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56" r:id="rId2"/>
    <p:sldId id="257" r:id="rId3"/>
    <p:sldId id="258" r:id="rId4"/>
    <p:sldId id="259" r:id="rId5"/>
    <p:sldId id="260" r:id="rId6"/>
    <p:sldId id="261" r:id="rId7"/>
    <p:sldId id="262" r:id="rId8"/>
    <p:sldId id="263" r:id="rId9"/>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77F6EA-7B7F-4149-834E-81E5FA982DA2}" v="2" dt="2025-05-09T08:29:13.13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1" autoAdjust="0"/>
    <p:restoredTop sz="94886" autoAdjust="0"/>
  </p:normalViewPr>
  <p:slideViewPr>
    <p:cSldViewPr>
      <p:cViewPr>
        <p:scale>
          <a:sx n="64" d="100"/>
          <a:sy n="64" d="100"/>
        </p:scale>
        <p:origin x="560" y="17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Nelting Keller (LNKE - Underviser - VE - AK)" userId="0f8b2343-f0d9-4667-9071-fe4d1167a82f" providerId="ADAL" clId="{C977F6EA-7B7F-4149-834E-81E5FA982DA2}"/>
    <pc:docChg chg="custSel addSld modSld">
      <pc:chgData name="Lennart Nelting Keller (LNKE - Underviser - VE - AK)" userId="0f8b2343-f0d9-4667-9071-fe4d1167a82f" providerId="ADAL" clId="{C977F6EA-7B7F-4149-834E-81E5FA982DA2}" dt="2025-05-09T08:45:33.192" v="1139" actId="5793"/>
      <pc:docMkLst>
        <pc:docMk/>
      </pc:docMkLst>
      <pc:sldChg chg="modSp mod">
        <pc:chgData name="Lennart Nelting Keller (LNKE - Underviser - VE - AK)" userId="0f8b2343-f0d9-4667-9071-fe4d1167a82f" providerId="ADAL" clId="{C977F6EA-7B7F-4149-834E-81E5FA982DA2}" dt="2025-05-09T08:43:36.852" v="828" actId="20577"/>
        <pc:sldMkLst>
          <pc:docMk/>
          <pc:sldMk cId="4020551639" sldId="257"/>
        </pc:sldMkLst>
        <pc:spChg chg="mod">
          <ac:chgData name="Lennart Nelting Keller (LNKE - Underviser - VE - AK)" userId="0f8b2343-f0d9-4667-9071-fe4d1167a82f" providerId="ADAL" clId="{C977F6EA-7B7F-4149-834E-81E5FA982DA2}" dt="2025-05-09T08:43:36.852" v="828" actId="20577"/>
          <ac:spMkLst>
            <pc:docMk/>
            <pc:sldMk cId="4020551639" sldId="257"/>
            <ac:spMk id="3" creationId="{223D4FDE-A755-634F-23DD-804D0B8F5AB9}"/>
          </ac:spMkLst>
        </pc:spChg>
      </pc:sldChg>
      <pc:sldChg chg="modSp mod">
        <pc:chgData name="Lennart Nelting Keller (LNKE - Underviser - VE - AK)" userId="0f8b2343-f0d9-4667-9071-fe4d1167a82f" providerId="ADAL" clId="{C977F6EA-7B7F-4149-834E-81E5FA982DA2}" dt="2025-05-09T08:26:16.913" v="49" actId="20577"/>
        <pc:sldMkLst>
          <pc:docMk/>
          <pc:sldMk cId="310790834" sldId="259"/>
        </pc:sldMkLst>
        <pc:spChg chg="mod">
          <ac:chgData name="Lennart Nelting Keller (LNKE - Underviser - VE - AK)" userId="0f8b2343-f0d9-4667-9071-fe4d1167a82f" providerId="ADAL" clId="{C977F6EA-7B7F-4149-834E-81E5FA982DA2}" dt="2025-05-09T08:26:16.913" v="49" actId="20577"/>
          <ac:spMkLst>
            <pc:docMk/>
            <pc:sldMk cId="310790834" sldId="259"/>
            <ac:spMk id="3" creationId="{242DAD7C-223D-3F1A-8D2C-AAB4A922864D}"/>
          </ac:spMkLst>
        </pc:spChg>
      </pc:sldChg>
      <pc:sldChg chg="modSp mod">
        <pc:chgData name="Lennart Nelting Keller (LNKE - Underviser - VE - AK)" userId="0f8b2343-f0d9-4667-9071-fe4d1167a82f" providerId="ADAL" clId="{C977F6EA-7B7F-4149-834E-81E5FA982DA2}" dt="2025-05-09T08:25:39.225" v="0" actId="20577"/>
        <pc:sldMkLst>
          <pc:docMk/>
          <pc:sldMk cId="2590057868" sldId="260"/>
        </pc:sldMkLst>
        <pc:spChg chg="mod">
          <ac:chgData name="Lennart Nelting Keller (LNKE - Underviser - VE - AK)" userId="0f8b2343-f0d9-4667-9071-fe4d1167a82f" providerId="ADAL" clId="{C977F6EA-7B7F-4149-834E-81E5FA982DA2}" dt="2025-05-09T08:25:39.225" v="0" actId="20577"/>
          <ac:spMkLst>
            <pc:docMk/>
            <pc:sldMk cId="2590057868" sldId="260"/>
            <ac:spMk id="3" creationId="{6B1ED29D-4C33-A2AB-02B3-B04081222B04}"/>
          </ac:spMkLst>
        </pc:spChg>
      </pc:sldChg>
      <pc:sldChg chg="modSp new mod">
        <pc:chgData name="Lennart Nelting Keller (LNKE - Underviser - VE - AK)" userId="0f8b2343-f0d9-4667-9071-fe4d1167a82f" providerId="ADAL" clId="{C977F6EA-7B7F-4149-834E-81E5FA982DA2}" dt="2025-05-09T08:30:07.312" v="548" actId="27636"/>
        <pc:sldMkLst>
          <pc:docMk/>
          <pc:sldMk cId="3344305724" sldId="261"/>
        </pc:sldMkLst>
        <pc:spChg chg="mod">
          <ac:chgData name="Lennart Nelting Keller (LNKE - Underviser - VE - AK)" userId="0f8b2343-f0d9-4667-9071-fe4d1167a82f" providerId="ADAL" clId="{C977F6EA-7B7F-4149-834E-81E5FA982DA2}" dt="2025-05-09T08:26:51.614" v="75" actId="20577"/>
          <ac:spMkLst>
            <pc:docMk/>
            <pc:sldMk cId="3344305724" sldId="261"/>
            <ac:spMk id="2" creationId="{06A630B4-0444-F313-CFBF-93B66C5A4F41}"/>
          </ac:spMkLst>
        </pc:spChg>
        <pc:spChg chg="mod">
          <ac:chgData name="Lennart Nelting Keller (LNKE - Underviser - VE - AK)" userId="0f8b2343-f0d9-4667-9071-fe4d1167a82f" providerId="ADAL" clId="{C977F6EA-7B7F-4149-834E-81E5FA982DA2}" dt="2025-05-09T08:30:07.312" v="548" actId="27636"/>
          <ac:spMkLst>
            <pc:docMk/>
            <pc:sldMk cId="3344305724" sldId="261"/>
            <ac:spMk id="3" creationId="{1CAF05CE-E2C5-4300-96E1-2512FDEC8787}"/>
          </ac:spMkLst>
        </pc:spChg>
      </pc:sldChg>
      <pc:sldChg chg="modSp new mod">
        <pc:chgData name="Lennart Nelting Keller (LNKE - Underviser - VE - AK)" userId="0f8b2343-f0d9-4667-9071-fe4d1167a82f" providerId="ADAL" clId="{C977F6EA-7B7F-4149-834E-81E5FA982DA2}" dt="2025-05-09T08:43:27.844" v="809" actId="5793"/>
        <pc:sldMkLst>
          <pc:docMk/>
          <pc:sldMk cId="71743532" sldId="262"/>
        </pc:sldMkLst>
        <pc:spChg chg="mod">
          <ac:chgData name="Lennart Nelting Keller (LNKE - Underviser - VE - AK)" userId="0f8b2343-f0d9-4667-9071-fe4d1167a82f" providerId="ADAL" clId="{C977F6EA-7B7F-4149-834E-81E5FA982DA2}" dt="2025-05-09T08:31:11.659" v="562" actId="20577"/>
          <ac:spMkLst>
            <pc:docMk/>
            <pc:sldMk cId="71743532" sldId="262"/>
            <ac:spMk id="2" creationId="{DAE2B086-52DF-BB50-3775-FE0C262CC0F6}"/>
          </ac:spMkLst>
        </pc:spChg>
        <pc:spChg chg="mod">
          <ac:chgData name="Lennart Nelting Keller (LNKE - Underviser - VE - AK)" userId="0f8b2343-f0d9-4667-9071-fe4d1167a82f" providerId="ADAL" clId="{C977F6EA-7B7F-4149-834E-81E5FA982DA2}" dt="2025-05-09T08:43:27.844" v="809" actId="5793"/>
          <ac:spMkLst>
            <pc:docMk/>
            <pc:sldMk cId="71743532" sldId="262"/>
            <ac:spMk id="3" creationId="{D393C005-8E45-D663-7DF3-F96C7DFED34A}"/>
          </ac:spMkLst>
        </pc:spChg>
      </pc:sldChg>
      <pc:sldChg chg="modSp new mod">
        <pc:chgData name="Lennart Nelting Keller (LNKE - Underviser - VE - AK)" userId="0f8b2343-f0d9-4667-9071-fe4d1167a82f" providerId="ADAL" clId="{C977F6EA-7B7F-4149-834E-81E5FA982DA2}" dt="2025-05-09T08:45:33.192" v="1139" actId="5793"/>
        <pc:sldMkLst>
          <pc:docMk/>
          <pc:sldMk cId="964242996" sldId="263"/>
        </pc:sldMkLst>
        <pc:spChg chg="mod">
          <ac:chgData name="Lennart Nelting Keller (LNKE - Underviser - VE - AK)" userId="0f8b2343-f0d9-4667-9071-fe4d1167a82f" providerId="ADAL" clId="{C977F6EA-7B7F-4149-834E-81E5FA982DA2}" dt="2025-05-09T08:44:32.456" v="845" actId="20577"/>
          <ac:spMkLst>
            <pc:docMk/>
            <pc:sldMk cId="964242996" sldId="263"/>
            <ac:spMk id="2" creationId="{8276326A-6E8C-7DC3-92D6-57BB356A9A11}"/>
          </ac:spMkLst>
        </pc:spChg>
        <pc:spChg chg="mod">
          <ac:chgData name="Lennart Nelting Keller (LNKE - Underviser - VE - AK)" userId="0f8b2343-f0d9-4667-9071-fe4d1167a82f" providerId="ADAL" clId="{C977F6EA-7B7F-4149-834E-81E5FA982DA2}" dt="2025-05-09T08:45:33.192" v="1139" actId="5793"/>
          <ac:spMkLst>
            <pc:docMk/>
            <pc:sldMk cId="964242996" sldId="263"/>
            <ac:spMk id="3" creationId="{60D36576-8FFD-BD62-34D4-30847BC2C4C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09-05-2025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09-05-2025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09-05-2025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09-05-2025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09-05-2025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09-05-2025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09-05-2025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09-05-2025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09-05-2025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09-05-2025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09-05-2025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09-05-2025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09-05-2025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lso.ibog.forlagetcolumbus.dk/?loopRedirect=1" TargetMode="External"/><Relationship Id="rId2" Type="http://schemas.openxmlformats.org/officeDocument/2006/relationships/hyperlink" Target="https://samfundsfag-c.systime.dk/?id=1"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Eksamen</a:t>
            </a:r>
          </a:p>
        </p:txBody>
      </p:sp>
      <p:sp>
        <p:nvSpPr>
          <p:cNvPr id="3" name="Undertitel 2"/>
          <p:cNvSpPr>
            <a:spLocks noGrp="1"/>
          </p:cNvSpPr>
          <p:nvPr>
            <p:ph type="subTitle" idx="1"/>
          </p:nvPr>
        </p:nvSpPr>
        <p:spPr/>
        <p:txBody>
          <a:bodyPr rtlCol="0"/>
          <a:lstStyle/>
          <a:p>
            <a:pPr rtl="0"/>
            <a:r>
              <a:rPr lang="da-DK" dirty="0"/>
              <a:t>Fif og råd</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5E5737-3EAE-2DA2-E454-04F4438A1114}"/>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223D4FDE-A755-634F-23DD-804D0B8F5AB9}"/>
              </a:ext>
            </a:extLst>
          </p:cNvPr>
          <p:cNvSpPr>
            <a:spLocks noGrp="1"/>
          </p:cNvSpPr>
          <p:nvPr>
            <p:ph idx="1"/>
          </p:nvPr>
        </p:nvSpPr>
        <p:spPr/>
        <p:txBody>
          <a:bodyPr/>
          <a:lstStyle/>
          <a:p>
            <a:r>
              <a:rPr lang="da-DK" dirty="0"/>
              <a:t>1) Eksamen</a:t>
            </a:r>
          </a:p>
          <a:p>
            <a:r>
              <a:rPr lang="da-DK" dirty="0"/>
              <a:t>2) Forberedelse</a:t>
            </a:r>
          </a:p>
          <a:p>
            <a:endParaRPr lang="da-DK" dirty="0"/>
          </a:p>
        </p:txBody>
      </p:sp>
    </p:spTree>
    <p:extLst>
      <p:ext uri="{BB962C8B-B14F-4D97-AF65-F5344CB8AC3E}">
        <p14:creationId xmlns:p14="http://schemas.microsoft.com/office/powerpoint/2010/main" val="402055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AB28DD-D6AD-9B49-0664-9D1D47A425D0}"/>
              </a:ext>
            </a:extLst>
          </p:cNvPr>
          <p:cNvSpPr>
            <a:spLocks noGrp="1"/>
          </p:cNvSpPr>
          <p:nvPr>
            <p:ph type="title"/>
          </p:nvPr>
        </p:nvSpPr>
        <p:spPr/>
        <p:txBody>
          <a:bodyPr/>
          <a:lstStyle/>
          <a:p>
            <a:pPr algn="ctr"/>
            <a:r>
              <a:rPr lang="da-DK" dirty="0"/>
              <a:t>Eksamen</a:t>
            </a:r>
          </a:p>
        </p:txBody>
      </p:sp>
      <p:sp>
        <p:nvSpPr>
          <p:cNvPr id="3" name="Pladsholder til indhold 2">
            <a:extLst>
              <a:ext uri="{FF2B5EF4-FFF2-40B4-BE49-F238E27FC236}">
                <a16:creationId xmlns:a16="http://schemas.microsoft.com/office/drawing/2014/main" id="{2DB62892-8F03-C5D3-6D38-E33577714FF5}"/>
              </a:ext>
            </a:extLst>
          </p:cNvPr>
          <p:cNvSpPr>
            <a:spLocks noGrp="1"/>
          </p:cNvSpPr>
          <p:nvPr>
            <p:ph idx="1"/>
          </p:nvPr>
        </p:nvSpPr>
        <p:spPr/>
        <p:txBody>
          <a:bodyPr/>
          <a:lstStyle/>
          <a:p>
            <a:r>
              <a:rPr lang="da-DK" dirty="0"/>
              <a:t>Eleven trækker et eksamenssæt. Består typisk af to bilag som relaterer sig til et af de emner vi har arbejdet med</a:t>
            </a:r>
          </a:p>
          <a:p>
            <a:r>
              <a:rPr lang="da-DK" dirty="0"/>
              <a:t>Sociologi – forskellige liv i Danmark</a:t>
            </a:r>
          </a:p>
          <a:p>
            <a:r>
              <a:rPr lang="da-DK" dirty="0"/>
              <a:t>Økonomi – Velfærdsstatens udfordringer</a:t>
            </a:r>
          </a:p>
          <a:p>
            <a:r>
              <a:rPr lang="da-DK" dirty="0"/>
              <a:t>Politik – Politik i Danmark</a:t>
            </a:r>
          </a:p>
          <a:p>
            <a:r>
              <a:rPr lang="da-DK" dirty="0"/>
              <a:t>48 minutters forberedelse</a:t>
            </a:r>
          </a:p>
          <a:p>
            <a:r>
              <a:rPr lang="da-DK" dirty="0"/>
              <a:t>24 minutters eksamination. 18-20 min. I lokalet. 10 min oplæg 8-10 min. Spørgsmål. 4 minutter til karakter og ny trækker.</a:t>
            </a:r>
          </a:p>
          <a:p>
            <a:endParaRPr lang="da-DK" dirty="0"/>
          </a:p>
        </p:txBody>
      </p:sp>
    </p:spTree>
    <p:extLst>
      <p:ext uri="{BB962C8B-B14F-4D97-AF65-F5344CB8AC3E}">
        <p14:creationId xmlns:p14="http://schemas.microsoft.com/office/powerpoint/2010/main" val="224983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CABFCC-2563-E966-CCD4-8F9D00F23B8A}"/>
              </a:ext>
            </a:extLst>
          </p:cNvPr>
          <p:cNvSpPr>
            <a:spLocks noGrp="1"/>
          </p:cNvSpPr>
          <p:nvPr>
            <p:ph type="title"/>
          </p:nvPr>
        </p:nvSpPr>
        <p:spPr/>
        <p:txBody>
          <a:bodyPr/>
          <a:lstStyle/>
          <a:p>
            <a:pPr algn="ctr"/>
            <a:r>
              <a:rPr lang="da-DK" dirty="0"/>
              <a:t>Eksamen</a:t>
            </a:r>
          </a:p>
        </p:txBody>
      </p:sp>
      <p:sp>
        <p:nvSpPr>
          <p:cNvPr id="3" name="Pladsholder til indhold 2">
            <a:extLst>
              <a:ext uri="{FF2B5EF4-FFF2-40B4-BE49-F238E27FC236}">
                <a16:creationId xmlns:a16="http://schemas.microsoft.com/office/drawing/2014/main" id="{242DAD7C-223D-3F1A-8D2C-AAB4A922864D}"/>
              </a:ext>
            </a:extLst>
          </p:cNvPr>
          <p:cNvSpPr>
            <a:spLocks noGrp="1"/>
          </p:cNvSpPr>
          <p:nvPr>
            <p:ph idx="1"/>
          </p:nvPr>
        </p:nvSpPr>
        <p:spPr/>
        <p:txBody>
          <a:bodyPr>
            <a:normAutofit lnSpcReduction="10000"/>
          </a:bodyPr>
          <a:lstStyle/>
          <a:p>
            <a:r>
              <a:rPr lang="da-DK" dirty="0"/>
              <a:t>Vi holder os til ET emne under eksaminationen.</a:t>
            </a:r>
          </a:p>
          <a:p>
            <a:r>
              <a:rPr lang="da-DK" dirty="0"/>
              <a:t>Men I SKAL have styr på emnet inden i kommer til eksamen</a:t>
            </a:r>
          </a:p>
          <a:p>
            <a:r>
              <a:rPr lang="da-DK" dirty="0"/>
              <a:t>Brug jeres </a:t>
            </a:r>
            <a:r>
              <a:rPr lang="da-DK" dirty="0" err="1"/>
              <a:t>LÆSE-ferie</a:t>
            </a:r>
            <a:r>
              <a:rPr lang="da-DK" dirty="0"/>
              <a:t> fornuftigt.</a:t>
            </a:r>
          </a:p>
          <a:p>
            <a:r>
              <a:rPr lang="da-DK" dirty="0"/>
              <a:t>Vi tager en spørgetime hvis vi skal til eksamen</a:t>
            </a:r>
          </a:p>
          <a:p>
            <a:r>
              <a:rPr lang="da-DK" dirty="0"/>
              <a:t>Hjælp hinanden – Det er ikke nok at kunne redegøre for det vi har arbejdet med</a:t>
            </a:r>
          </a:p>
          <a:p>
            <a:r>
              <a:rPr lang="da-DK" dirty="0"/>
              <a:t>Det er analysen og diskussionen der tæller noget</a:t>
            </a:r>
          </a:p>
          <a:p>
            <a:r>
              <a:rPr lang="da-DK" dirty="0"/>
              <a:t>Husk at anvende de korrekte fagbegreber – i skal tænke selv undervejs på hvad i kan inddrage og hvordan</a:t>
            </a:r>
          </a:p>
        </p:txBody>
      </p:sp>
    </p:spTree>
    <p:extLst>
      <p:ext uri="{BB962C8B-B14F-4D97-AF65-F5344CB8AC3E}">
        <p14:creationId xmlns:p14="http://schemas.microsoft.com/office/powerpoint/2010/main" val="310790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FA7273-2633-9351-77C8-3D2C575FECA3}"/>
              </a:ext>
            </a:extLst>
          </p:cNvPr>
          <p:cNvSpPr>
            <a:spLocks noGrp="1"/>
          </p:cNvSpPr>
          <p:nvPr>
            <p:ph type="title"/>
          </p:nvPr>
        </p:nvSpPr>
        <p:spPr/>
        <p:txBody>
          <a:bodyPr/>
          <a:lstStyle/>
          <a:p>
            <a:pPr algn="ctr"/>
            <a:r>
              <a:rPr lang="da-DK" dirty="0"/>
              <a:t>Eksamen</a:t>
            </a:r>
          </a:p>
        </p:txBody>
      </p:sp>
      <p:sp>
        <p:nvSpPr>
          <p:cNvPr id="3" name="Pladsholder til indhold 2">
            <a:extLst>
              <a:ext uri="{FF2B5EF4-FFF2-40B4-BE49-F238E27FC236}">
                <a16:creationId xmlns:a16="http://schemas.microsoft.com/office/drawing/2014/main" id="{6B1ED29D-4C33-A2AB-02B3-B04081222B04}"/>
              </a:ext>
            </a:extLst>
          </p:cNvPr>
          <p:cNvSpPr>
            <a:spLocks noGrp="1"/>
          </p:cNvSpPr>
          <p:nvPr>
            <p:ph idx="1"/>
          </p:nvPr>
        </p:nvSpPr>
        <p:spPr/>
        <p:txBody>
          <a:bodyPr/>
          <a:lstStyle/>
          <a:p>
            <a:r>
              <a:rPr lang="da-DK" dirty="0"/>
              <a:t>Eksaminator: Det er mig. Det er som udgangspunkt mig i har en samtale med. </a:t>
            </a:r>
          </a:p>
          <a:p>
            <a:r>
              <a:rPr lang="da-DK" dirty="0"/>
              <a:t>Censor: Tager noter og sikrer sig eksamen forløber efter reglerne</a:t>
            </a:r>
          </a:p>
          <a:p>
            <a:r>
              <a:rPr lang="da-DK" dirty="0"/>
              <a:t>Det er Censor der som udgangspunkt bestemmer jeres karakter. Vi skal selvfølgelig være enige, men det er censor der har sidste ord hvis vi er uenige. (det er man yderst sjældent)</a:t>
            </a:r>
          </a:p>
          <a:p>
            <a:endParaRPr lang="da-DK" dirty="0"/>
          </a:p>
          <a:p>
            <a:endParaRPr lang="da-DK" dirty="0"/>
          </a:p>
        </p:txBody>
      </p:sp>
    </p:spTree>
    <p:extLst>
      <p:ext uri="{BB962C8B-B14F-4D97-AF65-F5344CB8AC3E}">
        <p14:creationId xmlns:p14="http://schemas.microsoft.com/office/powerpoint/2010/main" val="2590057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A630B4-0444-F313-CFBF-93B66C5A4F41}"/>
              </a:ext>
            </a:extLst>
          </p:cNvPr>
          <p:cNvSpPr>
            <a:spLocks noGrp="1"/>
          </p:cNvSpPr>
          <p:nvPr>
            <p:ph type="title"/>
          </p:nvPr>
        </p:nvSpPr>
        <p:spPr/>
        <p:txBody>
          <a:bodyPr/>
          <a:lstStyle/>
          <a:p>
            <a:pPr algn="ctr"/>
            <a:r>
              <a:rPr lang="da-DK" dirty="0"/>
              <a:t>Forberedelse</a:t>
            </a:r>
          </a:p>
        </p:txBody>
      </p:sp>
      <p:sp>
        <p:nvSpPr>
          <p:cNvPr id="3" name="Pladsholder til indhold 2">
            <a:extLst>
              <a:ext uri="{FF2B5EF4-FFF2-40B4-BE49-F238E27FC236}">
                <a16:creationId xmlns:a16="http://schemas.microsoft.com/office/drawing/2014/main" id="{1CAF05CE-E2C5-4300-96E1-2512FDEC8787}"/>
              </a:ext>
            </a:extLst>
          </p:cNvPr>
          <p:cNvSpPr>
            <a:spLocks noGrp="1"/>
          </p:cNvSpPr>
          <p:nvPr>
            <p:ph idx="1"/>
          </p:nvPr>
        </p:nvSpPr>
        <p:spPr/>
        <p:txBody>
          <a:bodyPr>
            <a:normAutofit lnSpcReduction="10000"/>
          </a:bodyPr>
          <a:lstStyle/>
          <a:p>
            <a:r>
              <a:rPr lang="da-DK" dirty="0"/>
              <a:t>I er til eksamen i pensum, det er derfor pensum og det vi har arbejdet med af artikler og andet materiale der danner udgangspunkt for eksamen</a:t>
            </a:r>
          </a:p>
          <a:p>
            <a:r>
              <a:rPr lang="da-DK" dirty="0"/>
              <a:t>Pensum: Samfundsfag C - </a:t>
            </a:r>
            <a:r>
              <a:rPr lang="da-DK" dirty="0">
                <a:hlinkClick r:id="rId2"/>
              </a:rPr>
              <a:t>https://samfundsfag-c.systime.dk/?id=1</a:t>
            </a:r>
            <a:r>
              <a:rPr lang="da-DK" dirty="0"/>
              <a:t> Kapitel 1, 2, 5.</a:t>
            </a:r>
          </a:p>
          <a:p>
            <a:r>
              <a:rPr lang="da-DK" dirty="0"/>
              <a:t>Pensum: Luk samfundet op - </a:t>
            </a:r>
            <a:r>
              <a:rPr lang="da-DK" dirty="0">
                <a:hlinkClick r:id="rId3"/>
              </a:rPr>
              <a:t>https://lso.ibog.forlagetcolumbus.dk/?loopRedirect=1</a:t>
            </a:r>
            <a:r>
              <a:rPr lang="da-DK" dirty="0"/>
              <a:t> Kapitel 2, 3, 4, 5, 6, 8, 9.</a:t>
            </a:r>
          </a:p>
          <a:p>
            <a:r>
              <a:rPr lang="da-DK" dirty="0"/>
              <a:t>Derudover er de artikler og dokumentarer vi har set på lektionerne også pensum og noget vi kan snakke om til eksamen.</a:t>
            </a:r>
          </a:p>
        </p:txBody>
      </p:sp>
    </p:spTree>
    <p:extLst>
      <p:ext uri="{BB962C8B-B14F-4D97-AF65-F5344CB8AC3E}">
        <p14:creationId xmlns:p14="http://schemas.microsoft.com/office/powerpoint/2010/main" val="3344305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E2B086-52DF-BB50-3775-FE0C262CC0F6}"/>
              </a:ext>
            </a:extLst>
          </p:cNvPr>
          <p:cNvSpPr>
            <a:spLocks noGrp="1"/>
          </p:cNvSpPr>
          <p:nvPr>
            <p:ph type="title"/>
          </p:nvPr>
        </p:nvSpPr>
        <p:spPr/>
        <p:txBody>
          <a:bodyPr/>
          <a:lstStyle/>
          <a:p>
            <a:pPr algn="ctr"/>
            <a:r>
              <a:rPr lang="da-DK" dirty="0"/>
              <a:t>Forberedelse</a:t>
            </a:r>
          </a:p>
        </p:txBody>
      </p:sp>
      <p:sp>
        <p:nvSpPr>
          <p:cNvPr id="3" name="Pladsholder til indhold 2">
            <a:extLst>
              <a:ext uri="{FF2B5EF4-FFF2-40B4-BE49-F238E27FC236}">
                <a16:creationId xmlns:a16="http://schemas.microsoft.com/office/drawing/2014/main" id="{D393C005-8E45-D663-7DF3-F96C7DFED34A}"/>
              </a:ext>
            </a:extLst>
          </p:cNvPr>
          <p:cNvSpPr>
            <a:spLocks noGrp="1"/>
          </p:cNvSpPr>
          <p:nvPr>
            <p:ph idx="1"/>
          </p:nvPr>
        </p:nvSpPr>
        <p:spPr/>
        <p:txBody>
          <a:bodyPr/>
          <a:lstStyle/>
          <a:p>
            <a:r>
              <a:rPr lang="da-DK" dirty="0"/>
              <a:t>Læs særligt efter det de PowerPoints og den måde vi har repeteret på, så kan i se hvad der er vigtigt.</a:t>
            </a:r>
          </a:p>
          <a:p>
            <a:r>
              <a:rPr lang="da-DK" dirty="0"/>
              <a:t>Modeller og teorier er det VIGTIGE</a:t>
            </a:r>
          </a:p>
          <a:p>
            <a:r>
              <a:rPr lang="da-DK" dirty="0"/>
              <a:t>Økonomiske sammenhænge er vigtige</a:t>
            </a:r>
          </a:p>
          <a:p>
            <a:r>
              <a:rPr lang="da-DK" dirty="0"/>
              <a:t>Alt med vores velfærdsstat er vigtigt</a:t>
            </a:r>
          </a:p>
          <a:p>
            <a:r>
              <a:rPr lang="da-DK" dirty="0"/>
              <a:t>ALT ER VIGTIGT </a:t>
            </a:r>
            <a:r>
              <a:rPr lang="da-DK" dirty="0">
                <a:sym typeface="Wingdings" panose="05000000000000000000" pitchFamily="2" charset="2"/>
              </a:rPr>
              <a:t></a:t>
            </a:r>
            <a:endParaRPr lang="da-DK" dirty="0"/>
          </a:p>
          <a:p>
            <a:endParaRPr lang="da-DK" dirty="0"/>
          </a:p>
        </p:txBody>
      </p:sp>
    </p:spTree>
    <p:extLst>
      <p:ext uri="{BB962C8B-B14F-4D97-AF65-F5344CB8AC3E}">
        <p14:creationId xmlns:p14="http://schemas.microsoft.com/office/powerpoint/2010/main" val="71743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76326A-6E8C-7DC3-92D6-57BB356A9A11}"/>
              </a:ext>
            </a:extLst>
          </p:cNvPr>
          <p:cNvSpPr>
            <a:spLocks noGrp="1"/>
          </p:cNvSpPr>
          <p:nvPr>
            <p:ph type="title"/>
          </p:nvPr>
        </p:nvSpPr>
        <p:spPr/>
        <p:txBody>
          <a:bodyPr/>
          <a:lstStyle/>
          <a:p>
            <a:pPr algn="ctr"/>
            <a:r>
              <a:rPr lang="da-DK" dirty="0"/>
              <a:t>Næste skoleår</a:t>
            </a:r>
          </a:p>
        </p:txBody>
      </p:sp>
      <p:sp>
        <p:nvSpPr>
          <p:cNvPr id="3" name="Pladsholder til indhold 2">
            <a:extLst>
              <a:ext uri="{FF2B5EF4-FFF2-40B4-BE49-F238E27FC236}">
                <a16:creationId xmlns:a16="http://schemas.microsoft.com/office/drawing/2014/main" id="{60D36576-8FFD-BD62-34D4-30847BC2C4C1}"/>
              </a:ext>
            </a:extLst>
          </p:cNvPr>
          <p:cNvSpPr>
            <a:spLocks noGrp="1"/>
          </p:cNvSpPr>
          <p:nvPr>
            <p:ph idx="1"/>
          </p:nvPr>
        </p:nvSpPr>
        <p:spPr/>
        <p:txBody>
          <a:bodyPr/>
          <a:lstStyle/>
          <a:p>
            <a:r>
              <a:rPr lang="da-DK" dirty="0"/>
              <a:t>Jeg er på barsel indtil midten af november</a:t>
            </a:r>
          </a:p>
          <a:p>
            <a:r>
              <a:rPr lang="da-DK" dirty="0"/>
              <a:t>Vi ved stadig ikke om jeg skal have jer næste år, det kan jo være i international økonomi eller historie</a:t>
            </a:r>
          </a:p>
          <a:p>
            <a:r>
              <a:rPr lang="da-DK" dirty="0"/>
              <a:t>Men, hvis vi ikke ses til eksamen, så ses vi i november og måske </a:t>
            </a:r>
            <a:r>
              <a:rPr lang="da-DK"/>
              <a:t>aldrig mere </a:t>
            </a:r>
            <a:r>
              <a:rPr lang="da-DK">
                <a:sym typeface="Wingdings" panose="05000000000000000000" pitchFamily="2" charset="2"/>
              </a:rPr>
              <a:t></a:t>
            </a:r>
            <a:endParaRPr lang="da-DK"/>
          </a:p>
        </p:txBody>
      </p:sp>
    </p:spTree>
    <p:extLst>
      <p:ext uri="{BB962C8B-B14F-4D97-AF65-F5344CB8AC3E}">
        <p14:creationId xmlns:p14="http://schemas.microsoft.com/office/powerpoint/2010/main" val="964242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Metadata/LabelInfo.xml><?xml version="1.0" encoding="utf-8"?>
<clbl:labelList xmlns:clbl="http://schemas.microsoft.com/office/2020/mipLabelMetadata">
  <clbl:label id="{1b29427a-4ed3-4f0e-a3ff-ced1342f64ac}" enabled="0" method="" siteId="{1b29427a-4ed3-4f0e-a3ff-ced1342f64ac}" removed="1"/>
</clbl:labelList>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33</TotalTime>
  <Words>425</Words>
  <Application>Microsoft Office PowerPoint</Application>
  <PresentationFormat>Brugerdefineret</PresentationFormat>
  <Paragraphs>40</Paragraphs>
  <Slides>8</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8</vt:i4>
      </vt:variant>
    </vt:vector>
  </HeadingPairs>
  <TitlesOfParts>
    <vt:vector size="12" baseType="lpstr">
      <vt:lpstr>Arial</vt:lpstr>
      <vt:lpstr>Century Gothic</vt:lpstr>
      <vt:lpstr>Wingdings</vt:lpstr>
      <vt:lpstr>Præsentation med verden 16x9</vt:lpstr>
      <vt:lpstr>Eksamen</vt:lpstr>
      <vt:lpstr>Dagens program</vt:lpstr>
      <vt:lpstr>Eksamen</vt:lpstr>
      <vt:lpstr>Eksamen</vt:lpstr>
      <vt:lpstr>Eksamen</vt:lpstr>
      <vt:lpstr>Forberedelse</vt:lpstr>
      <vt:lpstr>Forberedelse</vt:lpstr>
      <vt:lpstr>Næste skoleår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2025-05-09T08:12:24Z</dcterms:created>
  <dcterms:modified xsi:type="dcterms:W3CDTF">2025-05-09T08:45:39Z</dcterms:modified>
</cp:coreProperties>
</file>