
<file path=[Content_Types].xml><?xml version="1.0" encoding="utf-8"?>
<Types xmlns="http://schemas.openxmlformats.org/package/2006/content-types"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  <p:sldId id="265" r:id="rId11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637A3D-B83D-4123-99DC-DAE816313F9D}" v="4" dt="2025-05-12T08:09:19.632"/>
  </p1510:revLst>
</p1510:revInfo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1" autoAdjust="0"/>
    <p:restoredTop sz="94886" autoAdjust="0"/>
  </p:normalViewPr>
  <p:slideViewPr>
    <p:cSldViewPr>
      <p:cViewPr>
        <p:scale>
          <a:sx n="69" d="100"/>
          <a:sy n="69" d="100"/>
        </p:scale>
        <p:origin x="372" y="68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Nelting Keller (LNKE - Underviser - VE - AK)" userId="0f8b2343-f0d9-4667-9071-fe4d1167a82f" providerId="ADAL" clId="{1C637A3D-B83D-4123-99DC-DAE816313F9D}"/>
    <pc:docChg chg="addSld modSld">
      <pc:chgData name="Lennart Nelting Keller (LNKE - Underviser - VE - AK)" userId="0f8b2343-f0d9-4667-9071-fe4d1167a82f" providerId="ADAL" clId="{1C637A3D-B83D-4123-99DC-DAE816313F9D}" dt="2025-05-12T08:09:32.296" v="594" actId="14100"/>
      <pc:docMkLst>
        <pc:docMk/>
      </pc:docMkLst>
      <pc:sldChg chg="modSp mod">
        <pc:chgData name="Lennart Nelting Keller (LNKE - Underviser - VE - AK)" userId="0f8b2343-f0d9-4667-9071-fe4d1167a82f" providerId="ADAL" clId="{1C637A3D-B83D-4123-99DC-DAE816313F9D}" dt="2025-05-12T08:03:23.115" v="297" actId="20577"/>
        <pc:sldMkLst>
          <pc:docMk/>
          <pc:sldMk cId="3698279596" sldId="257"/>
        </pc:sldMkLst>
        <pc:spChg chg="mod">
          <ac:chgData name="Lennart Nelting Keller (LNKE - Underviser - VE - AK)" userId="0f8b2343-f0d9-4667-9071-fe4d1167a82f" providerId="ADAL" clId="{1C637A3D-B83D-4123-99DC-DAE816313F9D}" dt="2025-05-12T08:03:23.115" v="297" actId="20577"/>
          <ac:spMkLst>
            <pc:docMk/>
            <pc:sldMk cId="3698279596" sldId="257"/>
            <ac:spMk id="3" creationId="{17696C67-38DD-4E3B-6469-C48C454D8BEA}"/>
          </ac:spMkLst>
        </pc:spChg>
      </pc:sldChg>
      <pc:sldChg chg="modSp new mod">
        <pc:chgData name="Lennart Nelting Keller (LNKE - Underviser - VE - AK)" userId="0f8b2343-f0d9-4667-9071-fe4d1167a82f" providerId="ADAL" clId="{1C637A3D-B83D-4123-99DC-DAE816313F9D}" dt="2025-05-12T08:04:22.287" v="536" actId="20577"/>
        <pc:sldMkLst>
          <pc:docMk/>
          <pc:sldMk cId="2684674199" sldId="263"/>
        </pc:sldMkLst>
        <pc:spChg chg="mod">
          <ac:chgData name="Lennart Nelting Keller (LNKE - Underviser - VE - AK)" userId="0f8b2343-f0d9-4667-9071-fe4d1167a82f" providerId="ADAL" clId="{1C637A3D-B83D-4123-99DC-DAE816313F9D}" dt="2025-05-09T09:27:51.573" v="13" actId="20577"/>
          <ac:spMkLst>
            <pc:docMk/>
            <pc:sldMk cId="2684674199" sldId="263"/>
            <ac:spMk id="2" creationId="{87A54624-9CF2-4619-95D4-1C97CA59B913}"/>
          </ac:spMkLst>
        </pc:spChg>
        <pc:spChg chg="mod">
          <ac:chgData name="Lennart Nelting Keller (LNKE - Underviser - VE - AK)" userId="0f8b2343-f0d9-4667-9071-fe4d1167a82f" providerId="ADAL" clId="{1C637A3D-B83D-4123-99DC-DAE816313F9D}" dt="2025-05-12T08:04:22.287" v="536" actId="20577"/>
          <ac:spMkLst>
            <pc:docMk/>
            <pc:sldMk cId="2684674199" sldId="263"/>
            <ac:spMk id="3" creationId="{E1543A9C-4A0C-49FF-631A-79EDE8FB33AE}"/>
          </ac:spMkLst>
        </pc:spChg>
      </pc:sldChg>
      <pc:sldChg chg="modSp new mod">
        <pc:chgData name="Lennart Nelting Keller (LNKE - Underviser - VE - AK)" userId="0f8b2343-f0d9-4667-9071-fe4d1167a82f" providerId="ADAL" clId="{1C637A3D-B83D-4123-99DC-DAE816313F9D}" dt="2025-05-12T08:05:13.711" v="569" actId="5793"/>
        <pc:sldMkLst>
          <pc:docMk/>
          <pc:sldMk cId="2425541831" sldId="264"/>
        </pc:sldMkLst>
        <pc:spChg chg="mod">
          <ac:chgData name="Lennart Nelting Keller (LNKE - Underviser - VE - AK)" userId="0f8b2343-f0d9-4667-9071-fe4d1167a82f" providerId="ADAL" clId="{1C637A3D-B83D-4123-99DC-DAE816313F9D}" dt="2025-05-12T08:05:10.161" v="561" actId="20577"/>
          <ac:spMkLst>
            <pc:docMk/>
            <pc:sldMk cId="2425541831" sldId="264"/>
            <ac:spMk id="2" creationId="{A593113C-C831-951E-7A64-6F85AD716732}"/>
          </ac:spMkLst>
        </pc:spChg>
        <pc:spChg chg="mod">
          <ac:chgData name="Lennart Nelting Keller (LNKE - Underviser - VE - AK)" userId="0f8b2343-f0d9-4667-9071-fe4d1167a82f" providerId="ADAL" clId="{1C637A3D-B83D-4123-99DC-DAE816313F9D}" dt="2025-05-12T08:05:13.711" v="569" actId="5793"/>
          <ac:spMkLst>
            <pc:docMk/>
            <pc:sldMk cId="2425541831" sldId="264"/>
            <ac:spMk id="3" creationId="{66708D4C-51E9-CE8C-E46A-A6D3ED1C5A73}"/>
          </ac:spMkLst>
        </pc:spChg>
      </pc:sldChg>
      <pc:sldChg chg="addSp delSp modSp new mod modAnim">
        <pc:chgData name="Lennart Nelting Keller (LNKE - Underviser - VE - AK)" userId="0f8b2343-f0d9-4667-9071-fe4d1167a82f" providerId="ADAL" clId="{1C637A3D-B83D-4123-99DC-DAE816313F9D}" dt="2025-05-12T08:09:32.296" v="594" actId="14100"/>
        <pc:sldMkLst>
          <pc:docMk/>
          <pc:sldMk cId="3748246684" sldId="265"/>
        </pc:sldMkLst>
        <pc:spChg chg="mod">
          <ac:chgData name="Lennart Nelting Keller (LNKE - Underviser - VE - AK)" userId="0f8b2343-f0d9-4667-9071-fe4d1167a82f" providerId="ADAL" clId="{1C637A3D-B83D-4123-99DC-DAE816313F9D}" dt="2025-05-12T08:09:19.632" v="589" actId="20577"/>
          <ac:spMkLst>
            <pc:docMk/>
            <pc:sldMk cId="3748246684" sldId="265"/>
            <ac:spMk id="2" creationId="{CDA7F512-F9D8-7C22-FEA2-3CBEDAB54397}"/>
          </ac:spMkLst>
        </pc:spChg>
        <pc:spChg chg="del">
          <ac:chgData name="Lennart Nelting Keller (LNKE - Underviser - VE - AK)" userId="0f8b2343-f0d9-4667-9071-fe4d1167a82f" providerId="ADAL" clId="{1C637A3D-B83D-4123-99DC-DAE816313F9D}" dt="2025-05-12T08:07:26.207" v="577" actId="931"/>
          <ac:spMkLst>
            <pc:docMk/>
            <pc:sldMk cId="3748246684" sldId="265"/>
            <ac:spMk id="3" creationId="{2BFCC54D-8CD3-5D11-8B25-08E85C879718}"/>
          </ac:spMkLst>
        </pc:spChg>
        <pc:picChg chg="add mod">
          <ac:chgData name="Lennart Nelting Keller (LNKE - Underviser - VE - AK)" userId="0f8b2343-f0d9-4667-9071-fe4d1167a82f" providerId="ADAL" clId="{1C637A3D-B83D-4123-99DC-DAE816313F9D}" dt="2025-05-12T08:09:27.007" v="592" actId="1076"/>
          <ac:picMkLst>
            <pc:docMk/>
            <pc:sldMk cId="3748246684" sldId="265"/>
            <ac:picMk id="5" creationId="{68A2DD08-695F-0550-751F-BEEA8A423302}"/>
          </ac:picMkLst>
        </pc:picChg>
        <pc:picChg chg="add mod">
          <ac:chgData name="Lennart Nelting Keller (LNKE - Underviser - VE - AK)" userId="0f8b2343-f0d9-4667-9071-fe4d1167a82f" providerId="ADAL" clId="{1C637A3D-B83D-4123-99DC-DAE816313F9D}" dt="2025-05-12T08:09:32.296" v="594" actId="14100"/>
          <ac:picMkLst>
            <pc:docMk/>
            <pc:sldMk cId="3748246684" sldId="265"/>
            <ac:picMk id="7" creationId="{CBDC1381-6DA6-EB95-3D9A-83D1F445940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09-05-2025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09-05-2025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09-05-2025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09-05-2025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09-05-2025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09-05-2025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09-05-2025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09-05-2025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09-05-2025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09-05-2025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09-05-2025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09-05-2025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09-05-2025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Eksamen historie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Klar til eksamen!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A2FFFA-833F-BB02-CA6B-F13CD1E49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7696C67-38DD-4E3B-6469-C48C454D8B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Afrunding forløb om krigen på Balkan og DK i krig</a:t>
            </a:r>
          </a:p>
          <a:p>
            <a:r>
              <a:rPr lang="da-DK" dirty="0"/>
              <a:t>2) Eksamen</a:t>
            </a:r>
          </a:p>
          <a:p>
            <a:r>
              <a:rPr lang="da-DK" dirty="0"/>
              <a:t>3) Forløb til eksamen</a:t>
            </a:r>
          </a:p>
          <a:p>
            <a:r>
              <a:rPr lang="da-DK" dirty="0"/>
              <a:t>4) Sidste bemærkninger</a:t>
            </a:r>
          </a:p>
        </p:txBody>
      </p:sp>
    </p:spTree>
    <p:extLst>
      <p:ext uri="{BB962C8B-B14F-4D97-AF65-F5344CB8AC3E}">
        <p14:creationId xmlns:p14="http://schemas.microsoft.com/office/powerpoint/2010/main" val="369827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EB0EFC-C58A-B7DA-E3E8-83F1D0D0A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Afrunding forløb om DK i krig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CD4D4ED-0C36-16DF-544C-09902A3FC3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Murens fald markerer en ny verdensorden</a:t>
            </a:r>
          </a:p>
          <a:p>
            <a:r>
              <a:rPr lang="da-DK" dirty="0"/>
              <a:t>Danmark begynder for alvor at deltage i militære operationer i udlandet</a:t>
            </a:r>
          </a:p>
          <a:p>
            <a:r>
              <a:rPr lang="da-DK" dirty="0"/>
              <a:t>Med Kristoffer har i haft fokus på Afghanistan og Irak og vi har nu set på Balkan også.</a:t>
            </a:r>
          </a:p>
          <a:p>
            <a:r>
              <a:rPr lang="da-DK" dirty="0"/>
              <a:t>Folkedrab: Vi har holocaust, Russernes folkedrab mod ukrainerne og folkedrabet på Balkan</a:t>
            </a:r>
          </a:p>
          <a:p>
            <a:r>
              <a:rPr lang="da-DK" dirty="0"/>
              <a:t>Det internationale samfund fik lidt ridser i lakken efter krigen på Balkan</a:t>
            </a:r>
          </a:p>
          <a:p>
            <a:r>
              <a:rPr lang="da-DK" dirty="0"/>
              <a:t>Der er indgået en fred, men det ulmer stadig dernede.</a:t>
            </a:r>
          </a:p>
        </p:txBody>
      </p:sp>
    </p:spTree>
    <p:extLst>
      <p:ext uri="{BB962C8B-B14F-4D97-AF65-F5344CB8AC3E}">
        <p14:creationId xmlns:p14="http://schemas.microsoft.com/office/powerpoint/2010/main" val="1184234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BF1A9F-11FE-2553-75F6-1A10BD17E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Eksamen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38B45F8-B8E7-9BFD-D381-4EA810595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”Der afholdes en mundtlig prøve på grundlag af et ukendt materiale af et omfang på tre til fire normalsider à 2400 enheder. Prøvematerialet skal tilsammen i al væsentlighed dække de faglige mål og de gennemførte forløb. Et prøvemateriale må højst anvendes ved tre eksaminationer på samme hold.” </a:t>
            </a:r>
          </a:p>
          <a:p>
            <a:r>
              <a:rPr lang="da-DK" dirty="0"/>
              <a:t>”Eksaminationstiden er ca. 30 minutter. Der gives ca. 90 minutters forberedelsestid. I forberedelsestiden opstiller og besvarer eksaminanden to til tre relevante problemstillinger på baggrund af det udleverede materiale og relevant materiale fra undervisningen.” </a:t>
            </a:r>
          </a:p>
        </p:txBody>
      </p:sp>
    </p:spTree>
    <p:extLst>
      <p:ext uri="{BB962C8B-B14F-4D97-AF65-F5344CB8AC3E}">
        <p14:creationId xmlns:p14="http://schemas.microsoft.com/office/powerpoint/2010/main" val="3939898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09C97-1980-5C3E-3C0A-9537881B6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Forløb til eksamen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F12E000-8472-95DA-0116-B590C99FF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02920" indent="-457200">
              <a:buAutoNum type="arabicParenR"/>
            </a:pPr>
            <a:r>
              <a:rPr lang="da-DK" dirty="0"/>
              <a:t>Renæssance og reformation</a:t>
            </a:r>
          </a:p>
          <a:p>
            <a:pPr marL="502920" indent="-457200">
              <a:buAutoNum type="arabicParenR"/>
            </a:pPr>
            <a:r>
              <a:rPr lang="da-DK" dirty="0"/>
              <a:t>Krisesamfundet (DK i krig)</a:t>
            </a:r>
          </a:p>
          <a:p>
            <a:pPr marL="502920" indent="-457200">
              <a:buAutoNum type="arabicParenR"/>
            </a:pPr>
            <a:r>
              <a:rPr lang="da-DK" dirty="0"/>
              <a:t>Nazisme, Holocaust og Danmark under besættelsen</a:t>
            </a:r>
          </a:p>
          <a:p>
            <a:pPr marL="502920" indent="-457200">
              <a:buAutoNum type="arabicParenR"/>
            </a:pPr>
            <a:r>
              <a:rPr lang="da-DK" dirty="0"/>
              <a:t>Revolutioner</a:t>
            </a:r>
          </a:p>
          <a:p>
            <a:pPr marL="502920" indent="-457200">
              <a:buAutoNum type="arabicParenR"/>
            </a:pPr>
            <a:r>
              <a:rPr lang="da-DK" dirty="0"/>
              <a:t>Imperialismen og 1.Verdenskrig</a:t>
            </a:r>
          </a:p>
          <a:p>
            <a:pPr marL="502920" indent="-457200">
              <a:buAutoNum type="arabicParenR"/>
            </a:pPr>
            <a:r>
              <a:rPr lang="da-DK" dirty="0"/>
              <a:t>Den kolde krig</a:t>
            </a:r>
          </a:p>
        </p:txBody>
      </p:sp>
    </p:spTree>
    <p:extLst>
      <p:ext uri="{BB962C8B-B14F-4D97-AF65-F5344CB8AC3E}">
        <p14:creationId xmlns:p14="http://schemas.microsoft.com/office/powerpoint/2010/main" val="71349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70324E-B33B-4D9A-6848-CD4C67626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Det enkelte kildesæt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7315B71-9D0E-EE53-A1EE-7F3B516ED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er til eksamen i et af forløbene</a:t>
            </a:r>
          </a:p>
          <a:p>
            <a:r>
              <a:rPr lang="da-DK" dirty="0"/>
              <a:t>Det vil fremgå af kildesættet hvilket forløb der er tale om</a:t>
            </a:r>
          </a:p>
          <a:p>
            <a:r>
              <a:rPr lang="da-DK" dirty="0"/>
              <a:t>I skal have styr på forløbet inden eksamen i har ikke tid til at få styr på forløbet mens i sidder med kildesættet.</a:t>
            </a:r>
          </a:p>
          <a:p>
            <a:r>
              <a:rPr lang="da-DK" dirty="0"/>
              <a:t>Det vigtige er i opstiller TO problemstillinger og besvarer dem på baggrund af en kildekritisk analyse af kilderne. </a:t>
            </a:r>
          </a:p>
          <a:p>
            <a:r>
              <a:rPr lang="da-DK" dirty="0"/>
              <a:t>Dvs. i kan ikke bare tale om emnet – det er redegørende og giver ikke ret meget</a:t>
            </a:r>
          </a:p>
        </p:txBody>
      </p:sp>
    </p:spTree>
    <p:extLst>
      <p:ext uri="{BB962C8B-B14F-4D97-AF65-F5344CB8AC3E}">
        <p14:creationId xmlns:p14="http://schemas.microsoft.com/office/powerpoint/2010/main" val="200939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565CAE-6595-0D9E-B25B-467159AFF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Analyse af problemstillinger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A98A715-6FB2-095F-4257-A4B7ECAC96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Handler om hvor gode/dårlige kilderne er til at besvare problemstillingen</a:t>
            </a:r>
          </a:p>
          <a:p>
            <a:r>
              <a:rPr lang="da-DK" dirty="0"/>
              <a:t>Hvad kan kilden bruges til, hvad kan den ikke bruges til?</a:t>
            </a:r>
          </a:p>
          <a:p>
            <a:r>
              <a:rPr lang="da-DK" dirty="0"/>
              <a:t>Hvad skal vi tage højde for når vi bruger kilden?</a:t>
            </a:r>
          </a:p>
          <a:p>
            <a:r>
              <a:rPr lang="da-DK" dirty="0"/>
              <a:t>Hvilke fagbegreber kan anvendes?</a:t>
            </a:r>
          </a:p>
          <a:p>
            <a:r>
              <a:rPr lang="da-DK" dirty="0"/>
              <a:t>Husk det er med udgangspunkt i kildematerialet – så i skal også vise i har styr på pensum under jeres oplæg.</a:t>
            </a:r>
          </a:p>
          <a:p>
            <a:r>
              <a:rPr lang="da-DK" dirty="0"/>
              <a:t>I har ti minutter til oplæg, brug dem, ellers kan det hurtigt blive svært.</a:t>
            </a:r>
          </a:p>
        </p:txBody>
      </p:sp>
    </p:spTree>
    <p:extLst>
      <p:ext uri="{BB962C8B-B14F-4D97-AF65-F5344CB8AC3E}">
        <p14:creationId xmlns:p14="http://schemas.microsoft.com/office/powerpoint/2010/main" val="1612492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54624-9CF2-4619-95D4-1C97CA59B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Forberedelse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1543A9C-4A0C-49FF-631A-79EDE8FB3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Alt materiale vi har arbejdet med findes på Lectio på den enkelte skemabrik. </a:t>
            </a:r>
          </a:p>
          <a:p>
            <a:r>
              <a:rPr lang="da-DK" dirty="0"/>
              <a:t>Det er det i eksamineres i.</a:t>
            </a:r>
          </a:p>
          <a:p>
            <a:r>
              <a:rPr lang="da-DK" dirty="0"/>
              <a:t>Brug gerne AI til viden og den historiske kontekst, men det kan kun fungere som supplerende viden</a:t>
            </a:r>
          </a:p>
          <a:p>
            <a:r>
              <a:rPr lang="da-DK" dirty="0"/>
              <a:t>Få den gerne til at lave nogle problemstillinger på forhånd til emnerne, men sørg for at tilpasse det kildesættet.</a:t>
            </a:r>
          </a:p>
          <a:p>
            <a:r>
              <a:rPr lang="da-DK" dirty="0"/>
              <a:t>Jeg sender en undervisningsbeskrivelse ud i næste uge. Så har i også et overblik over forløbene fra 2. årgang med Kristoffer.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8467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93113C-C831-951E-7A64-6F85AD716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Spørgsmål?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6708D4C-51E9-CE8C-E46A-A6D3ED1C5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2554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A7F512-F9D8-7C22-FEA2-3CBEDAB54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da-DK" dirty="0"/>
          </a:p>
        </p:txBody>
      </p:sp>
      <p:pic>
        <p:nvPicPr>
          <p:cNvPr id="5" name="Pladsholder til indhold 4" descr="Et billede, der indeholder tekst, Font/skrifttype, skærmbillede, hvid&#10;&#10;Indhold genereret af kunstig intelligens kan være forkert.">
            <a:extLst>
              <a:ext uri="{FF2B5EF4-FFF2-40B4-BE49-F238E27FC236}">
                <a16:creationId xmlns:a16="http://schemas.microsoft.com/office/drawing/2014/main" id="{68A2DD08-695F-0550-751F-BEEA8A4233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464" y="343839"/>
            <a:ext cx="9728747" cy="1256361"/>
          </a:xfrm>
        </p:spPr>
      </p:pic>
      <p:pic>
        <p:nvPicPr>
          <p:cNvPr id="7" name="Billede 6" descr="Et billede, der indeholder tøj, person, menneske, Ansigt&#10;&#10;Indhold genereret af kunstig intelligens kan være forkert.">
            <a:extLst>
              <a:ext uri="{FF2B5EF4-FFF2-40B4-BE49-F238E27FC236}">
                <a16:creationId xmlns:a16="http://schemas.microsoft.com/office/drawing/2014/main" id="{CBDC1381-6DA6-EB95-3D9A-83D1F44594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16" y="1651830"/>
            <a:ext cx="5040560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4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1b29427a-4ed3-4f0e-a3ff-ced1342f64ac}" enabled="0" method="" siteId="{1b29427a-4ed3-4f0e-a3ff-ced1342f64a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4269</TotalTime>
  <Words>485</Words>
  <Application>Microsoft Office PowerPoint</Application>
  <PresentationFormat>Brugerdefineret</PresentationFormat>
  <Paragraphs>45</Paragraphs>
  <Slides>10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3" baseType="lpstr">
      <vt:lpstr>Arial</vt:lpstr>
      <vt:lpstr>Century Gothic</vt:lpstr>
      <vt:lpstr>Præsentation med verden 16x9</vt:lpstr>
      <vt:lpstr>Eksamen historie</vt:lpstr>
      <vt:lpstr>Dagens program</vt:lpstr>
      <vt:lpstr>Afrunding forløb om DK i krig</vt:lpstr>
      <vt:lpstr>Eksamen</vt:lpstr>
      <vt:lpstr>Forløb til eksamen</vt:lpstr>
      <vt:lpstr>Det enkelte kildesæt</vt:lpstr>
      <vt:lpstr>Analyse af problemstillinger</vt:lpstr>
      <vt:lpstr>Forberedelse</vt:lpstr>
      <vt:lpstr>Spørgsmål?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Lennart Nelting Keller (LNKE - Underviser - VE - AK)</dc:creator>
  <cp:lastModifiedBy>Lennart Nelting Keller (LNKE - Underviser - VE - AK)</cp:lastModifiedBy>
  <cp:revision>1</cp:revision>
  <dcterms:created xsi:type="dcterms:W3CDTF">2025-05-09T08:59:40Z</dcterms:created>
  <dcterms:modified xsi:type="dcterms:W3CDTF">2025-05-12T08:09:38Z</dcterms:modified>
</cp:coreProperties>
</file>