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7" r:id="rId2"/>
    <p:sldId id="263" r:id="rId3"/>
    <p:sldId id="264" r:id="rId4"/>
    <p:sldId id="265" r:id="rId5"/>
    <p:sldId id="266" r:id="rId6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886" autoAdjust="0"/>
  </p:normalViewPr>
  <p:slideViewPr>
    <p:cSldViewPr>
      <p:cViewPr varScale="1">
        <p:scale>
          <a:sx n="74" d="100"/>
          <a:sy n="74" d="100"/>
        </p:scale>
        <p:origin x="376" y="56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13-05-2025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13-05-2025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13-05-2025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13-05-2025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13-05-2025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13-05-2025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13-05-2025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13-05-2025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13-05-2025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13-05-2025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13-05-2025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13-05-2025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13-05-2025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Sådan laver du et mundtligt oplæg til IØ-eksamen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Eksamen er den flittige elevs fest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9826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06F1BB-783A-4BD6-A9E1-95592339E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Det mundtlige oplæg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F6C176E-E073-4706-AFA9-0B1372BAC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a-DK" dirty="0"/>
              <a:t>Max 10 minutter gælder for eksamen. I bliver afbrudt hvis i </a:t>
            </a:r>
            <a:r>
              <a:rPr lang="da-DK" dirty="0" err="1"/>
              <a:t>knævrer</a:t>
            </a:r>
            <a:r>
              <a:rPr lang="da-DK" dirty="0"/>
              <a:t> derudaf.</a:t>
            </a:r>
          </a:p>
          <a:p>
            <a:r>
              <a:rPr lang="da-DK" b="1" dirty="0"/>
              <a:t>Slide 1: </a:t>
            </a:r>
            <a:r>
              <a:rPr lang="da-DK" dirty="0"/>
              <a:t>Forside</a:t>
            </a:r>
          </a:p>
          <a:p>
            <a:r>
              <a:rPr lang="da-DK" b="1" dirty="0"/>
              <a:t>Slide 2: </a:t>
            </a:r>
            <a:r>
              <a:rPr lang="da-DK" dirty="0"/>
              <a:t>Præsentation af problemformulering</a:t>
            </a:r>
          </a:p>
          <a:p>
            <a:r>
              <a:rPr lang="da-DK" b="1" dirty="0"/>
              <a:t>Slide 3: </a:t>
            </a:r>
            <a:r>
              <a:rPr lang="da-DK" dirty="0"/>
              <a:t>Struktur for jeres oplæg (1-3: er opvarmningsdelen (ca. 1. minut)</a:t>
            </a:r>
          </a:p>
          <a:p>
            <a:r>
              <a:rPr lang="da-DK" b="1" dirty="0"/>
              <a:t>Slide 4: </a:t>
            </a:r>
            <a:r>
              <a:rPr lang="da-DK" dirty="0"/>
              <a:t>Metode (Afgrænsninger, metodiske valg, præsentation af litteraturliste)</a:t>
            </a:r>
            <a:endParaRPr lang="da-DK" b="1" dirty="0"/>
          </a:p>
          <a:p>
            <a:r>
              <a:rPr lang="da-DK" b="1" dirty="0"/>
              <a:t>Slide 5: </a:t>
            </a:r>
            <a:r>
              <a:rPr lang="da-DK" dirty="0"/>
              <a:t>Oversigt over det faglige kernestof i har anvendt: teorier, </a:t>
            </a:r>
            <a:r>
              <a:rPr lang="da-DK"/>
              <a:t>sammenhænge osv. </a:t>
            </a:r>
            <a:r>
              <a:rPr lang="da-DK" dirty="0"/>
              <a:t>(I skal ikke sige det, men vise det) (4-5: Ca. 2-3 minutter)</a:t>
            </a:r>
          </a:p>
          <a:p>
            <a:r>
              <a:rPr lang="da-DK" b="1" dirty="0"/>
              <a:t>Slide 6-X: </a:t>
            </a:r>
            <a:r>
              <a:rPr lang="da-DK" dirty="0"/>
              <a:t>Præsentation af konklusionerne fra projektet og hvordan de er frembragt (Husk ikke kun at redegøre for data, men vær tydelige om hvordan i har brugt det) (5-X: Ca. 5-6 minutter)</a:t>
            </a:r>
          </a:p>
          <a:p>
            <a:r>
              <a:rPr lang="da-DK" b="1" dirty="0"/>
              <a:t>Sidste slide: </a:t>
            </a:r>
            <a:r>
              <a:rPr lang="da-DK" dirty="0"/>
              <a:t>Kort konklusion hvor problemformuleringen besvares. (Ca. 1 minut)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9285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FF40CB-1CB7-48CB-BA92-7A54A66DE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Slide 4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8F7B34F-5521-45F6-965C-BD652B10E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Skriv jeres vigtigste kilder op (Særligt de økonomiske databaser)</a:t>
            </a:r>
          </a:p>
          <a:p>
            <a:r>
              <a:rPr lang="da-DK" dirty="0"/>
              <a:t>Kort fortæl hvorfor de er pålidelige</a:t>
            </a:r>
          </a:p>
          <a:p>
            <a:r>
              <a:rPr lang="da-DK" dirty="0"/>
              <a:t>Afgrænsninger</a:t>
            </a:r>
          </a:p>
          <a:p>
            <a:pPr lvl="1"/>
            <a:r>
              <a:rPr lang="da-DK" dirty="0"/>
              <a:t>Hvis man undersøger et fænomen kan man altid gøre det dybere. Så tænk over jeres overordnede problemformulering og hvordan I har fokuseret på noget og udeladt noget. Eks – ”hvorfor er Sydeuropa i økonomiske vanskeligheder?” – Så har i undersøgt nogle, men ikke alle lande for at finde svaret.</a:t>
            </a:r>
          </a:p>
          <a:p>
            <a:r>
              <a:rPr lang="da-DK" dirty="0"/>
              <a:t>Metodiske valg</a:t>
            </a:r>
          </a:p>
          <a:p>
            <a:pPr lvl="1"/>
            <a:r>
              <a:rPr lang="da-DK" dirty="0"/>
              <a:t>Overvejelser bag sammenligning. Overvejelser bag hvorfor netop disse problemstillinger kan besvare problemformuleringen. </a:t>
            </a:r>
          </a:p>
        </p:txBody>
      </p:sp>
    </p:spTree>
    <p:extLst>
      <p:ext uri="{BB962C8B-B14F-4D97-AF65-F5344CB8AC3E}">
        <p14:creationId xmlns:p14="http://schemas.microsoft.com/office/powerpoint/2010/main" val="6599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07513B-8E9E-4A4D-8705-AB6095331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Slide 5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D572EC2-1F62-43FA-91A6-0E0CF3BF9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Forestil jer et menukort på en restaurant - Se eksempler herunder</a:t>
            </a:r>
          </a:p>
          <a:p>
            <a:r>
              <a:rPr lang="da-DK" dirty="0"/>
              <a:t>Erhvervssektormodellem</a:t>
            </a:r>
          </a:p>
          <a:p>
            <a:pPr lvl="1"/>
            <a:r>
              <a:rPr lang="da-DK" dirty="0"/>
              <a:t>Primær, sekundær, tertiærerhverv</a:t>
            </a:r>
          </a:p>
          <a:p>
            <a:r>
              <a:rPr lang="da-DK" dirty="0"/>
              <a:t>Udviklingsøkonomisklandeanalyse</a:t>
            </a:r>
          </a:p>
          <a:p>
            <a:pPr lvl="1"/>
            <a:r>
              <a:rPr lang="da-DK" dirty="0"/>
              <a:t>Økonomiske forhold, befolkningsforhold, levestandard, erhvervsstruktur </a:t>
            </a:r>
          </a:p>
          <a:p>
            <a:r>
              <a:rPr lang="da-DK" dirty="0"/>
              <a:t>Finanspolitik</a:t>
            </a:r>
          </a:p>
          <a:p>
            <a:pPr lvl="1"/>
            <a:r>
              <a:rPr lang="da-DK" dirty="0"/>
              <a:t>Stram og lempelig. Multiplikatoren. </a:t>
            </a:r>
            <a:r>
              <a:rPr lang="da-DK" dirty="0" err="1"/>
              <a:t>Crowding</a:t>
            </a:r>
            <a:r>
              <a:rPr lang="da-DK" dirty="0"/>
              <a:t> out. SE/SU modellen.</a:t>
            </a:r>
          </a:p>
        </p:txBody>
      </p:sp>
    </p:spTree>
    <p:extLst>
      <p:ext uri="{BB962C8B-B14F-4D97-AF65-F5344CB8AC3E}">
        <p14:creationId xmlns:p14="http://schemas.microsoft.com/office/powerpoint/2010/main" val="69124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EE8D32-01A8-430C-9F6E-6964BECE3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Slide 6-x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39B59F-9CA8-425A-91BF-4F42C8444B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Show it – </a:t>
            </a:r>
            <a:r>
              <a:rPr lang="da-DK" dirty="0" err="1"/>
              <a:t>don’t</a:t>
            </a:r>
            <a:r>
              <a:rPr lang="da-DK" dirty="0"/>
              <a:t> </a:t>
            </a:r>
            <a:r>
              <a:rPr lang="da-DK" dirty="0" err="1"/>
              <a:t>tell</a:t>
            </a:r>
            <a:r>
              <a:rPr lang="da-DK" dirty="0"/>
              <a:t> it</a:t>
            </a:r>
          </a:p>
          <a:p>
            <a:r>
              <a:rPr lang="da-DK" dirty="0"/>
              <a:t>Undgå så vidt muligt at sige noget udelukkende deskriptivt – især hvis det er tal.</a:t>
            </a:r>
          </a:p>
          <a:p>
            <a:r>
              <a:rPr lang="da-DK" dirty="0"/>
              <a:t>Fortæl i stedet hvad det betyder det I viser.</a:t>
            </a:r>
          </a:p>
          <a:p>
            <a:r>
              <a:rPr lang="da-DK" dirty="0"/>
              <a:t>Så lav følgende antagelse om censor og mig: Vi er ganske godt seende – men en smule dumme, så vi skal lige have forklaret hvad det betyder. – Vi kan godt se arbejdsløsheden er faldet fra 9% til 4%, men vi har brug for at høre jeres økonomiske viden i relation til tallene</a:t>
            </a:r>
          </a:p>
          <a:p>
            <a:r>
              <a:rPr lang="da-DK" dirty="0"/>
              <a:t>Analysedelen og diskussion/vurdering skal klart fylde mest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258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1b29427a-4ed3-4f0e-a3ff-ced1342f64ac}" enabled="0" method="" siteId="{1b29427a-4ed3-4f0e-a3ff-ced1342f64a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19</TotalTime>
  <Words>403</Words>
  <Application>Microsoft Office PowerPoint</Application>
  <PresentationFormat>Brugerdefineret</PresentationFormat>
  <Paragraphs>33</Paragraphs>
  <Slides>5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</vt:lpstr>
      <vt:lpstr>Præsentation med verden 16x9</vt:lpstr>
      <vt:lpstr>Sådan laver du et mundtligt oplæg til IØ-eksamen</vt:lpstr>
      <vt:lpstr>Det mundtlige oplæg</vt:lpstr>
      <vt:lpstr>Slide 4</vt:lpstr>
      <vt:lpstr>Slide 5</vt:lpstr>
      <vt:lpstr>Slide 6-x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Sådan laver du et mundtligt oplæg til IØ-eksamen</dc:title>
  <dc:creator>Lennart Keller</dc:creator>
  <cp:lastModifiedBy>Lennart Nelting Keller (LNKE - Underviser - VE - AK)</cp:lastModifiedBy>
  <cp:revision>3</cp:revision>
  <dcterms:created xsi:type="dcterms:W3CDTF">2024-02-25T08:38:37Z</dcterms:created>
  <dcterms:modified xsi:type="dcterms:W3CDTF">2025-05-13T09:13:57Z</dcterms:modified>
</cp:coreProperties>
</file>