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77" r:id="rId2"/>
    <p:sldId id="278" r:id="rId3"/>
    <p:sldId id="280" r:id="rId4"/>
    <p:sldId id="279" r:id="rId5"/>
  </p:sldIdLst>
  <p:sldSz cx="12192000" cy="6858000"/>
  <p:notesSz cx="6858000" cy="9144000"/>
  <p:defaultTextStyle>
    <a:defPPr rtl="0"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14" autoAdjust="0"/>
  </p:normalViewPr>
  <p:slideViewPr>
    <p:cSldViewPr snapToGrid="0">
      <p:cViewPr varScale="1">
        <p:scale>
          <a:sx n="80" d="100"/>
          <a:sy n="80" d="100"/>
        </p:scale>
        <p:origin x="100" y="44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05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A29BD97-5CBF-48EB-92A0-108529E69ECB}" type="datetime1">
              <a:rPr lang="da-DK" smtClean="0"/>
              <a:t>08-12-2020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0BD58-3BFF-4EAF-BB8B-AC67FE801E47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105943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a-DK" noProof="0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6FF89D8-2B3B-4A59-ADD7-4D87117C9B02}" type="datetime1">
              <a:rPr lang="da-DK" noProof="0" smtClean="0"/>
              <a:t>08-12-2020</a:t>
            </a:fld>
            <a:endParaRPr lang="da-DK" noProof="0" dirty="0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da-DK" noProof="0" dirty="0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da-DK" noProof="0" dirty="0"/>
              <a:t>Klik for at redigere i master</a:t>
            </a:r>
          </a:p>
          <a:p>
            <a:pPr lvl="1" rtl="0"/>
            <a:r>
              <a:rPr lang="da-DK" noProof="0" dirty="0"/>
              <a:t>Andet niveau</a:t>
            </a:r>
          </a:p>
          <a:p>
            <a:pPr lvl="2" rtl="0"/>
            <a:r>
              <a:rPr lang="da-DK" noProof="0" dirty="0"/>
              <a:t>Tredje niveau</a:t>
            </a:r>
          </a:p>
          <a:p>
            <a:pPr lvl="3" rtl="0"/>
            <a:r>
              <a:rPr lang="da-DK" noProof="0" dirty="0"/>
              <a:t>Fjerde niveau</a:t>
            </a:r>
          </a:p>
          <a:p>
            <a:pPr lvl="4" rtl="0"/>
            <a:r>
              <a:rPr lang="da-DK" noProof="0" dirty="0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a-DK" noProof="0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322CDD-9D6C-4F63-9EC2-648226624108}" type="slidenum">
              <a:rPr lang="da-DK" noProof="0" smtClean="0"/>
              <a:t>‹nr.›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8510265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8322CDD-9D6C-4F63-9EC2-648226624108}" type="slidenum">
              <a:rPr lang="da-DK" smtClean="0"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30703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66800" y="2606040"/>
            <a:ext cx="10058400" cy="2743200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6800">
                <a:solidFill>
                  <a:schemeClr val="tx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pPr rtl="0"/>
            <a:r>
              <a:rPr lang="da-DK" noProof="0"/>
              <a:t>Klik for at redigere titeltypografien i masteren</a:t>
            </a:r>
            <a:endParaRPr lang="da-DK" noProof="0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066800" y="5360437"/>
            <a:ext cx="10058400" cy="36576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 cap="all" baseline="0">
                <a:solidFill>
                  <a:schemeClr val="accent1">
                    <a:lumMod val="75000"/>
                  </a:schemeClr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da-DK" noProof="0"/>
              <a:t>Klik for at redigere undertiteltypografien i masteren</a:t>
            </a:r>
            <a:endParaRPr lang="da-DK" noProof="0" dirty="0"/>
          </a:p>
        </p:txBody>
      </p:sp>
      <p:sp>
        <p:nvSpPr>
          <p:cNvPr id="8" name="Rektangel 7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a-DK" noProof="0"/>
              <a:t>Klik for at redigere titeltypografien i masteren</a:t>
            </a:r>
            <a:endParaRPr lang="da-DK" noProof="0" dirty="0"/>
          </a:p>
        </p:txBody>
      </p:sp>
      <p:sp>
        <p:nvSpPr>
          <p:cNvPr id="3" name="Pladsholder til lodret teks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da-DK" noProof="0"/>
              <a:t>Klik for at redigere teksttypografierne i masteren</a:t>
            </a:r>
          </a:p>
          <a:p>
            <a:pPr lvl="1" rtl="0"/>
            <a:r>
              <a:rPr lang="da-DK" noProof="0"/>
              <a:t>Andet niveau</a:t>
            </a:r>
          </a:p>
          <a:p>
            <a:pPr lvl="2" rtl="0"/>
            <a:r>
              <a:rPr lang="da-DK" noProof="0"/>
              <a:t>Tredje niveau</a:t>
            </a:r>
          </a:p>
          <a:p>
            <a:pPr lvl="3" rtl="0"/>
            <a:r>
              <a:rPr lang="da-DK" noProof="0"/>
              <a:t>Fjerde niveau</a:t>
            </a:r>
          </a:p>
          <a:p>
            <a:pPr lvl="4" rtl="0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a-DK" noProof="0" dirty="0"/>
              <a:t>Tilføj en sidefod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CBE9634-1F17-4B9B-95E2-E956C2F5FF28}" type="datetime1">
              <a:rPr lang="da-DK" noProof="0" smtClean="0"/>
              <a:t>08-12-2020</a:t>
            </a:fld>
            <a:endParaRPr lang="da-DK" noProof="0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da-DK" noProof="0" smtClean="0"/>
              <a:t>‹nr.›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9525000" y="382230"/>
            <a:ext cx="1371600" cy="5561369"/>
          </a:xfrm>
        </p:spPr>
        <p:txBody>
          <a:bodyPr vert="eaVert" rtlCol="0"/>
          <a:lstStyle/>
          <a:p>
            <a:pPr rtl="0"/>
            <a:r>
              <a:rPr lang="da-DK" noProof="0"/>
              <a:t>Klik for at redigere titeltypografien i masteren</a:t>
            </a:r>
            <a:endParaRPr lang="da-DK" noProof="0" dirty="0"/>
          </a:p>
        </p:txBody>
      </p:sp>
      <p:sp>
        <p:nvSpPr>
          <p:cNvPr id="3" name="Pladsholder til lodret tekst 2"/>
          <p:cNvSpPr>
            <a:spLocks noGrp="1"/>
          </p:cNvSpPr>
          <p:nvPr>
            <p:ph type="body" orient="vert" idx="1"/>
          </p:nvPr>
        </p:nvSpPr>
        <p:spPr>
          <a:xfrm>
            <a:off x="1295400" y="382230"/>
            <a:ext cx="7863840" cy="5561370"/>
          </a:xfrm>
        </p:spPr>
        <p:txBody>
          <a:bodyPr vert="eaVert" rtlCol="0"/>
          <a:lstStyle/>
          <a:p>
            <a:pPr lvl="0" rtl="0"/>
            <a:r>
              <a:rPr lang="da-DK" noProof="0"/>
              <a:t>Klik for at redigere teksttypografierne i masteren</a:t>
            </a:r>
          </a:p>
          <a:p>
            <a:pPr lvl="1" rtl="0"/>
            <a:r>
              <a:rPr lang="da-DK" noProof="0"/>
              <a:t>Andet niveau</a:t>
            </a:r>
          </a:p>
          <a:p>
            <a:pPr lvl="2" rtl="0"/>
            <a:r>
              <a:rPr lang="da-DK" noProof="0"/>
              <a:t>Tredje niveau</a:t>
            </a:r>
          </a:p>
          <a:p>
            <a:pPr lvl="3" rtl="0"/>
            <a:r>
              <a:rPr lang="da-DK" noProof="0"/>
              <a:t>Fjerde niveau</a:t>
            </a:r>
          </a:p>
          <a:p>
            <a:pPr lvl="4" rtl="0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a-DK" noProof="0" dirty="0"/>
              <a:t>Tilføj en sidefod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ABA86FB-1E59-4E4F-A6D8-BCB27480F366}" type="datetime1">
              <a:rPr lang="da-DK" noProof="0" smtClean="0"/>
              <a:t>08-12-2020</a:t>
            </a:fld>
            <a:endParaRPr lang="da-DK" noProof="0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da-DK" noProof="0" smtClean="0"/>
              <a:t>‹nr.›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da-DK"/>
              <a:t>Klik for at redigere teksttypografierne i masteren</a:t>
            </a:r>
          </a:p>
          <a:p>
            <a:pPr lvl="1" rtl="0"/>
            <a:r>
              <a:rPr lang="da-DK"/>
              <a:t>Andet niveau</a:t>
            </a:r>
          </a:p>
          <a:p>
            <a:pPr lvl="2" rtl="0"/>
            <a:r>
              <a:rPr lang="da-DK"/>
              <a:t>Tredje niveau</a:t>
            </a:r>
          </a:p>
          <a:p>
            <a:pPr lvl="3" rtl="0"/>
            <a:r>
              <a:rPr lang="da-DK"/>
              <a:t>Fjerde niveau</a:t>
            </a:r>
          </a:p>
          <a:p>
            <a:pPr lvl="4" rtl="0"/>
            <a:r>
              <a:rPr lang="da-DK"/>
              <a:t>Femte niveau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a-DK" dirty="0"/>
              <a:t>Tilføj en sidefod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DC69419-F8A0-4C0B-983C-AD048E860C7C}" type="datetime1">
              <a:rPr lang="da-DK" smtClean="0"/>
              <a:t>08-12-2020</a:t>
            </a:fld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66800" y="1565829"/>
            <a:ext cx="5943600" cy="4114800"/>
          </a:xfrm>
        </p:spPr>
        <p:txBody>
          <a:bodyPr rtlCol="0" anchor="b">
            <a:normAutofit/>
          </a:bodyPr>
          <a:lstStyle>
            <a:lvl1pPr>
              <a:lnSpc>
                <a:spcPct val="80000"/>
              </a:lnSpc>
              <a:defRPr sz="5400"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pPr rtl="0"/>
            <a:r>
              <a:rPr lang="da-DK" noProof="0"/>
              <a:t>Klik for at redigere titeltypografien i masteren</a:t>
            </a:r>
            <a:endParaRPr lang="da-DK" noProof="0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1066801" y="5682343"/>
            <a:ext cx="5943600" cy="410547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2200" b="1" cap="all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da-DK" noProof="0"/>
              <a:t>Klik for at redigere teksttypografierne i masteren</a:t>
            </a:r>
          </a:p>
        </p:txBody>
      </p:sp>
      <p:sp>
        <p:nvSpPr>
          <p:cNvPr id="9" name="Rektangel 8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 dirty="0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61948" y="283"/>
            <a:ext cx="4427508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a-DK" noProof="0"/>
              <a:t>Klik for at redigere titeltypografien i masteren</a:t>
            </a:r>
            <a:endParaRPr lang="da-DK" noProof="0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1295400" y="1825625"/>
            <a:ext cx="4724400" cy="4117975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da-DK" noProof="0"/>
              <a:t>Klik for at redigere teksttypografierne i masteren</a:t>
            </a:r>
          </a:p>
          <a:p>
            <a:pPr lvl="1" rtl="0"/>
            <a:r>
              <a:rPr lang="da-DK" noProof="0"/>
              <a:t>Andet niveau</a:t>
            </a:r>
          </a:p>
          <a:p>
            <a:pPr lvl="2" rtl="0"/>
            <a:r>
              <a:rPr lang="da-DK" noProof="0"/>
              <a:t>Tredje niveau</a:t>
            </a:r>
          </a:p>
          <a:p>
            <a:pPr lvl="3" rtl="0"/>
            <a:r>
              <a:rPr lang="da-DK" noProof="0"/>
              <a:t>Fjerde niveau</a:t>
            </a:r>
          </a:p>
          <a:p>
            <a:pPr lvl="4" rtl="0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4724400" cy="4117975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da-DK" noProof="0"/>
              <a:t>Klik for at redigere teksttypografierne i masteren</a:t>
            </a:r>
          </a:p>
          <a:p>
            <a:pPr lvl="1" rtl="0"/>
            <a:r>
              <a:rPr lang="da-DK" noProof="0"/>
              <a:t>Andet niveau</a:t>
            </a:r>
          </a:p>
          <a:p>
            <a:pPr lvl="2" rtl="0"/>
            <a:r>
              <a:rPr lang="da-DK" noProof="0"/>
              <a:t>Tredje niveau</a:t>
            </a:r>
          </a:p>
          <a:p>
            <a:pPr lvl="3" rtl="0"/>
            <a:r>
              <a:rPr lang="da-DK" noProof="0"/>
              <a:t>Fjerde niveau</a:t>
            </a:r>
          </a:p>
          <a:p>
            <a:pPr lvl="4" rtl="0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a-DK" noProof="0" dirty="0"/>
              <a:t>Tilføj en sidefod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2E2CBB5-B95A-4E73-90DC-8A248FE94820}" type="datetime1">
              <a:rPr lang="da-DK" noProof="0" smtClean="0"/>
              <a:t>08-12-2020</a:t>
            </a:fld>
            <a:endParaRPr lang="da-DK" noProof="0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da-DK" noProof="0" smtClean="0"/>
              <a:t>‹nr.›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a-DK" noProof="0"/>
              <a:t>Klik for at redigere titeltypografien i masteren</a:t>
            </a:r>
            <a:endParaRPr lang="da-DK" noProof="0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727448" cy="6413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a-DK" noProof="0"/>
              <a:t>Klik for at redigere teksttypografierne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1295400" y="2470151"/>
            <a:ext cx="4727448" cy="347345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da-DK" noProof="0"/>
              <a:t>Klik for at redigere teksttypografierne i masteren</a:t>
            </a:r>
          </a:p>
          <a:p>
            <a:pPr lvl="1" rtl="0"/>
            <a:r>
              <a:rPr lang="da-DK" noProof="0"/>
              <a:t>Andet niveau</a:t>
            </a:r>
          </a:p>
          <a:p>
            <a:pPr lvl="2" rtl="0"/>
            <a:r>
              <a:rPr lang="da-DK" noProof="0"/>
              <a:t>Tredje niveau</a:t>
            </a:r>
          </a:p>
          <a:p>
            <a:pPr lvl="3" rtl="0"/>
            <a:r>
              <a:rPr lang="da-DK" noProof="0"/>
              <a:t>Fjerde niveau</a:t>
            </a:r>
          </a:p>
          <a:p>
            <a:pPr lvl="4" rtl="0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67628" y="1828800"/>
            <a:ext cx="4727448" cy="6413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a-DK" noProof="0"/>
              <a:t>Klik for at redigere teksttypografierne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69152" y="2470151"/>
            <a:ext cx="4727448" cy="347345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da-DK" noProof="0"/>
              <a:t>Klik for at redigere teksttypografierne i masteren</a:t>
            </a:r>
          </a:p>
          <a:p>
            <a:pPr lvl="1" rtl="0"/>
            <a:r>
              <a:rPr lang="da-DK" noProof="0"/>
              <a:t>Andet niveau</a:t>
            </a:r>
          </a:p>
          <a:p>
            <a:pPr lvl="2" rtl="0"/>
            <a:r>
              <a:rPr lang="da-DK" noProof="0"/>
              <a:t>Tredje niveau</a:t>
            </a:r>
          </a:p>
          <a:p>
            <a:pPr lvl="3" rtl="0"/>
            <a:r>
              <a:rPr lang="da-DK" noProof="0"/>
              <a:t>Fjerde niveau</a:t>
            </a:r>
          </a:p>
          <a:p>
            <a:pPr lvl="4" rtl="0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a-DK" noProof="0" dirty="0"/>
              <a:t>Tilføj en sidefod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7829DFF-3FD8-42FF-A85B-865D2EDDC240}" type="datetime1">
              <a:rPr lang="da-DK" noProof="0" smtClean="0"/>
              <a:t>08-12-2020</a:t>
            </a:fld>
            <a:endParaRPr lang="da-DK" noProof="0" dirty="0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da-DK" noProof="0" smtClean="0"/>
              <a:t>‹nr.›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a-DK" noProof="0"/>
              <a:t>Klik for at redigere titeltypografien i masteren</a:t>
            </a:r>
            <a:endParaRPr lang="da-DK" noProof="0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a-DK" noProof="0" dirty="0"/>
              <a:t>Tilføj en sidefod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39433BC-FCB8-4046-8563-1D6DE9DC1B07}" type="datetime1">
              <a:rPr lang="da-DK" noProof="0" smtClean="0"/>
              <a:t>08-12-2020</a:t>
            </a:fld>
            <a:endParaRPr lang="da-DK" noProof="0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da-DK" noProof="0" smtClean="0"/>
              <a:t>‹nr.›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a-DK" noProof="0" dirty="0"/>
              <a:t>Tilføj en sidefod</a:t>
            </a:r>
          </a:p>
        </p:txBody>
      </p:sp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C28DF37-812D-4EB6-95DE-121E8579C76C}" type="datetime1">
              <a:rPr lang="da-DK" noProof="0" smtClean="0"/>
              <a:t>08-12-2020</a:t>
            </a:fld>
            <a:endParaRPr lang="da-DK" noProof="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da-DK" noProof="0" smtClean="0"/>
              <a:t>‹nr.›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66439" y="283"/>
            <a:ext cx="4435717" cy="685628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229601" y="2514600"/>
            <a:ext cx="3474720" cy="1600200"/>
          </a:xfrm>
        </p:spPr>
        <p:txBody>
          <a:bodyPr rtlCol="0" anchor="b"/>
          <a:lstStyle>
            <a:lvl1pPr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rtl="0"/>
            <a:r>
              <a:rPr lang="da-DK" noProof="0" dirty="0"/>
              <a:t>Klik for at redigere </a:t>
            </a:r>
            <a:r>
              <a:rPr lang="da-DK" noProof="0" dirty="0" err="1"/>
              <a:t>titeltypogra-fier</a:t>
            </a:r>
            <a:r>
              <a:rPr lang="da-DK" noProof="0" dirty="0"/>
              <a:t>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90302" y="685800"/>
            <a:ext cx="6126480" cy="5486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da-DK" noProof="0"/>
              <a:t>Klik for at redigere teksttypografierne i masteren</a:t>
            </a:r>
          </a:p>
          <a:p>
            <a:pPr lvl="1" rtl="0"/>
            <a:r>
              <a:rPr lang="da-DK" noProof="0"/>
              <a:t>Andet niveau</a:t>
            </a:r>
          </a:p>
          <a:p>
            <a:pPr lvl="2" rtl="0"/>
            <a:r>
              <a:rPr lang="da-DK" noProof="0"/>
              <a:t>Tredje niveau</a:t>
            </a:r>
          </a:p>
          <a:p>
            <a:pPr lvl="3" rtl="0"/>
            <a:r>
              <a:rPr lang="da-DK" noProof="0"/>
              <a:t>Fjerde niveau</a:t>
            </a:r>
          </a:p>
          <a:p>
            <a:pPr lvl="4" rtl="0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 rtlCol="0"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da-DK" noProof="0"/>
              <a:t>Klik for at redigere teksttypografierne i masteren</a:t>
            </a:r>
          </a:p>
        </p:txBody>
      </p:sp>
      <p:sp>
        <p:nvSpPr>
          <p:cNvPr id="10" name="Rektangel 9"/>
          <p:cNvSpPr/>
          <p:nvPr userDrawn="1"/>
        </p:nvSpPr>
        <p:spPr>
          <a:xfrm>
            <a:off x="7711702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a-DK" noProof="0" dirty="0"/>
              <a:t>Tilføj en sidefod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2950150-0625-4360-B73A-49273DB015B8}" type="datetime1">
              <a:rPr lang="da-DK" noProof="0" smtClean="0"/>
              <a:t>08-12-2020</a:t>
            </a:fld>
            <a:endParaRPr lang="da-DK" noProof="0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da-DK" noProof="0" smtClean="0"/>
              <a:t>‹nr.›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66439" y="283"/>
            <a:ext cx="4435717" cy="685628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229600" y="2514600"/>
            <a:ext cx="3474720" cy="1600200"/>
          </a:xfrm>
        </p:spPr>
        <p:txBody>
          <a:bodyPr rtlCol="0" anchor="b"/>
          <a:lstStyle>
            <a:lvl1pPr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rtl="0"/>
            <a:r>
              <a:rPr lang="da-DK" noProof="0" dirty="0"/>
              <a:t>Klik for at redigere </a:t>
            </a:r>
            <a:r>
              <a:rPr lang="da-DK" noProof="0" dirty="0" err="1"/>
              <a:t>titeltypogra-fier</a:t>
            </a:r>
            <a:r>
              <a:rPr lang="da-DK" noProof="0" dirty="0"/>
              <a:t> i master</a:t>
            </a:r>
          </a:p>
        </p:txBody>
      </p:sp>
      <p:sp>
        <p:nvSpPr>
          <p:cNvPr id="3" name="Pladsholder til billede 2" descr="En tom pladsholder til at tilføje et billede. Klik på pladsholderen, og vælg det billede, du vil tilføje"/>
          <p:cNvSpPr>
            <a:spLocks noGrp="1"/>
          </p:cNvSpPr>
          <p:nvPr>
            <p:ph type="pic" idx="1"/>
          </p:nvPr>
        </p:nvSpPr>
        <p:spPr>
          <a:xfrm>
            <a:off x="0" y="1325880"/>
            <a:ext cx="6858000" cy="4206240"/>
          </a:xfrm>
          <a:solidFill>
            <a:schemeClr val="bg2"/>
          </a:solidFill>
          <a:effectLst>
            <a:outerShdw blurRad="63500" sx="101000" sy="101000" algn="ctr" rotWithShape="0">
              <a:prstClr val="black">
                <a:alpha val="15000"/>
              </a:prst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da-DK" noProof="0"/>
              <a:t>Klik på ikonet for at tilføje et billede</a:t>
            </a:r>
            <a:endParaRPr lang="da-DK" noProof="0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 rtlCol="0"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da-DK" noProof="0"/>
              <a:t>Klik for at redigere teksttypografierne i masteren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a-DK" noProof="0" dirty="0"/>
              <a:t>Tilføj en sidefod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CE9B5D9-0252-4186-824D-C62D4D192D6F}" type="datetime1">
              <a:rPr lang="da-DK" noProof="0" smtClean="0"/>
              <a:t>08-12-2020</a:t>
            </a:fld>
            <a:endParaRPr lang="da-DK" noProof="0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da-DK" noProof="0" smtClean="0"/>
              <a:t>‹nr.›</a:t>
            </a:fld>
            <a:endParaRPr lang="da-DK" noProof="0" dirty="0"/>
          </a:p>
        </p:txBody>
      </p:sp>
      <p:sp>
        <p:nvSpPr>
          <p:cNvPr id="11" name="Rektangel 10"/>
          <p:cNvSpPr/>
          <p:nvPr userDrawn="1"/>
        </p:nvSpPr>
        <p:spPr>
          <a:xfrm>
            <a:off x="7711702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da-DK" noProof="0" dirty="0"/>
              <a:t>Klik for at redigere titeltypografier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da-DK" noProof="0" dirty="0"/>
              <a:t>Klik for at redigere i master</a:t>
            </a:r>
          </a:p>
          <a:p>
            <a:pPr lvl="1" rtl="0"/>
            <a:r>
              <a:rPr lang="da-DK" noProof="0" dirty="0"/>
              <a:t>Andet niveau</a:t>
            </a:r>
          </a:p>
          <a:p>
            <a:pPr lvl="2" rtl="0"/>
            <a:r>
              <a:rPr lang="da-DK" noProof="0" dirty="0"/>
              <a:t>Tredje niveau</a:t>
            </a:r>
          </a:p>
          <a:p>
            <a:pPr lvl="3" rtl="0"/>
            <a:r>
              <a:rPr lang="da-DK" noProof="0" dirty="0"/>
              <a:t>Fjerde niveau</a:t>
            </a:r>
          </a:p>
          <a:p>
            <a:pPr lvl="4" rtl="0"/>
            <a:r>
              <a:rPr lang="da-DK" noProof="0" dirty="0"/>
              <a:t>Femte niveau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1295400" y="6419462"/>
            <a:ext cx="5181600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da-DK" noProof="0" dirty="0"/>
              <a:t>Tilføj en sidefod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556170" y="6419462"/>
            <a:ext cx="1351383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628D4969-F5D9-4E92-9E91-24B5EFC2A66E}" type="datetime1">
              <a:rPr lang="da-DK" noProof="0" smtClean="0"/>
              <a:t>08-12-2020</a:t>
            </a:fld>
            <a:endParaRPr lang="da-DK" noProof="0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10198358" y="6419462"/>
            <a:ext cx="698241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E31375A4-56A4-47D6-9801-1991572033F7}" type="slidenum">
              <a:rPr lang="da-DK" noProof="0" smtClean="0"/>
              <a:pPr rtl="0"/>
              <a:t>‹nr.›</a:t>
            </a:fld>
            <a:endParaRPr lang="da-DK" noProof="0" dirty="0"/>
          </a:p>
        </p:txBody>
      </p:sp>
      <p:sp>
        <p:nvSpPr>
          <p:cNvPr id="8" name="Rektangel 7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baseline="0">
          <a:solidFill>
            <a:schemeClr val="accent1"/>
          </a:solidFill>
          <a:effectLst>
            <a:outerShdw blurRad="38100" dist="25400" dir="18900000" algn="bl" rotWithShape="0">
              <a:schemeClr val="bg1">
                <a:alpha val="8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10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smrZrimAui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da-DK" dirty="0"/>
              <a:t>Fodnotepolitikken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da-DK" dirty="0"/>
              <a:t>Det alternative sikkerhedspolitiske flertal</a:t>
            </a:r>
            <a:endParaRPr lang="da-DK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2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B562F4-2233-4F47-A1E3-2599E93AC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Dobbeltbeslutningen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EB4EE11-CAED-4010-9E31-F6FAC6C634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Dobbeltbeslutningen var en reaktion på at Sovjetunionen opstillede nye moderne SS20 </a:t>
            </a:r>
            <a:r>
              <a:rPr lang="da-DK" dirty="0" err="1"/>
              <a:t>atmomare</a:t>
            </a:r>
            <a:r>
              <a:rPr lang="da-DK" dirty="0"/>
              <a:t> mellemdistanceraketter i Østeuropa.</a:t>
            </a:r>
          </a:p>
          <a:p>
            <a:r>
              <a:rPr lang="da-DK" dirty="0"/>
              <a:t>NATO besluttede i 1979 at man ville forsøge at få USSR til at fjerne missilerne og hvis det ikke lykkedes ville man som modsvar opstille nye mellemdistanceraketter i Vesteuropa. (Deraf navnet dobbeltbeslutningen)</a:t>
            </a:r>
          </a:p>
          <a:p>
            <a:r>
              <a:rPr lang="da-DK" dirty="0"/>
              <a:t>Beslutningen var upopulær hos venstrefløjen i flere vesteuropæiske lande.</a:t>
            </a:r>
          </a:p>
          <a:p>
            <a:r>
              <a:rPr lang="da-DK" dirty="0"/>
              <a:t>Socialdemokratiet i Danmark bakkede imens de var i regering op om forslaget, men skiftede holdning da de mistede regeringsmagten i 1982.</a:t>
            </a:r>
          </a:p>
        </p:txBody>
      </p:sp>
    </p:spTree>
    <p:extLst>
      <p:ext uri="{BB962C8B-B14F-4D97-AF65-F5344CB8AC3E}">
        <p14:creationId xmlns:p14="http://schemas.microsoft.com/office/powerpoint/2010/main" val="407359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347C5A-286C-4C3B-B41B-E76159E39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Star </a:t>
            </a:r>
            <a:r>
              <a:rPr lang="da-DK" dirty="0" err="1"/>
              <a:t>wars</a:t>
            </a:r>
            <a:r>
              <a:rPr lang="da-DK" dirty="0"/>
              <a:t> </a:t>
            </a:r>
            <a:r>
              <a:rPr lang="da-DK" dirty="0" err="1"/>
              <a:t>project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509E3B4-9D35-4A1D-9F5E-0169C6C9A2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dirty="0"/>
              <a:t>Den amerikanske præsident Ronald Reagan igangsatte i 1983 ”Strategic </a:t>
            </a:r>
            <a:r>
              <a:rPr lang="da-DK" dirty="0" err="1"/>
              <a:t>Defense</a:t>
            </a:r>
            <a:r>
              <a:rPr lang="da-DK" dirty="0"/>
              <a:t> </a:t>
            </a:r>
            <a:r>
              <a:rPr lang="da-DK" dirty="0" err="1"/>
              <a:t>Initiative</a:t>
            </a:r>
            <a:r>
              <a:rPr lang="da-DK" dirty="0"/>
              <a:t>” (SDI) populært kaldet ”Star Wars Project” </a:t>
            </a:r>
            <a:r>
              <a:rPr lang="da-DK" dirty="0">
                <a:hlinkClick r:id="rId2"/>
              </a:rPr>
              <a:t>https://www.youtube.com/watch?v=smrZrimAuis</a:t>
            </a:r>
            <a:endParaRPr lang="da-DK" dirty="0"/>
          </a:p>
          <a:p>
            <a:r>
              <a:rPr lang="da-DK" dirty="0"/>
              <a:t>SDI var et missilskjold som skulle kunne ødelægge sovjetiske affyrede atommissiler og atomraketter før de ramte USA.</a:t>
            </a:r>
          </a:p>
          <a:p>
            <a:r>
              <a:rPr lang="da-DK" dirty="0"/>
              <a:t>SDI ville når det var færdigt ændre magtbalancen mellem USSR og USA fuldstændig til USA’s fordel og afskaffe Mutual </a:t>
            </a:r>
            <a:r>
              <a:rPr lang="da-DK" dirty="0" err="1"/>
              <a:t>Assurred</a:t>
            </a:r>
            <a:r>
              <a:rPr lang="da-DK" dirty="0"/>
              <a:t> </a:t>
            </a:r>
            <a:r>
              <a:rPr lang="da-DK" dirty="0" err="1"/>
              <a:t>Destruction</a:t>
            </a:r>
            <a:r>
              <a:rPr lang="da-DK" dirty="0"/>
              <a:t> (MAD)</a:t>
            </a:r>
          </a:p>
          <a:p>
            <a:r>
              <a:rPr lang="da-DK" dirty="0"/>
              <a:t>USA havde til SDI brug for Danmarks støtte til at udvikle den amerikanske radarbase i Grønland (Thule)</a:t>
            </a:r>
          </a:p>
          <a:p>
            <a:r>
              <a:rPr lang="da-DK" dirty="0"/>
              <a:t>Venstrefløjen frygtede at SDI ville øge risikoen for en atomkrig </a:t>
            </a:r>
            <a:r>
              <a:rPr lang="da-DK" dirty="0" err="1"/>
              <a:t>pga</a:t>
            </a:r>
            <a:r>
              <a:rPr lang="da-DK" dirty="0"/>
              <a:t> den ubalance det ville medføre.</a:t>
            </a:r>
          </a:p>
        </p:txBody>
      </p:sp>
    </p:spTree>
    <p:extLst>
      <p:ext uri="{BB962C8B-B14F-4D97-AF65-F5344CB8AC3E}">
        <p14:creationId xmlns:p14="http://schemas.microsoft.com/office/powerpoint/2010/main" val="43665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151DFF-15B1-42B8-BDEA-DEB8DC758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Fodnotepolitikken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C7CA6AB-31C3-4D2F-88D2-CB79926660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a-DK" dirty="0"/>
              <a:t>I 1982 fik Venstre, Konservative, </a:t>
            </a:r>
            <a:r>
              <a:rPr lang="da-DK" dirty="0" err="1"/>
              <a:t>Centrumdemokraterne</a:t>
            </a:r>
            <a:r>
              <a:rPr lang="da-DK" dirty="0"/>
              <a:t> og Kristeligt Folkeparti regeringsmagten med Det radikale venstre som støtteparti.</a:t>
            </a:r>
          </a:p>
          <a:p>
            <a:r>
              <a:rPr lang="da-DK" dirty="0"/>
              <a:t>Det radikale venstre støttede dog ikke regeringens udenrigspolitik/sikkerhedspolitik og sammen med venstrefløjen skabte de hvad man kaldte ”Det alternative sikkerhedspolitiske flertal” (DASF) efter valget i 1982.</a:t>
            </a:r>
          </a:p>
          <a:p>
            <a:r>
              <a:rPr lang="da-DK" dirty="0"/>
              <a:t>DASF var imod regeringens opbakning til Dobbeltbeslutningen og SDI</a:t>
            </a:r>
          </a:p>
          <a:p>
            <a:r>
              <a:rPr lang="da-DK" dirty="0"/>
              <a:t>De tvang regeringen til ved NATO’s møder at få indskrevet i fodnoterne at Danmark var modstander dobbeltbeslutningen og SDI uden direkte at stemme imod forslaget (Fodnotepolitikken).</a:t>
            </a:r>
          </a:p>
          <a:p>
            <a:r>
              <a:rPr lang="da-DK" dirty="0"/>
              <a:t>Fodnotepolitikken stoppede i 1988, hvor det radikale venstre gik i regering med VK og der samtidig var nedrustninger mellem USA og USSR.</a:t>
            </a:r>
          </a:p>
          <a:p>
            <a:r>
              <a:rPr lang="da-DK" dirty="0"/>
              <a:t>Efter den kolde krigs afslutning af har der eksisteret en erindringspolitisk kamp imellem </a:t>
            </a:r>
            <a:r>
              <a:rPr lang="da-DK" dirty="0" err="1"/>
              <a:t>Venste</a:t>
            </a:r>
            <a:r>
              <a:rPr lang="da-DK" dirty="0"/>
              <a:t> og De konservative samt Det Radikale Venstre og Socialdemokratiet om hvorvidt fodnotepolitikken var skadelig for NATO og Danmarks sikkerhed.</a:t>
            </a:r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444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Rød linjevirksomhed 16x9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5459193_TF03031023" id="{A77FF419-48D1-4921-B66B-4DBA82EA7D36}" vid="{0D727C9F-FD68-4589-996C-FF5CE468135C}"/>
    </a:ext>
  </a:extLst>
</a:theme>
</file>

<file path=ppt/theme/theme2.xml><?xml version="1.0" encoding="utf-8"?>
<a:theme xmlns:a="http://schemas.openxmlformats.org/drawingml/2006/main" name="Office-tema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Virksomhedspræsentation med rød linje (widescreen)</Template>
  <TotalTime>829</TotalTime>
  <Words>356</Words>
  <Application>Microsoft Office PowerPoint</Application>
  <PresentationFormat>Widescreen</PresentationFormat>
  <Paragraphs>21</Paragraphs>
  <Slides>4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4</vt:i4>
      </vt:variant>
    </vt:vector>
  </HeadingPairs>
  <TitlesOfParts>
    <vt:vector size="7" baseType="lpstr">
      <vt:lpstr>Arial</vt:lpstr>
      <vt:lpstr>Cambria</vt:lpstr>
      <vt:lpstr>Rød linjevirksomhed 16x9</vt:lpstr>
      <vt:lpstr>Fodnotepolitikken</vt:lpstr>
      <vt:lpstr>Dobbeltbeslutningen</vt:lpstr>
      <vt:lpstr>Star wars project</vt:lpstr>
      <vt:lpstr>Fodnotepolitikken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Fodnotepolitikken</dc:title>
  <dc:creator>Steffen Nørgaard</dc:creator>
  <cp:lastModifiedBy>Steffen Nørgaard</cp:lastModifiedBy>
  <cp:revision>8</cp:revision>
  <dcterms:created xsi:type="dcterms:W3CDTF">2020-12-08T19:57:52Z</dcterms:created>
  <dcterms:modified xsi:type="dcterms:W3CDTF">2020-12-09T09:47:22Z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