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1" r:id="rId6"/>
    <p:sldId id="260" r:id="rId7"/>
    <p:sldId id="262" r:id="rId8"/>
    <p:sldId id="263"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4" d="100"/>
          <a:sy n="64" d="100"/>
        </p:scale>
        <p:origin x="71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ffen Nørgaard" userId="7a9c2934-84ec-4006-b605-336c2a43ad7a" providerId="ADAL" clId="{30CAD0E1-9C02-429A-9108-E31529383A28}"/>
    <pc:docChg chg="modSld">
      <pc:chgData name="Steffen Nørgaard" userId="7a9c2934-84ec-4006-b605-336c2a43ad7a" providerId="ADAL" clId="{30CAD0E1-9C02-429A-9108-E31529383A28}" dt="2022-11-30T12:11:20.161" v="3" actId="20577"/>
      <pc:docMkLst>
        <pc:docMk/>
      </pc:docMkLst>
      <pc:sldChg chg="modSp mod">
        <pc:chgData name="Steffen Nørgaard" userId="7a9c2934-84ec-4006-b605-336c2a43ad7a" providerId="ADAL" clId="{30CAD0E1-9C02-429A-9108-E31529383A28}" dt="2022-11-30T12:11:20.161" v="3" actId="20577"/>
        <pc:sldMkLst>
          <pc:docMk/>
          <pc:sldMk cId="504729664" sldId="256"/>
        </pc:sldMkLst>
        <pc:spChg chg="mod">
          <ac:chgData name="Steffen Nørgaard" userId="7a9c2934-84ec-4006-b605-336c2a43ad7a" providerId="ADAL" clId="{30CAD0E1-9C02-429A-9108-E31529383A28}" dt="2022-11-30T12:11:20.161" v="3" actId="20577"/>
          <ac:spMkLst>
            <pc:docMk/>
            <pc:sldMk cId="504729664" sldId="256"/>
            <ac:spMk id="2" creationId="{DCD2AFE9-10DE-40D8-BD82-2C2000ECEA12}"/>
          </ac:spMkLst>
        </pc:spChg>
      </pc:sldChg>
    </pc:docChg>
  </pc:docChgLst>
  <pc:docChgLst>
    <pc:chgData name="Steffen Nørgaard" userId="7a9c2934-84ec-4006-b605-336c2a43ad7a" providerId="ADAL" clId="{93E57AAF-26C0-4A68-8F08-B67C3073DA14}"/>
    <pc:docChg chg="custSel addSld modSld">
      <pc:chgData name="Steffen Nørgaard" userId="7a9c2934-84ec-4006-b605-336c2a43ad7a" providerId="ADAL" clId="{93E57AAF-26C0-4A68-8F08-B67C3073DA14}" dt="2021-02-05T10:20:13.546" v="3015" actId="20577"/>
      <pc:docMkLst>
        <pc:docMk/>
      </pc:docMkLst>
      <pc:sldChg chg="modSp mod">
        <pc:chgData name="Steffen Nørgaard" userId="7a9c2934-84ec-4006-b605-336c2a43ad7a" providerId="ADAL" clId="{93E57AAF-26C0-4A68-8F08-B67C3073DA14}" dt="2021-02-05T10:14:12.720" v="2270" actId="20577"/>
        <pc:sldMkLst>
          <pc:docMk/>
          <pc:sldMk cId="4078281855" sldId="259"/>
        </pc:sldMkLst>
        <pc:spChg chg="mod">
          <ac:chgData name="Steffen Nørgaard" userId="7a9c2934-84ec-4006-b605-336c2a43ad7a" providerId="ADAL" clId="{93E57AAF-26C0-4A68-8F08-B67C3073DA14}" dt="2021-02-05T10:14:12.720" v="2270" actId="20577"/>
          <ac:spMkLst>
            <pc:docMk/>
            <pc:sldMk cId="4078281855" sldId="259"/>
            <ac:spMk id="3" creationId="{000F3AA9-4910-4712-8F6C-7E64AA9A06AE}"/>
          </ac:spMkLst>
        </pc:spChg>
      </pc:sldChg>
      <pc:sldChg chg="modSp mod">
        <pc:chgData name="Steffen Nørgaard" userId="7a9c2934-84ec-4006-b605-336c2a43ad7a" providerId="ADAL" clId="{93E57AAF-26C0-4A68-8F08-B67C3073DA14}" dt="2021-02-05T09:34:48.922" v="159" actId="20577"/>
        <pc:sldMkLst>
          <pc:docMk/>
          <pc:sldMk cId="1561155482" sldId="260"/>
        </pc:sldMkLst>
        <pc:spChg chg="mod">
          <ac:chgData name="Steffen Nørgaard" userId="7a9c2934-84ec-4006-b605-336c2a43ad7a" providerId="ADAL" clId="{93E57AAF-26C0-4A68-8F08-B67C3073DA14}" dt="2021-02-05T09:34:48.922" v="159" actId="20577"/>
          <ac:spMkLst>
            <pc:docMk/>
            <pc:sldMk cId="1561155482" sldId="260"/>
            <ac:spMk id="3" creationId="{CDE6FB91-133F-4D5D-AC44-2ACA724C085F}"/>
          </ac:spMkLst>
        </pc:spChg>
      </pc:sldChg>
      <pc:sldChg chg="modSp new mod">
        <pc:chgData name="Steffen Nørgaard" userId="7a9c2934-84ec-4006-b605-336c2a43ad7a" providerId="ADAL" clId="{93E57AAF-26C0-4A68-8F08-B67C3073DA14}" dt="2021-02-05T09:42:31.455" v="684" actId="20577"/>
        <pc:sldMkLst>
          <pc:docMk/>
          <pc:sldMk cId="736982268" sldId="261"/>
        </pc:sldMkLst>
        <pc:spChg chg="mod">
          <ac:chgData name="Steffen Nørgaard" userId="7a9c2934-84ec-4006-b605-336c2a43ad7a" providerId="ADAL" clId="{93E57AAF-26C0-4A68-8F08-B67C3073DA14}" dt="2021-02-05T09:37:55.813" v="198" actId="20577"/>
          <ac:spMkLst>
            <pc:docMk/>
            <pc:sldMk cId="736982268" sldId="261"/>
            <ac:spMk id="2" creationId="{D15DF7F1-D86F-4092-B773-01A07E0D924C}"/>
          </ac:spMkLst>
        </pc:spChg>
        <pc:spChg chg="mod">
          <ac:chgData name="Steffen Nørgaard" userId="7a9c2934-84ec-4006-b605-336c2a43ad7a" providerId="ADAL" clId="{93E57AAF-26C0-4A68-8F08-B67C3073DA14}" dt="2021-02-05T09:42:31.455" v="684" actId="20577"/>
          <ac:spMkLst>
            <pc:docMk/>
            <pc:sldMk cId="736982268" sldId="261"/>
            <ac:spMk id="3" creationId="{9E52EC4E-1DD7-43D1-BF93-7E3451472C11}"/>
          </ac:spMkLst>
        </pc:spChg>
      </pc:sldChg>
      <pc:sldChg chg="modSp new mod">
        <pc:chgData name="Steffen Nørgaard" userId="7a9c2934-84ec-4006-b605-336c2a43ad7a" providerId="ADAL" clId="{93E57AAF-26C0-4A68-8F08-B67C3073DA14}" dt="2021-02-05T09:51:39.021" v="1482" actId="20577"/>
        <pc:sldMkLst>
          <pc:docMk/>
          <pc:sldMk cId="2950615445" sldId="262"/>
        </pc:sldMkLst>
        <pc:spChg chg="mod">
          <ac:chgData name="Steffen Nørgaard" userId="7a9c2934-84ec-4006-b605-336c2a43ad7a" providerId="ADAL" clId="{93E57AAF-26C0-4A68-8F08-B67C3073DA14}" dt="2021-02-05T09:47:29.512" v="1029" actId="20577"/>
          <ac:spMkLst>
            <pc:docMk/>
            <pc:sldMk cId="2950615445" sldId="262"/>
            <ac:spMk id="2" creationId="{7D3FAA5A-807F-4095-A552-1E2EE23D0A91}"/>
          </ac:spMkLst>
        </pc:spChg>
        <pc:spChg chg="mod">
          <ac:chgData name="Steffen Nørgaard" userId="7a9c2934-84ec-4006-b605-336c2a43ad7a" providerId="ADAL" clId="{93E57AAF-26C0-4A68-8F08-B67C3073DA14}" dt="2021-02-05T09:51:39.021" v="1482" actId="20577"/>
          <ac:spMkLst>
            <pc:docMk/>
            <pc:sldMk cId="2950615445" sldId="262"/>
            <ac:spMk id="3" creationId="{4918BD23-DBED-4556-A93E-D117DC2DB7FF}"/>
          </ac:spMkLst>
        </pc:spChg>
      </pc:sldChg>
      <pc:sldChg chg="modSp new mod">
        <pc:chgData name="Steffen Nørgaard" userId="7a9c2934-84ec-4006-b605-336c2a43ad7a" providerId="ADAL" clId="{93E57AAF-26C0-4A68-8F08-B67C3073DA14}" dt="2021-02-05T09:55:30.735" v="2064" actId="20577"/>
        <pc:sldMkLst>
          <pc:docMk/>
          <pc:sldMk cId="4258220118" sldId="263"/>
        </pc:sldMkLst>
        <pc:spChg chg="mod">
          <ac:chgData name="Steffen Nørgaard" userId="7a9c2934-84ec-4006-b605-336c2a43ad7a" providerId="ADAL" clId="{93E57AAF-26C0-4A68-8F08-B67C3073DA14}" dt="2021-02-05T09:52:06.803" v="1504" actId="20577"/>
          <ac:spMkLst>
            <pc:docMk/>
            <pc:sldMk cId="4258220118" sldId="263"/>
            <ac:spMk id="2" creationId="{CEC9A6B3-06A9-48EB-907D-4E3EE2BC5E98}"/>
          </ac:spMkLst>
        </pc:spChg>
        <pc:spChg chg="mod">
          <ac:chgData name="Steffen Nørgaard" userId="7a9c2934-84ec-4006-b605-336c2a43ad7a" providerId="ADAL" clId="{93E57AAF-26C0-4A68-8F08-B67C3073DA14}" dt="2021-02-05T09:55:30.735" v="2064" actId="20577"/>
          <ac:spMkLst>
            <pc:docMk/>
            <pc:sldMk cId="4258220118" sldId="263"/>
            <ac:spMk id="3" creationId="{3D9ACCF2-014A-4D55-9B05-D8DFE874F59D}"/>
          </ac:spMkLst>
        </pc:spChg>
      </pc:sldChg>
      <pc:sldChg chg="modSp new mod">
        <pc:chgData name="Steffen Nørgaard" userId="7a9c2934-84ec-4006-b605-336c2a43ad7a" providerId="ADAL" clId="{93E57AAF-26C0-4A68-8F08-B67C3073DA14}" dt="2021-02-05T10:18:07.725" v="2676" actId="20577"/>
        <pc:sldMkLst>
          <pc:docMk/>
          <pc:sldMk cId="1198776674" sldId="264"/>
        </pc:sldMkLst>
        <pc:spChg chg="mod">
          <ac:chgData name="Steffen Nørgaard" userId="7a9c2934-84ec-4006-b605-336c2a43ad7a" providerId="ADAL" clId="{93E57AAF-26C0-4A68-8F08-B67C3073DA14}" dt="2021-02-05T10:18:07.725" v="2676" actId="20577"/>
          <ac:spMkLst>
            <pc:docMk/>
            <pc:sldMk cId="1198776674" sldId="264"/>
            <ac:spMk id="2" creationId="{971B395F-CA03-445A-B134-E16328B61581}"/>
          </ac:spMkLst>
        </pc:spChg>
        <pc:spChg chg="mod">
          <ac:chgData name="Steffen Nørgaard" userId="7a9c2934-84ec-4006-b605-336c2a43ad7a" providerId="ADAL" clId="{93E57AAF-26C0-4A68-8F08-B67C3073DA14}" dt="2021-02-05T10:18:03.048" v="2675" actId="20577"/>
          <ac:spMkLst>
            <pc:docMk/>
            <pc:sldMk cId="1198776674" sldId="264"/>
            <ac:spMk id="3" creationId="{8EA5BBB8-3A38-429C-875C-A2902A5A6588}"/>
          </ac:spMkLst>
        </pc:spChg>
      </pc:sldChg>
      <pc:sldChg chg="modSp new mod">
        <pc:chgData name="Steffen Nørgaard" userId="7a9c2934-84ec-4006-b605-336c2a43ad7a" providerId="ADAL" clId="{93E57AAF-26C0-4A68-8F08-B67C3073DA14}" dt="2021-02-05T10:20:13.546" v="3015" actId="20577"/>
        <pc:sldMkLst>
          <pc:docMk/>
          <pc:sldMk cId="2749859876" sldId="265"/>
        </pc:sldMkLst>
        <pc:spChg chg="mod">
          <ac:chgData name="Steffen Nørgaard" userId="7a9c2934-84ec-4006-b605-336c2a43ad7a" providerId="ADAL" clId="{93E57AAF-26C0-4A68-8F08-B67C3073DA14}" dt="2021-02-05T10:18:25.848" v="2697" actId="20577"/>
          <ac:spMkLst>
            <pc:docMk/>
            <pc:sldMk cId="2749859876" sldId="265"/>
            <ac:spMk id="2" creationId="{07EB3454-1289-42D2-97C4-53786F84FCB9}"/>
          </ac:spMkLst>
        </pc:spChg>
        <pc:spChg chg="mod">
          <ac:chgData name="Steffen Nørgaard" userId="7a9c2934-84ec-4006-b605-336c2a43ad7a" providerId="ADAL" clId="{93E57AAF-26C0-4A68-8F08-B67C3073DA14}" dt="2021-02-05T10:20:13.546" v="3015" actId="20577"/>
          <ac:spMkLst>
            <pc:docMk/>
            <pc:sldMk cId="2749859876" sldId="265"/>
            <ac:spMk id="3" creationId="{0CEFA34B-B25A-4036-AD01-C068384CE9B5}"/>
          </ac:spMkLst>
        </pc:spChg>
      </pc:sldChg>
    </pc:docChg>
  </pc:docChgLst>
  <pc:docChgLst>
    <pc:chgData name="Steffen Nørgaard" userId="7a9c2934-84ec-4006-b605-336c2a43ad7a" providerId="ADAL" clId="{9168118C-CBFB-41D5-B91F-EBA4C291B073}"/>
    <pc:docChg chg="custSel delSld modSld">
      <pc:chgData name="Steffen Nørgaard" userId="7a9c2934-84ec-4006-b605-336c2a43ad7a" providerId="ADAL" clId="{9168118C-CBFB-41D5-B91F-EBA4C291B073}" dt="2024-01-09T09:02:29.862" v="471" actId="20577"/>
      <pc:docMkLst>
        <pc:docMk/>
      </pc:docMkLst>
      <pc:sldChg chg="modSp mod">
        <pc:chgData name="Steffen Nørgaard" userId="7a9c2934-84ec-4006-b605-336c2a43ad7a" providerId="ADAL" clId="{9168118C-CBFB-41D5-B91F-EBA4C291B073}" dt="2024-01-09T08:42:01.757" v="212" actId="20577"/>
        <pc:sldMkLst>
          <pc:docMk/>
          <pc:sldMk cId="2604853587" sldId="258"/>
        </pc:sldMkLst>
        <pc:spChg chg="mod">
          <ac:chgData name="Steffen Nørgaard" userId="7a9c2934-84ec-4006-b605-336c2a43ad7a" providerId="ADAL" clId="{9168118C-CBFB-41D5-B91F-EBA4C291B073}" dt="2024-01-09T08:42:01.757" v="212" actId="20577"/>
          <ac:spMkLst>
            <pc:docMk/>
            <pc:sldMk cId="2604853587" sldId="258"/>
            <ac:spMk id="3" creationId="{75B10702-24A1-4CF0-9F96-EAC6018E4A01}"/>
          </ac:spMkLst>
        </pc:spChg>
      </pc:sldChg>
      <pc:sldChg chg="modSp mod">
        <pc:chgData name="Steffen Nørgaard" userId="7a9c2934-84ec-4006-b605-336c2a43ad7a" providerId="ADAL" clId="{9168118C-CBFB-41D5-B91F-EBA4C291B073}" dt="2024-01-09T08:43:02.043" v="247" actId="20577"/>
        <pc:sldMkLst>
          <pc:docMk/>
          <pc:sldMk cId="4078281855" sldId="259"/>
        </pc:sldMkLst>
        <pc:spChg chg="mod">
          <ac:chgData name="Steffen Nørgaard" userId="7a9c2934-84ec-4006-b605-336c2a43ad7a" providerId="ADAL" clId="{9168118C-CBFB-41D5-B91F-EBA4C291B073}" dt="2024-01-09T08:43:02.043" v="247" actId="20577"/>
          <ac:spMkLst>
            <pc:docMk/>
            <pc:sldMk cId="4078281855" sldId="259"/>
            <ac:spMk id="3" creationId="{000F3AA9-4910-4712-8F6C-7E64AA9A06AE}"/>
          </ac:spMkLst>
        </pc:spChg>
      </pc:sldChg>
      <pc:sldChg chg="modSp mod">
        <pc:chgData name="Steffen Nørgaard" userId="7a9c2934-84ec-4006-b605-336c2a43ad7a" providerId="ADAL" clId="{9168118C-CBFB-41D5-B91F-EBA4C291B073}" dt="2024-01-09T08:53:24.388" v="249" actId="20577"/>
        <pc:sldMkLst>
          <pc:docMk/>
          <pc:sldMk cId="1561155482" sldId="260"/>
        </pc:sldMkLst>
        <pc:spChg chg="mod">
          <ac:chgData name="Steffen Nørgaard" userId="7a9c2934-84ec-4006-b605-336c2a43ad7a" providerId="ADAL" clId="{9168118C-CBFB-41D5-B91F-EBA4C291B073}" dt="2024-01-09T08:53:24.388" v="249" actId="20577"/>
          <ac:spMkLst>
            <pc:docMk/>
            <pc:sldMk cId="1561155482" sldId="260"/>
            <ac:spMk id="3" creationId="{CDE6FB91-133F-4D5D-AC44-2ACA724C085F}"/>
          </ac:spMkLst>
        </pc:spChg>
      </pc:sldChg>
      <pc:sldChg chg="modSp mod">
        <pc:chgData name="Steffen Nørgaard" userId="7a9c2934-84ec-4006-b605-336c2a43ad7a" providerId="ADAL" clId="{9168118C-CBFB-41D5-B91F-EBA4C291B073}" dt="2024-01-09T08:55:21.170" v="250" actId="313"/>
        <pc:sldMkLst>
          <pc:docMk/>
          <pc:sldMk cId="2950615445" sldId="262"/>
        </pc:sldMkLst>
        <pc:spChg chg="mod">
          <ac:chgData name="Steffen Nørgaard" userId="7a9c2934-84ec-4006-b605-336c2a43ad7a" providerId="ADAL" clId="{9168118C-CBFB-41D5-B91F-EBA4C291B073}" dt="2024-01-09T08:55:21.170" v="250" actId="313"/>
          <ac:spMkLst>
            <pc:docMk/>
            <pc:sldMk cId="2950615445" sldId="262"/>
            <ac:spMk id="3" creationId="{4918BD23-DBED-4556-A93E-D117DC2DB7FF}"/>
          </ac:spMkLst>
        </pc:spChg>
      </pc:sldChg>
      <pc:sldChg chg="modSp mod">
        <pc:chgData name="Steffen Nørgaard" userId="7a9c2934-84ec-4006-b605-336c2a43ad7a" providerId="ADAL" clId="{9168118C-CBFB-41D5-B91F-EBA4C291B073}" dt="2024-01-09T09:00:16.079" v="447" actId="20577"/>
        <pc:sldMkLst>
          <pc:docMk/>
          <pc:sldMk cId="4258220118" sldId="263"/>
        </pc:sldMkLst>
        <pc:spChg chg="mod">
          <ac:chgData name="Steffen Nørgaard" userId="7a9c2934-84ec-4006-b605-336c2a43ad7a" providerId="ADAL" clId="{9168118C-CBFB-41D5-B91F-EBA4C291B073}" dt="2024-01-09T09:00:16.079" v="447" actId="20577"/>
          <ac:spMkLst>
            <pc:docMk/>
            <pc:sldMk cId="4258220118" sldId="263"/>
            <ac:spMk id="3" creationId="{3D9ACCF2-014A-4D55-9B05-D8DFE874F59D}"/>
          </ac:spMkLst>
        </pc:spChg>
      </pc:sldChg>
      <pc:sldChg chg="del">
        <pc:chgData name="Steffen Nørgaard" userId="7a9c2934-84ec-4006-b605-336c2a43ad7a" providerId="ADAL" clId="{9168118C-CBFB-41D5-B91F-EBA4C291B073}" dt="2024-01-09T09:01:46.335" v="448" actId="47"/>
        <pc:sldMkLst>
          <pc:docMk/>
          <pc:sldMk cId="1198776674" sldId="264"/>
        </pc:sldMkLst>
      </pc:sldChg>
      <pc:sldChg chg="modSp mod">
        <pc:chgData name="Steffen Nørgaard" userId="7a9c2934-84ec-4006-b605-336c2a43ad7a" providerId="ADAL" clId="{9168118C-CBFB-41D5-B91F-EBA4C291B073}" dt="2024-01-09T09:02:29.862" v="471" actId="20577"/>
        <pc:sldMkLst>
          <pc:docMk/>
          <pc:sldMk cId="2749859876" sldId="265"/>
        </pc:sldMkLst>
        <pc:spChg chg="mod">
          <ac:chgData name="Steffen Nørgaard" userId="7a9c2934-84ec-4006-b605-336c2a43ad7a" providerId="ADAL" clId="{9168118C-CBFB-41D5-B91F-EBA4C291B073}" dt="2024-01-09T09:02:29.862" v="471" actId="20577"/>
          <ac:spMkLst>
            <pc:docMk/>
            <pc:sldMk cId="2749859876" sldId="265"/>
            <ac:spMk id="3" creationId="{0CEFA34B-B25A-4036-AD01-C068384CE9B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da-DK"/>
              <a:t>Klik for at redigere titeltypografien i masteren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og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da-DK"/>
              <a:t>Klik for at redigere titeltypografien i masteren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B61BEF0D-F0BB-DE4B-95CE-6DB70DBA9567}" type="datetimeFigureOut">
              <a:rPr lang="en-US" dirty="0"/>
              <a:pPr/>
              <a:t>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da-DK"/>
              <a:t>Klik for at redigere titeltypografien i masteren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a-DK"/>
              <a:t>Klik for at redigere teksttypografierne i masteren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B61BEF0D-F0BB-DE4B-95CE-6DB70DBA9567}" type="datetimeFigureOut">
              <a:rPr lang="en-US" dirty="0"/>
              <a:pPr/>
              <a:t>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‹nr.›</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vnekort">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da-DK"/>
              <a:t>Klik for at redigere titeltypografien i masteren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a-DK"/>
              <a:t>Klik for at redigere teksttypografierne i masteren</a:t>
            </a:r>
          </a:p>
        </p:txBody>
      </p:sp>
      <p:sp>
        <p:nvSpPr>
          <p:cNvPr id="5" name="Date Placeholder 4"/>
          <p:cNvSpPr>
            <a:spLocks noGrp="1"/>
          </p:cNvSpPr>
          <p:nvPr>
            <p:ph type="dt" sz="half" idx="10"/>
          </p:nvPr>
        </p:nvSpPr>
        <p:spPr/>
        <p:txBody>
          <a:bodyPr/>
          <a:lstStyle/>
          <a:p>
            <a:fld id="{B61BEF0D-F0BB-DE4B-95CE-6DB70DBA9567}" type="datetimeFigureOut">
              <a:rPr lang="en-US" dirty="0"/>
              <a:pPr/>
              <a:t>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ort med citat og nav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da-DK"/>
              <a:t>Klik for at redigere titeltypografien i masteren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a-DK"/>
              <a:t>Klik for at redigere teksttypografierne i masteren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a-DK"/>
              <a:t>Klik for at redigere teksttypografierne i masteren</a:t>
            </a:r>
          </a:p>
        </p:txBody>
      </p:sp>
      <p:sp>
        <p:nvSpPr>
          <p:cNvPr id="5" name="Date Placeholder 4"/>
          <p:cNvSpPr>
            <a:spLocks noGrp="1"/>
          </p:cNvSpPr>
          <p:nvPr>
            <p:ph type="dt" sz="half" idx="10"/>
          </p:nvPr>
        </p:nvSpPr>
        <p:spPr/>
        <p:txBody>
          <a:bodyPr/>
          <a:lstStyle/>
          <a:p>
            <a:fld id="{B61BEF0D-F0BB-DE4B-95CE-6DB70DBA9567}" type="datetimeFigureOut">
              <a:rPr lang="en-US" dirty="0"/>
              <a:pPr/>
              <a:t>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‹nr.›</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andt eller falsk">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da-DK"/>
              <a:t>Klik for at redigere titeltypografien i masteren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a-DK"/>
              <a:t>Klik for at redigere teksttypografierne i masteren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a-DK"/>
              <a:t>Klik for at redigere teksttypografierne i masteren</a:t>
            </a:r>
          </a:p>
        </p:txBody>
      </p:sp>
      <p:sp>
        <p:nvSpPr>
          <p:cNvPr id="5" name="Date Placeholder 4"/>
          <p:cNvSpPr>
            <a:spLocks noGrp="1"/>
          </p:cNvSpPr>
          <p:nvPr>
            <p:ph type="dt" sz="half" idx="10"/>
          </p:nvPr>
        </p:nvSpPr>
        <p:spPr/>
        <p:txBody>
          <a:bodyPr/>
          <a:lstStyle/>
          <a:p>
            <a:fld id="{B61BEF0D-F0BB-DE4B-95CE-6DB70DBA9567}" type="datetimeFigureOut">
              <a:rPr lang="en-US" dirty="0"/>
              <a:pPr/>
              <a:t>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Vertical Text Placeholder 2"/>
          <p:cNvSpPr>
            <a:spLocks noGrp="1"/>
          </p:cNvSpPr>
          <p:nvPr>
            <p:ph type="body" orient="vert" idx="1"/>
          </p:nvPr>
        </p:nvSpPr>
        <p:spPr/>
        <p:txBody>
          <a:bodyPr vert="eaVert" ancho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da-DK"/>
              <a:t>Klik for at redigere titeltypografien i masteren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da-DK"/>
              <a:t>Klik for at redigere titeltypografien i masteren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da-DK"/>
              <a:t>Klik for at redigere titeltypografien i masteren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B61BEF0D-F0BB-DE4B-95CE-6DB70DBA9567}" type="datetimeFigureOut">
              <a:rPr lang="en-US" dirty="0"/>
              <a:pPr/>
              <a:t>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da-DK"/>
              <a:t>Klik for at redigere titeltypografien i masteren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da-DK"/>
              <a:t>Klik for at redigere titeltypografien i masteren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B61BEF0D-F0BB-DE4B-95CE-6DB70DBA9567}" type="datetimeFigureOut">
              <a:rPr lang="en-US" dirty="0"/>
              <a:pPr/>
              <a:t>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da-DK"/>
              <a:t>Klik for at redigere titeltypografien i masteren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a-DK"/>
              <a:t>Klik på ikonet for at tilføje et billede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B61BEF0D-F0BB-DE4B-95CE-6DB70DBA9567}" type="datetimeFigureOut">
              <a:rPr lang="en-US" dirty="0"/>
              <a:pPr/>
              <a:t>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da-DK"/>
              <a:t>Klik for at redigere titeltypografien i masteren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1/9/2024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D2AFE9-10DE-40D8-BD82-2C2000ECEA12}"/>
              </a:ext>
            </a:extLst>
          </p:cNvPr>
          <p:cNvSpPr>
            <a:spLocks noGrp="1"/>
          </p:cNvSpPr>
          <p:nvPr>
            <p:ph type="ctrTitle"/>
          </p:nvPr>
        </p:nvSpPr>
        <p:spPr/>
        <p:txBody>
          <a:bodyPr/>
          <a:lstStyle/>
          <a:p>
            <a:r>
              <a:rPr lang="da-DK" dirty="0"/>
              <a:t>Dansk udenrigspolitik i 10erne</a:t>
            </a:r>
          </a:p>
        </p:txBody>
      </p:sp>
      <p:sp>
        <p:nvSpPr>
          <p:cNvPr id="3" name="Undertitel 2">
            <a:extLst>
              <a:ext uri="{FF2B5EF4-FFF2-40B4-BE49-F238E27FC236}">
                <a16:creationId xmlns:a16="http://schemas.microsoft.com/office/drawing/2014/main" id="{90197A43-C6C0-4634-812D-9687C8DE6C10}"/>
              </a:ext>
            </a:extLst>
          </p:cNvPr>
          <p:cNvSpPr>
            <a:spLocks noGrp="1"/>
          </p:cNvSpPr>
          <p:nvPr>
            <p:ph type="subTitle" idx="1"/>
          </p:nvPr>
        </p:nvSpPr>
        <p:spPr/>
        <p:txBody>
          <a:bodyPr/>
          <a:lstStyle/>
          <a:p>
            <a:endParaRPr lang="da-DK" dirty="0"/>
          </a:p>
        </p:txBody>
      </p:sp>
    </p:spTree>
    <p:extLst>
      <p:ext uri="{BB962C8B-B14F-4D97-AF65-F5344CB8AC3E}">
        <p14:creationId xmlns:p14="http://schemas.microsoft.com/office/powerpoint/2010/main" val="504729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4B95848-B493-47F8-90C6-21F2F6A6CFD6}"/>
              </a:ext>
            </a:extLst>
          </p:cNvPr>
          <p:cNvSpPr>
            <a:spLocks noGrp="1"/>
          </p:cNvSpPr>
          <p:nvPr>
            <p:ph type="title"/>
          </p:nvPr>
        </p:nvSpPr>
        <p:spPr/>
        <p:txBody>
          <a:bodyPr/>
          <a:lstStyle/>
          <a:p>
            <a:r>
              <a:rPr lang="da-DK" dirty="0"/>
              <a:t>Danmark ud af Irak </a:t>
            </a:r>
          </a:p>
        </p:txBody>
      </p:sp>
      <p:sp>
        <p:nvSpPr>
          <p:cNvPr id="3" name="Pladsholder til indhold 2">
            <a:extLst>
              <a:ext uri="{FF2B5EF4-FFF2-40B4-BE49-F238E27FC236}">
                <a16:creationId xmlns:a16="http://schemas.microsoft.com/office/drawing/2014/main" id="{4A5F3057-5B0E-486C-999F-EA2CB8A62A95}"/>
              </a:ext>
            </a:extLst>
          </p:cNvPr>
          <p:cNvSpPr>
            <a:spLocks noGrp="1"/>
          </p:cNvSpPr>
          <p:nvPr>
            <p:ph idx="1"/>
          </p:nvPr>
        </p:nvSpPr>
        <p:spPr/>
        <p:txBody>
          <a:bodyPr>
            <a:normAutofit lnSpcReduction="10000"/>
          </a:bodyPr>
          <a:lstStyle/>
          <a:p>
            <a:r>
              <a:rPr lang="da-DK" dirty="0"/>
              <a:t>Danmark deltog sammen med Storbritannien i forsøget på at skabe et sikkert og demokratisk Irak efter USA’s invasion i 2003. Danmark forsøgte sammen med Storbritannien at skabe fred i den sydlige del af landet i byen Basra.</a:t>
            </a:r>
          </a:p>
          <a:p>
            <a:r>
              <a:rPr lang="da-DK" dirty="0"/>
              <a:t>Danmark trak sine soldater ud af Basra i 2007 og er helt ud af Irak i 2011.</a:t>
            </a:r>
          </a:p>
          <a:p>
            <a:r>
              <a:rPr lang="da-DK" dirty="0"/>
              <a:t>Officielt var forklaringen at Irak var klar til selv at varetage sikkerheden i landet. Det var dog ikke sandt.</a:t>
            </a:r>
          </a:p>
          <a:p>
            <a:r>
              <a:rPr lang="da-DK" dirty="0"/>
              <a:t>Reelt var forklaringen at sikkerhedssituationen i Irak var blevet forværret med omfattende kriminalitet og borgerkrig mellem Shia og Sunnimuslimer.  Forklaringen lå derfor I at Storbritannien som vi arbejdede militært sammen med valgte at trække sig ud i 2007 fordi Storbritanniens bidrag til besættelsen af Irak var meget upopulær hos befolkningen i Storbritannien. (Branner side 74-75)</a:t>
            </a:r>
          </a:p>
          <a:p>
            <a:endParaRPr lang="da-DK" dirty="0"/>
          </a:p>
        </p:txBody>
      </p:sp>
    </p:spTree>
    <p:extLst>
      <p:ext uri="{BB962C8B-B14F-4D97-AF65-F5344CB8AC3E}">
        <p14:creationId xmlns:p14="http://schemas.microsoft.com/office/powerpoint/2010/main" val="24408169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1014270-1578-4F40-ACED-04679459146E}"/>
              </a:ext>
            </a:extLst>
          </p:cNvPr>
          <p:cNvSpPr>
            <a:spLocks noGrp="1"/>
          </p:cNvSpPr>
          <p:nvPr>
            <p:ph type="title"/>
          </p:nvPr>
        </p:nvSpPr>
        <p:spPr/>
        <p:txBody>
          <a:bodyPr/>
          <a:lstStyle/>
          <a:p>
            <a:r>
              <a:rPr lang="da-DK" dirty="0"/>
              <a:t>…Og tilbage til Irak igen.</a:t>
            </a:r>
          </a:p>
        </p:txBody>
      </p:sp>
      <p:sp>
        <p:nvSpPr>
          <p:cNvPr id="3" name="Pladsholder til indhold 2">
            <a:extLst>
              <a:ext uri="{FF2B5EF4-FFF2-40B4-BE49-F238E27FC236}">
                <a16:creationId xmlns:a16="http://schemas.microsoft.com/office/drawing/2014/main" id="{75B10702-24A1-4CF0-9F96-EAC6018E4A01}"/>
              </a:ext>
            </a:extLst>
          </p:cNvPr>
          <p:cNvSpPr>
            <a:spLocks noGrp="1"/>
          </p:cNvSpPr>
          <p:nvPr>
            <p:ph idx="1"/>
          </p:nvPr>
        </p:nvSpPr>
        <p:spPr/>
        <p:txBody>
          <a:bodyPr>
            <a:normAutofit fontScale="92500"/>
          </a:bodyPr>
          <a:lstStyle/>
          <a:p>
            <a:r>
              <a:rPr lang="da-DK" dirty="0"/>
              <a:t>Efter 2003 var Irak blevet styret af Shia-muslimer som efter at være blevet undertrykket af Saddam Hussein nu undertrykte Sunni-mindretallet i landet. Det førte til den sunni-islamistiske </a:t>
            </a:r>
            <a:r>
              <a:rPr lang="da-DK" dirty="0" err="1"/>
              <a:t>oprørgruppe</a:t>
            </a:r>
            <a:r>
              <a:rPr lang="da-DK" dirty="0"/>
              <a:t> Islamisk stat som i 2014 erobrede store områder af Irak og var tæt på at erobre hovedstaden Bagdad.</a:t>
            </a:r>
          </a:p>
          <a:p>
            <a:r>
              <a:rPr lang="da-DK" dirty="0"/>
              <a:t>USA genindførte tropper i 2014 for at stoppe islamisk stat (Operation </a:t>
            </a:r>
            <a:r>
              <a:rPr lang="da-DK" dirty="0" err="1"/>
              <a:t>Inherent</a:t>
            </a:r>
            <a:r>
              <a:rPr lang="da-DK" dirty="0"/>
              <a:t> </a:t>
            </a:r>
            <a:r>
              <a:rPr lang="da-DK" dirty="0" err="1"/>
              <a:t>Resolve</a:t>
            </a:r>
            <a:r>
              <a:rPr lang="da-DK" dirty="0"/>
              <a:t>, NATO Mission Irak) og Danmark valgte at bidrage med kampfly og træningspersonel til træning af Irakiske soldater. Bemærk at det der var tale om  langt færre danske soldater og en mindre farlig mission eftersom vi ikke havde soldater på jorden i direkte kamp i mod Islamisk Stat. Islamisk stat blev nedkæmpet i 2016, men konflikten mellem Shia og Sunnimuslimer er uløst</a:t>
            </a:r>
          </a:p>
          <a:p>
            <a:r>
              <a:rPr lang="da-DK" dirty="0"/>
              <a:t>Danmark befinder sig i dag  stadig i Irak, med ca. hundrede soldater der træner irakiske soldater og personer som løser organisatoriske opgave.</a:t>
            </a:r>
          </a:p>
        </p:txBody>
      </p:sp>
    </p:spTree>
    <p:extLst>
      <p:ext uri="{BB962C8B-B14F-4D97-AF65-F5344CB8AC3E}">
        <p14:creationId xmlns:p14="http://schemas.microsoft.com/office/powerpoint/2010/main" val="26048535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F6D5CD-C8C6-4645-BF05-10B41132B981}"/>
              </a:ext>
            </a:extLst>
          </p:cNvPr>
          <p:cNvSpPr>
            <a:spLocks noGrp="1"/>
          </p:cNvSpPr>
          <p:nvPr>
            <p:ph type="title"/>
          </p:nvPr>
        </p:nvSpPr>
        <p:spPr/>
        <p:txBody>
          <a:bodyPr/>
          <a:lstStyle/>
          <a:p>
            <a:r>
              <a:rPr lang="da-DK" dirty="0"/>
              <a:t>Mindre kamp mod terror</a:t>
            </a:r>
          </a:p>
        </p:txBody>
      </p:sp>
      <p:sp>
        <p:nvSpPr>
          <p:cNvPr id="3" name="Pladsholder til indhold 2">
            <a:extLst>
              <a:ext uri="{FF2B5EF4-FFF2-40B4-BE49-F238E27FC236}">
                <a16:creationId xmlns:a16="http://schemas.microsoft.com/office/drawing/2014/main" id="{000F3AA9-4910-4712-8F6C-7E64AA9A06AE}"/>
              </a:ext>
            </a:extLst>
          </p:cNvPr>
          <p:cNvSpPr>
            <a:spLocks noGrp="1"/>
          </p:cNvSpPr>
          <p:nvPr>
            <p:ph idx="1"/>
          </p:nvPr>
        </p:nvSpPr>
        <p:spPr/>
        <p:txBody>
          <a:bodyPr/>
          <a:lstStyle/>
          <a:p>
            <a:r>
              <a:rPr lang="da-DK" dirty="0"/>
              <a:t>Sammenlignet med 00erne har der i 10erne været mindre fokus på Kampen mod terror i dansk udenrigspolitik. Det skyldtes primært ydre omstændigheder hvor USA og Storbritannien har forsøgt at trække deres tropper ud af Afghanistan og Irak.</a:t>
            </a:r>
          </a:p>
          <a:p>
            <a:r>
              <a:rPr lang="da-DK" dirty="0"/>
              <a:t>Der har i 10erne heller ikke været store islamistiske terrorangreb men mange døde som vi så i USA i 2001 og Spanien i 2003 og England i 2005.</a:t>
            </a:r>
          </a:p>
          <a:p>
            <a:r>
              <a:rPr lang="da-DK" dirty="0"/>
              <a:t>Den største terrortrussel har været fra Islamisk Stat hvor der har været terrorangreb især i Frankrig og Tyskland. I Danmark blev 2 personer dræbt i 2015 ved et terrorangreb i København </a:t>
            </a:r>
          </a:p>
          <a:p>
            <a:r>
              <a:rPr lang="da-DK" dirty="0"/>
              <a:t>Danmark deltager dog i antiterror operationer fx i Sahel-regionen i Nordafrika hvor Danmark hjælper Frankrig med at bekæmpe islamistiske oprørsgrupper.</a:t>
            </a:r>
          </a:p>
        </p:txBody>
      </p:sp>
    </p:spTree>
    <p:extLst>
      <p:ext uri="{BB962C8B-B14F-4D97-AF65-F5344CB8AC3E}">
        <p14:creationId xmlns:p14="http://schemas.microsoft.com/office/powerpoint/2010/main" val="40782818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15DF7F1-D86F-4092-B773-01A07E0D924C}"/>
              </a:ext>
            </a:extLst>
          </p:cNvPr>
          <p:cNvSpPr>
            <a:spLocks noGrp="1"/>
          </p:cNvSpPr>
          <p:nvPr>
            <p:ph type="title"/>
          </p:nvPr>
        </p:nvSpPr>
        <p:spPr/>
        <p:txBody>
          <a:bodyPr/>
          <a:lstStyle/>
          <a:p>
            <a:r>
              <a:rPr lang="da-DK" dirty="0"/>
              <a:t>Humanitær intervention i Libyen 2011</a:t>
            </a:r>
          </a:p>
        </p:txBody>
      </p:sp>
      <p:sp>
        <p:nvSpPr>
          <p:cNvPr id="3" name="Pladsholder til indhold 2">
            <a:extLst>
              <a:ext uri="{FF2B5EF4-FFF2-40B4-BE49-F238E27FC236}">
                <a16:creationId xmlns:a16="http://schemas.microsoft.com/office/drawing/2014/main" id="{9E52EC4E-1DD7-43D1-BF93-7E3451472C11}"/>
              </a:ext>
            </a:extLst>
          </p:cNvPr>
          <p:cNvSpPr>
            <a:spLocks noGrp="1"/>
          </p:cNvSpPr>
          <p:nvPr>
            <p:ph idx="1"/>
          </p:nvPr>
        </p:nvSpPr>
        <p:spPr/>
        <p:txBody>
          <a:bodyPr/>
          <a:lstStyle/>
          <a:p>
            <a:r>
              <a:rPr lang="da-DK" dirty="0"/>
              <a:t>Oprør imod Syriens diktator Moammar Gaddafi førte til voldsomme angreb på civilbefolkningen.</a:t>
            </a:r>
          </a:p>
          <a:p>
            <a:r>
              <a:rPr lang="da-DK" dirty="0"/>
              <a:t>Der kom overraskende opbakning til en humanitær intervention i FN’s sikkerhedsråd.</a:t>
            </a:r>
          </a:p>
          <a:p>
            <a:r>
              <a:rPr lang="da-DK" dirty="0"/>
              <a:t>For første gang nogensinde bakkede alle partier i Folketinget op om udsendelse af danske F-16 kampfly til bekæmpelse af Libyens hær.</a:t>
            </a:r>
          </a:p>
          <a:p>
            <a:endParaRPr lang="da-DK" dirty="0"/>
          </a:p>
        </p:txBody>
      </p:sp>
    </p:spTree>
    <p:extLst>
      <p:ext uri="{BB962C8B-B14F-4D97-AF65-F5344CB8AC3E}">
        <p14:creationId xmlns:p14="http://schemas.microsoft.com/office/powerpoint/2010/main" val="736982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EF82179-C94D-4219-9B05-FB58389511CA}"/>
              </a:ext>
            </a:extLst>
          </p:cNvPr>
          <p:cNvSpPr>
            <a:spLocks noGrp="1"/>
          </p:cNvSpPr>
          <p:nvPr>
            <p:ph type="title"/>
          </p:nvPr>
        </p:nvSpPr>
        <p:spPr/>
        <p:txBody>
          <a:bodyPr/>
          <a:lstStyle/>
          <a:p>
            <a:r>
              <a:rPr lang="da-DK" dirty="0"/>
              <a:t>Er Danmarks krigsvillighed forsvundet i 10erne?</a:t>
            </a:r>
          </a:p>
        </p:txBody>
      </p:sp>
      <p:sp>
        <p:nvSpPr>
          <p:cNvPr id="3" name="Pladsholder til indhold 2">
            <a:extLst>
              <a:ext uri="{FF2B5EF4-FFF2-40B4-BE49-F238E27FC236}">
                <a16:creationId xmlns:a16="http://schemas.microsoft.com/office/drawing/2014/main" id="{CDE6FB91-133F-4D5D-AC44-2ACA724C085F}"/>
              </a:ext>
            </a:extLst>
          </p:cNvPr>
          <p:cNvSpPr>
            <a:spLocks noGrp="1"/>
          </p:cNvSpPr>
          <p:nvPr>
            <p:ph idx="1"/>
          </p:nvPr>
        </p:nvSpPr>
        <p:spPr/>
        <p:txBody>
          <a:bodyPr/>
          <a:lstStyle/>
          <a:p>
            <a:r>
              <a:rPr lang="da-DK" dirty="0"/>
              <a:t>Det korte svar er nej. Danmarks lavere krigsdeltagelse skyldes primært at regeringerne under Obama og Trump ikke har ønsket at kaste ud i nye krige efter problemer med at skabe fred og demokrati i Irak og Afghanistan.</a:t>
            </a:r>
          </a:p>
          <a:p>
            <a:r>
              <a:rPr lang="da-DK" dirty="0"/>
              <a:t>Et godt eksempel er borgerkrigen i Syrien som startede i 2011, hvor USA på trods af den syriske regerings brug af giftgas som sin egen befolkning og 10 millioner flygtninge nægtede at lave en såkaldt humanitær intervention selv om man kunne sammenligne situationen med Kosovo i 1999. </a:t>
            </a:r>
          </a:p>
          <a:p>
            <a:r>
              <a:rPr lang="da-DK" dirty="0"/>
              <a:t>Den danske regering støttede en humanitær intervention, men USA’s tilbageholdenhed gjorde at en operationen ikke blev til noget.</a:t>
            </a:r>
          </a:p>
          <a:p>
            <a:r>
              <a:rPr lang="da-DK" dirty="0"/>
              <a:t>Danmarks aktive deltagelse i den humanitære intervention i Libyen er også et eksempel på dansk krigsvillighed</a:t>
            </a:r>
          </a:p>
        </p:txBody>
      </p:sp>
    </p:spTree>
    <p:extLst>
      <p:ext uri="{BB962C8B-B14F-4D97-AF65-F5344CB8AC3E}">
        <p14:creationId xmlns:p14="http://schemas.microsoft.com/office/powerpoint/2010/main" val="15611554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3FAA5A-807F-4095-A552-1E2EE23D0A91}"/>
              </a:ext>
            </a:extLst>
          </p:cNvPr>
          <p:cNvSpPr>
            <a:spLocks noGrp="1"/>
          </p:cNvSpPr>
          <p:nvPr>
            <p:ph type="title"/>
          </p:nvPr>
        </p:nvSpPr>
        <p:spPr/>
        <p:txBody>
          <a:bodyPr/>
          <a:lstStyle/>
          <a:p>
            <a:r>
              <a:rPr lang="da-DK" dirty="0"/>
              <a:t>Nye trusler – Rusland og Kina</a:t>
            </a:r>
          </a:p>
        </p:txBody>
      </p:sp>
      <p:sp>
        <p:nvSpPr>
          <p:cNvPr id="3" name="Pladsholder til indhold 2">
            <a:extLst>
              <a:ext uri="{FF2B5EF4-FFF2-40B4-BE49-F238E27FC236}">
                <a16:creationId xmlns:a16="http://schemas.microsoft.com/office/drawing/2014/main" id="{4918BD23-DBED-4556-A93E-D117DC2DB7FF}"/>
              </a:ext>
            </a:extLst>
          </p:cNvPr>
          <p:cNvSpPr>
            <a:spLocks noGrp="1"/>
          </p:cNvSpPr>
          <p:nvPr>
            <p:ph idx="1"/>
          </p:nvPr>
        </p:nvSpPr>
        <p:spPr/>
        <p:txBody>
          <a:bodyPr/>
          <a:lstStyle/>
          <a:p>
            <a:r>
              <a:rPr lang="da-DK" dirty="0"/>
              <a:t>Ruslands aggressive udenrigspolitik mod Ukraine førte til annektering af Krim-halvøen i 1914.</a:t>
            </a:r>
          </a:p>
          <a:p>
            <a:r>
              <a:rPr lang="da-DK" dirty="0"/>
              <a:t>Ruslands </a:t>
            </a:r>
            <a:r>
              <a:rPr lang="da-DK" dirty="0" err="1"/>
              <a:t>cyberangreb</a:t>
            </a:r>
            <a:r>
              <a:rPr lang="da-DK" dirty="0"/>
              <a:t> og trolling mod vestlige lande.</a:t>
            </a:r>
          </a:p>
          <a:p>
            <a:r>
              <a:rPr lang="da-DK" dirty="0"/>
              <a:t>Fjendtlig retorik og provokerende luftøvelse over dansk luftrum</a:t>
            </a:r>
          </a:p>
          <a:p>
            <a:r>
              <a:rPr lang="da-DK" dirty="0"/>
              <a:t>Kina ses i højere grad som en fjende en som en samarbejdspartner</a:t>
            </a:r>
          </a:p>
          <a:p>
            <a:r>
              <a:rPr lang="da-DK" dirty="0"/>
              <a:t>Statsminister Mette Fredriksen vil have at kritisk dansk infrastruktur såsom 5g netværket ikke kan påvirkes af fjendtligtsindede lande (læs Kina og Rusland)</a:t>
            </a:r>
          </a:p>
          <a:p>
            <a:r>
              <a:rPr lang="da-DK" dirty="0"/>
              <a:t>Derfor fik Huawei ikke retten til at lave 5g netværk i Danmark.</a:t>
            </a:r>
          </a:p>
        </p:txBody>
      </p:sp>
    </p:spTree>
    <p:extLst>
      <p:ext uri="{BB962C8B-B14F-4D97-AF65-F5344CB8AC3E}">
        <p14:creationId xmlns:p14="http://schemas.microsoft.com/office/powerpoint/2010/main" val="29506154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C9A6B3-06A9-48EB-907D-4E3EE2BC5E98}"/>
              </a:ext>
            </a:extLst>
          </p:cNvPr>
          <p:cNvSpPr>
            <a:spLocks noGrp="1"/>
          </p:cNvSpPr>
          <p:nvPr>
            <p:ph type="title"/>
          </p:nvPr>
        </p:nvSpPr>
        <p:spPr/>
        <p:txBody>
          <a:bodyPr/>
          <a:lstStyle/>
          <a:p>
            <a:r>
              <a:rPr lang="da-DK" dirty="0"/>
              <a:t>Arktisk</a:t>
            </a:r>
          </a:p>
        </p:txBody>
      </p:sp>
      <p:sp>
        <p:nvSpPr>
          <p:cNvPr id="3" name="Pladsholder til indhold 2">
            <a:extLst>
              <a:ext uri="{FF2B5EF4-FFF2-40B4-BE49-F238E27FC236}">
                <a16:creationId xmlns:a16="http://schemas.microsoft.com/office/drawing/2014/main" id="{3D9ACCF2-014A-4D55-9B05-D8DFE874F59D}"/>
              </a:ext>
            </a:extLst>
          </p:cNvPr>
          <p:cNvSpPr>
            <a:spLocks noGrp="1"/>
          </p:cNvSpPr>
          <p:nvPr>
            <p:ph idx="1"/>
          </p:nvPr>
        </p:nvSpPr>
        <p:spPr/>
        <p:txBody>
          <a:bodyPr/>
          <a:lstStyle/>
          <a:p>
            <a:r>
              <a:rPr lang="da-DK" dirty="0"/>
              <a:t>Den globale opvarmning har medført ny fokus på </a:t>
            </a:r>
            <a:r>
              <a:rPr lang="da-DK" dirty="0" err="1"/>
              <a:t>artiske</a:t>
            </a:r>
            <a:r>
              <a:rPr lang="da-DK" dirty="0"/>
              <a:t> områders strategiske betydning. </a:t>
            </a:r>
          </a:p>
          <a:p>
            <a:r>
              <a:rPr lang="da-DK" dirty="0"/>
              <a:t>Danmark er i den forbindelse i tæt kontakt med USA for at undgå for stor russisk og kinesisk indflydelse i området.</a:t>
            </a:r>
          </a:p>
          <a:p>
            <a:r>
              <a:rPr lang="da-DK" dirty="0"/>
              <a:t>Fx investerer USA i nye lufthavne i Grønland og udvider radarstationen i Grønland.</a:t>
            </a:r>
          </a:p>
          <a:p>
            <a:r>
              <a:rPr lang="da-DK" dirty="0"/>
              <a:t>USA’s bekymring for arktisk sås tydeligt i Præsident Trumps tilbud om at købe Grønland i 2019.</a:t>
            </a:r>
          </a:p>
          <a:p>
            <a:r>
              <a:rPr lang="da-DK" dirty="0"/>
              <a:t>Danmark har ikke og vil ikke bruge penge på en markant oprustning i Arktisk. I stedet håber at man at eventuelle uenigheder kan løses igennem FN</a:t>
            </a:r>
          </a:p>
        </p:txBody>
      </p:sp>
    </p:spTree>
    <p:extLst>
      <p:ext uri="{BB962C8B-B14F-4D97-AF65-F5344CB8AC3E}">
        <p14:creationId xmlns:p14="http://schemas.microsoft.com/office/powerpoint/2010/main" val="42582201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EB3454-1289-42D2-97C4-53786F84FCB9}"/>
              </a:ext>
            </a:extLst>
          </p:cNvPr>
          <p:cNvSpPr>
            <a:spLocks noGrp="1"/>
          </p:cNvSpPr>
          <p:nvPr>
            <p:ph type="title"/>
          </p:nvPr>
        </p:nvSpPr>
        <p:spPr/>
        <p:txBody>
          <a:bodyPr/>
          <a:lstStyle/>
          <a:p>
            <a:r>
              <a:rPr lang="da-DK" dirty="0"/>
              <a:t>Kampen mod migration</a:t>
            </a:r>
          </a:p>
        </p:txBody>
      </p:sp>
      <p:sp>
        <p:nvSpPr>
          <p:cNvPr id="3" name="Pladsholder til indhold 2">
            <a:extLst>
              <a:ext uri="{FF2B5EF4-FFF2-40B4-BE49-F238E27FC236}">
                <a16:creationId xmlns:a16="http://schemas.microsoft.com/office/drawing/2014/main" id="{0CEFA34B-B25A-4036-AD01-C068384CE9B5}"/>
              </a:ext>
            </a:extLst>
          </p:cNvPr>
          <p:cNvSpPr>
            <a:spLocks noGrp="1"/>
          </p:cNvSpPr>
          <p:nvPr>
            <p:ph idx="1"/>
          </p:nvPr>
        </p:nvSpPr>
        <p:spPr/>
        <p:txBody>
          <a:bodyPr/>
          <a:lstStyle/>
          <a:p>
            <a:r>
              <a:rPr lang="da-DK" dirty="0"/>
              <a:t>Den kraftige flygtningestrøm fra blandt andet Syrien og Libyen i 2015 førte til øget fokus på at forhindre flygtninge i at komme til Europa.</a:t>
            </a:r>
          </a:p>
          <a:p>
            <a:r>
              <a:rPr lang="da-DK" dirty="0"/>
              <a:t>Den danske strategi er støtte </a:t>
            </a:r>
            <a:r>
              <a:rPr lang="da-DK"/>
              <a:t>til EU’s </a:t>
            </a:r>
            <a:r>
              <a:rPr lang="da-DK" dirty="0"/>
              <a:t>bevogtning bevogtning af Europas grænser og forbedring af levevilkår i Mellemøsten og Afrika.</a:t>
            </a:r>
          </a:p>
        </p:txBody>
      </p:sp>
    </p:spTree>
    <p:extLst>
      <p:ext uri="{BB962C8B-B14F-4D97-AF65-F5344CB8AC3E}">
        <p14:creationId xmlns:p14="http://schemas.microsoft.com/office/powerpoint/2010/main" val="2749859876"/>
      </p:ext>
    </p:extLst>
  </p:cSld>
  <p:clrMapOvr>
    <a:masterClrMapping/>
  </p:clrMapOvr>
</p:sld>
</file>

<file path=ppt/theme/theme1.xml><?xml version="1.0" encoding="utf-8"?>
<a:theme xmlns:a="http://schemas.openxmlformats.org/drawingml/2006/main" name="Visk">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174</TotalTime>
  <Words>840</Words>
  <Application>Microsoft Office PowerPoint</Application>
  <PresentationFormat>Widescreen</PresentationFormat>
  <Paragraphs>40</Paragraphs>
  <Slides>9</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9</vt:i4>
      </vt:variant>
    </vt:vector>
  </HeadingPairs>
  <TitlesOfParts>
    <vt:vector size="13" baseType="lpstr">
      <vt:lpstr>Arial</vt:lpstr>
      <vt:lpstr>Century Gothic</vt:lpstr>
      <vt:lpstr>Wingdings 3</vt:lpstr>
      <vt:lpstr>Visk</vt:lpstr>
      <vt:lpstr>Dansk udenrigspolitik i 10erne</vt:lpstr>
      <vt:lpstr>Danmark ud af Irak </vt:lpstr>
      <vt:lpstr>…Og tilbage til Irak igen.</vt:lpstr>
      <vt:lpstr>Mindre kamp mod terror</vt:lpstr>
      <vt:lpstr>Humanitær intervention i Libyen 2011</vt:lpstr>
      <vt:lpstr>Er Danmarks krigsvillighed forsvundet i 10erne?</vt:lpstr>
      <vt:lpstr>Nye trusler – Rusland og Kina</vt:lpstr>
      <vt:lpstr>Arktisk</vt:lpstr>
      <vt:lpstr>Kampen mod migration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Dansk udenrigspolitik i 00erne</dc:title>
  <dc:creator>Steffen Nørgaard</dc:creator>
  <cp:lastModifiedBy>Steffen Nørgaard</cp:lastModifiedBy>
  <cp:revision>10</cp:revision>
  <dcterms:created xsi:type="dcterms:W3CDTF">2021-02-05T07:49:30Z</dcterms:created>
  <dcterms:modified xsi:type="dcterms:W3CDTF">2024-01-09T09:02:33Z</dcterms:modified>
</cp:coreProperties>
</file>