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4D9BFD-F289-65F9-79E1-8F4742324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3DBB447-FECD-0D44-AD10-03F2A9C13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AAF836-D396-FAFB-D76D-0B4A830E8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E6D3-0555-194A-8763-5D5BEBF912D9}" type="datetimeFigureOut">
              <a:rPr lang="da-DK" smtClean="0"/>
              <a:t>31.01.2023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E033E54-5953-E865-6027-93419DB2F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157A84-2663-D9E0-9484-A61E0F6C2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3F2E-5488-034E-B27B-056B602717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236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D4257F-D121-D872-4B90-22F20F9AE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074386-EACE-0C43-AAED-0880DF617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FCC463-CDAE-4366-9D9A-80614EC3C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E6D3-0555-194A-8763-5D5BEBF912D9}" type="datetimeFigureOut">
              <a:rPr lang="da-DK" smtClean="0"/>
              <a:t>31.01.2023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41E0B0B-B313-782D-2931-64A62DFC7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E77F71-92A8-5F54-E9FB-9D9D4E4F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3F2E-5488-034E-B27B-056B602717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9530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6D176-B727-4F29-7768-D97F1F56D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A40668F-A4B9-A6FA-85F2-C04375BD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D468F0-3D66-ED3A-BA6F-97C524649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E6D3-0555-194A-8763-5D5BEBF912D9}" type="datetimeFigureOut">
              <a:rPr lang="da-DK" smtClean="0"/>
              <a:t>31.01.2023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F5985D-E98F-692D-9003-E7B51E66A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E299AC9-E4F3-1836-3C96-FC0662AFA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3F2E-5488-034E-B27B-056B602717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8834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0519F-D8DC-4D8A-0190-1E8140CC7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6BD1AC-5DCC-E3CB-7074-06BA61F92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F68A71-8DF9-4974-D02C-D91B8F5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6FEE470-4C07-403B-5631-AB368E837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E6D3-0555-194A-8763-5D5BEBF912D9}" type="datetimeFigureOut">
              <a:rPr lang="da-DK" smtClean="0"/>
              <a:t>31.01.2023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D4E7282-A58D-644A-D25B-7C054080B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4E4B4A0-A151-BAF8-8978-D35D761FF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3F2E-5488-034E-B27B-056B602717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4005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909A27-1676-C4A2-43D7-71CAB1C0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D2CEE78-C4CC-2C42-8155-DA7AC0211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4FD03F0-FF01-88D0-277C-6FCA42769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508AF92-7A41-EC21-3E97-DE761999AB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32707DE-DDA7-F745-E757-248C066CE6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0C06F9F-C484-1FEE-A094-25DF6C84E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E6D3-0555-194A-8763-5D5BEBF912D9}" type="datetimeFigureOut">
              <a:rPr lang="da-DK" smtClean="0"/>
              <a:t>31.01.2023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DEAB3D9-C3C7-8160-C755-B09A92A01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86C5AFC-D4D6-A0F3-DE1F-943CC4259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3F2E-5488-034E-B27B-056B602717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918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C837B5-F69B-16F4-496C-59809431D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A904B00-29D6-7FFA-A42F-460ADBC83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E6D3-0555-194A-8763-5D5BEBF912D9}" type="datetimeFigureOut">
              <a:rPr lang="da-DK" smtClean="0"/>
              <a:t>31.01.2023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B216CEA-24EF-4154-1651-CD603F6CD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379F66F-85EB-9D51-8D36-658E3DBC1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3F2E-5488-034E-B27B-056B602717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072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128B90D-3734-D291-710A-86DB374B2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E6D3-0555-194A-8763-5D5BEBF912D9}" type="datetimeFigureOut">
              <a:rPr lang="da-DK" smtClean="0"/>
              <a:t>31.01.2023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DC777C4-AAB3-ACA6-B7DD-F9F5D3027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DA74443-1019-5BD6-5879-E0E8E64C9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3F2E-5488-034E-B27B-056B602717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6917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7EDECF-E64B-0DA3-1BAB-C82EEF35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9C49C7-A3FD-A584-B14A-10943B19C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FD06827-7E6B-1A6C-DCCC-B64ACB563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52778CC-6307-546F-F63F-CEA8396F1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E6D3-0555-194A-8763-5D5BEBF912D9}" type="datetimeFigureOut">
              <a:rPr lang="da-DK" smtClean="0"/>
              <a:t>31.01.2023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A5CFEE0-DFE7-3C12-8C0F-887C7E10D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8C57B77-20E7-60C5-CD5A-E6107717D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3F2E-5488-034E-B27B-056B602717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7456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B5DB95-D8DB-E8D1-0E17-87CCFDE16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26667C5-89C4-449C-F91E-CB5D96A58E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97495CD-6739-E3FB-DA24-51D001925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561CAD4-6F23-7661-2408-6556A700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E6D3-0555-194A-8763-5D5BEBF912D9}" type="datetimeFigureOut">
              <a:rPr lang="da-DK" smtClean="0"/>
              <a:t>31.01.2023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AA1C2F3-30D0-9420-91C4-443DA9887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B6D73A1-02AB-6082-5915-9E36B5B73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3F2E-5488-034E-B27B-056B602717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652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19806E-F43E-4237-0F23-907FA96AE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87CD0D2-2B91-0D0F-41B8-899AFE3ED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06C6BF-DEC3-2328-4FB4-EF2B9CAD6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E6D3-0555-194A-8763-5D5BEBF912D9}" type="datetimeFigureOut">
              <a:rPr lang="da-DK" smtClean="0"/>
              <a:t>31.01.2023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60E69B-FB5C-9940-4E92-6801E20AF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11A248B-86D3-46DB-27F5-3136FECD3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3F2E-5488-034E-B27B-056B602717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3551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B541161-8DE6-60B8-BF5C-3D631EBDB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FFC2F9-C979-3898-D2AB-45C73DD80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995F00-6523-E77B-8D96-BE462F815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E6D3-0555-194A-8763-5D5BEBF912D9}" type="datetimeFigureOut">
              <a:rPr lang="da-DK" smtClean="0"/>
              <a:t>31.01.2023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BE86B05-039D-4FDB-FA51-138F5A10C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72F6E8-472E-B9EA-5745-B30AC8052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13F2E-5488-034E-B27B-056B602717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1961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92C35C0-6956-0DA4-2BEB-57B14F260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ADDB546-5BC3-FD1F-501C-2FBD0F2E5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F701F3E-A1AF-C8F9-C948-D361AE82B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BE6D3-0555-194A-8763-5D5BEBF912D9}" type="datetimeFigureOut">
              <a:rPr lang="da-DK" smtClean="0"/>
              <a:t>31.01.2023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9746FA8-0A9C-CFE4-2485-8CD1596D2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DF912B-4AAD-6E3A-B154-C64B2670C7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13F2E-5488-034E-B27B-056B602717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8840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C7BEC-FC53-1BFC-1D1A-3B771FC3B8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87579B3-6E46-9B71-C578-520C1A95B1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C14A5C5-199B-152F-FEFD-92589A697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432" y="149474"/>
            <a:ext cx="8973218" cy="569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179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8D17B4-F28B-4392-393D-FEBDB410F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83C44FA-DD1B-EF98-66F7-8EA356FE59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0867" y="601578"/>
            <a:ext cx="10859291" cy="6755279"/>
          </a:xfrm>
        </p:spPr>
      </p:pic>
    </p:spTree>
    <p:extLst>
      <p:ext uri="{BB962C8B-B14F-4D97-AF65-F5344CB8AC3E}">
        <p14:creationId xmlns:p14="http://schemas.microsoft.com/office/powerpoint/2010/main" val="1035024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Melanie Beck Lindorf Olsen (UNORDMBLOL)</dc:creator>
  <cp:lastModifiedBy>Melanie Beck Lindorf Olsen (UNORDMBLOL)</cp:lastModifiedBy>
  <cp:revision>1</cp:revision>
  <dcterms:created xsi:type="dcterms:W3CDTF">2023-01-31T07:31:44Z</dcterms:created>
  <dcterms:modified xsi:type="dcterms:W3CDTF">2023-01-31T07:45:44Z</dcterms:modified>
</cp:coreProperties>
</file>