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89" r:id="rId4"/>
    <p:sldId id="29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4C36F-75E3-DD77-7C88-0C2B90BD4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758EEDC-9FE3-E22B-0F4B-9B7322617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FBFD82E-C88B-D93F-5309-AA68F618B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3F22C9-75BA-DB32-B52D-AF1F1B3A1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A84231-5F90-6B78-0DFB-1C45FFF33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976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E9ADEB-3C67-E771-6BE5-2B987544A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021BDE-B838-3F22-A802-5684A72E2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7D30C7-FE38-4610-E1E0-329DB2E7F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4814EF-1016-DDEC-6731-F4A82375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6013E41-A4A8-F309-9028-087A77660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34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B846A-0FB7-24BB-8F51-33EEAEA60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4538C64-310B-76EF-B594-71EA91704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BF85158-D8BE-5084-4078-0C6C7E1C0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47303C-0B26-21B0-7BFF-EDBE74EB1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74EE66-524A-5241-213E-DCE81E81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48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CA2C41-B207-A99E-0906-6FFF197A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4DE7A3-22B8-6EB6-ED57-E249452D8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310FCD9-8580-852B-B2DC-B2C85AB25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E8A5DBC-906F-50EE-9894-BF7C7B963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BFCD22-FC42-6512-69FA-56033740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F59C4C2-AD95-D390-3BA4-0D2172F99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8261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A5ACB8-DE82-0361-FA55-0A51B778E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A63BC50-E231-6E84-D3C0-D9245EDF9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0B5D20-3203-5B25-5EDA-F1840314C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4B5A7CD-3782-7A79-FE78-9F69FDC82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5C66BCB-5F01-31B8-D91F-78394ABE5A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2DBA263-4F12-6CAB-A41F-2C90B2C7F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B5484C5-5705-207E-12EE-3B0F5707E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9433806-F1B3-DBB7-E17B-5F8C5E701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888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FA8B9A-2D52-A470-239A-966AA9255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707B7AE-D5AF-024F-CBF3-FB84A3D30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19440EB-E2D2-076E-9294-5562087A7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45138AF-B798-8AFA-2227-9CA5273D3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276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9CA31C0-8847-1AE4-2EF6-06E6113B1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4E0EA9C-F3EC-7CF1-D904-10EFADF90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2EB277C-F84F-2EED-057A-558C886C7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678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0BCB29-9822-26BB-54A8-44168FFCB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36A383-7CA4-0978-FD96-B6B5C49C3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7C8D78A-48E4-8B1C-9AFA-A34592EDD2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4E5E4BA-B3D9-DA06-9219-F6F919DED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FAA5BD1-1BCE-94F9-70BD-3DF5F78D7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0171355-56F1-DE0C-A4EB-712D285D8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803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57A2D-5825-576B-243B-7315BFC5C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191DDEF-8521-3764-6E91-57FA5B3653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BE36EAB-EC02-FB7A-0474-8D6FD3550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8B40C1B-A3E8-DAF3-2091-03CA52780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A8A2F2F-2738-C22C-0816-74E9DD2BB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2818389-B480-1DF1-59D0-75AA64E8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553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4D58EF-C0FC-1CB2-DF5B-C5AA51133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02516C7-9071-88B0-7C59-5F769DD3DE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7F2D92-53F0-E5FA-C8F0-7713B23CC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815AE4-8479-E6FC-3507-F30082905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8EE03F4-834B-F284-FC31-2901CE85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5239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630F2A4-1D7E-F627-D2EB-99EBD1E013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D17EF32-8212-30AA-08E0-AD23B0EE3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329386-A397-7E27-8AE2-1C9AC3F06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9B527E9-CDE6-6FEE-303C-160267205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FFFF0FC-B554-63F9-1B92-C0D81862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6444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CC3F16F-425C-D088-E9C4-5ACCC0814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45E1A29-213C-13F5-F8EA-D9741C3A8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6EA7390-9D40-6412-19C5-682CA0B2D2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E8CCA-0DA3-4BC5-BDF9-C450ABFD1FE0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A31A9BF-4421-0652-1D39-042D73E20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07A9D8-8A3B-7E96-2197-C4B2772D2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C9FD6-F582-4C2D-ABCC-643F7178EA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307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lede 14">
            <a:extLst>
              <a:ext uri="{FF2B5EF4-FFF2-40B4-BE49-F238E27FC236}">
                <a16:creationId xmlns:a16="http://schemas.microsoft.com/office/drawing/2014/main" id="{2A45ED79-B62E-0E0E-0A6B-EDB130539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50736">
            <a:off x="9662604" y="452947"/>
            <a:ext cx="2143125" cy="21431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979194B-E197-D8BB-8B80-E8A0BCCE0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1936" y="1950401"/>
            <a:ext cx="9144000" cy="1885951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da-DK" dirty="0"/>
              <a:t>Øvelser i at finde påstand, belæg og hjemmel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1C2EE860-7EF2-4BDD-8EA8-A75F355F9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315" y="4405313"/>
            <a:ext cx="2705100" cy="1685925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C30598B8-28CD-9962-C683-746C26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65" r="10692" b="11091"/>
          <a:stretch/>
        </p:blipFill>
        <p:spPr>
          <a:xfrm>
            <a:off x="5821679" y="4922203"/>
            <a:ext cx="2491105" cy="1346517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A1FDC00A-F46C-8084-EF72-38D08FC0E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9" y="66674"/>
            <a:ext cx="2962275" cy="1543050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C8E546E7-ABEC-6168-6AD8-98535100E9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7702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8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7EDFAC-F709-D6A2-18BF-E21BB052F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53512"/>
            <a:ext cx="7810500" cy="789513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da-DK" dirty="0"/>
              <a:t>Find påstand, belæg og hjemmel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36EC33-ABDE-F265-AE66-B5F8FD78A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18525"/>
            <a:ext cx="10685123" cy="4756935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Sokrates er et menneske, og alle mennesker er dødelige. Altså er Sokrates dødelig.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 skulle holde op med at ryge. Det er usundt. Man skal ikke gøre, hvad der er usundt.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Hun har vitaminmangel. Hun spiser kun pomfritter og røde pølser.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kan læse, for han er student.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er student, for han kan læse.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Jeg synes, du skal vaske din bluse. Den er meget beskidt. Beskidt tøj skal vaskes.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4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Svensson er ikke katolik. Svenskere er nemlig sjældent katolikker.</a:t>
            </a:r>
            <a:endParaRPr lang="da-D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82413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Toulmins</a:t>
            </a:r>
            <a:r>
              <a:rPr lang="da-DK" dirty="0"/>
              <a:t> udvidede model</a:t>
            </a:r>
          </a:p>
        </p:txBody>
      </p:sp>
      <p:pic>
        <p:nvPicPr>
          <p:cNvPr id="7" name="Picture 2" descr="C:\Users\WI\Dropbox\uv 13 14\2h3g rt\argumentation\Argumenationsmodel_Side_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1219200"/>
            <a:ext cx="7974095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812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E28A5F-0237-202B-4D34-2EE7458C0D1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da-DK" dirty="0"/>
              <a:t>Opfind gendrivelse, styrkemarkør og rygdækning til følgende argumenter fra før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33551B-C017-376D-9D74-EA8E40FDD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Sokrates er et menneske, og alle mennesker er dødelige. Altså er Sokrates dødelig.</a:t>
            </a:r>
            <a:endParaRPr lang="da-DK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 skulle holde op med at ryge. Det er usundt. Man skal ikke gøre, hvad der er usundt.</a:t>
            </a:r>
            <a:endParaRPr lang="da-DK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Hun har vitaminmangel. Hun spiser kun pomfritter og røde pølser.</a:t>
            </a:r>
            <a:endParaRPr lang="da-DK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552450" algn="l"/>
              </a:tabLst>
            </a:pPr>
            <a:r>
              <a:rPr lang="da-DK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kan læse, for han er student.</a:t>
            </a:r>
            <a:endParaRPr lang="da-DK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08546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186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Office-tema</vt:lpstr>
      <vt:lpstr>Øvelser i at finde påstand, belæg og hjemmel</vt:lpstr>
      <vt:lpstr>Find påstand, belæg og hjemmel</vt:lpstr>
      <vt:lpstr>Toulmins udvidede model</vt:lpstr>
      <vt:lpstr>Opfind gendrivelse, styrkemarkør og rygdækning til følgende argumenter fra før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Øvelser i at finde påstand, belæg og hjemmel</dc:title>
  <dc:creator>sara hansen</dc:creator>
  <cp:lastModifiedBy>sara hansen</cp:lastModifiedBy>
  <cp:revision>4</cp:revision>
  <dcterms:created xsi:type="dcterms:W3CDTF">2022-11-11T14:35:50Z</dcterms:created>
  <dcterms:modified xsi:type="dcterms:W3CDTF">2022-11-11T14:47:06Z</dcterms:modified>
</cp:coreProperties>
</file>