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75E51E-BBD1-1858-BDAB-5B8E6AA5EF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5BE569D-6BB3-2557-DDFF-315CCD0706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C543661-68C1-08EF-1D92-236451F40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EA870-301A-4C4D-92B9-FE33ABD201A7}" type="datetimeFigureOut">
              <a:rPr lang="da-DK" smtClean="0"/>
              <a:t>22-01-2023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747BC05-9A28-10F0-50A2-D61F37640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F4A60D2-04B6-1671-8655-B86DA16BE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B721-36BC-4521-9D69-47D885C643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6931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5BA5F6-E7AE-9C2A-38BD-E8868DFC2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087E05C-1BFE-2EE8-A2E8-EA33573CC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94D0778-5B0B-4C0E-9A7E-7558B0563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EA870-301A-4C4D-92B9-FE33ABD201A7}" type="datetimeFigureOut">
              <a:rPr lang="da-DK" smtClean="0"/>
              <a:t>22-01-2023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E519490-8C7D-541A-34DA-B3AA9E5B2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0623DCF-F1F7-65EB-8DA3-37A3ECA80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B721-36BC-4521-9D69-47D885C643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8453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80E2E-C7B0-DBA0-8CFE-314ED497C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834FB3C-ADEE-6BB4-A949-ED24E67FFB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D99D55F-5F27-ADC0-794C-D7C8F81AD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EA870-301A-4C4D-92B9-FE33ABD201A7}" type="datetimeFigureOut">
              <a:rPr lang="da-DK" smtClean="0"/>
              <a:t>22-01-2023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9BB57B4-F956-4206-29E8-E6114880A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B5A0245-038C-BB57-D920-EE64D49C2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B721-36BC-4521-9D69-47D885C643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2358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938495-3316-5DCE-6D65-731997864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64CCDB1-47B8-9B9A-785F-A7ACDF31F7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5EAC26F-803B-3A59-57C7-5F938CD9E2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E34F018-147C-7696-1072-E87FA342C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EA870-301A-4C4D-92B9-FE33ABD201A7}" type="datetimeFigureOut">
              <a:rPr lang="da-DK" smtClean="0"/>
              <a:t>22-01-2023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82918CE-B5C5-DB36-2C5F-3EA01D967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8D33EBE-FEEA-FEE0-56A0-F823E5F8A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B721-36BC-4521-9D69-47D885C643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1270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F44AA8-4621-3EA2-1504-D1ABD2A64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7DA212A-B15F-1879-CF17-2F3BC6FDA8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811B84B-C1D0-6ACD-E005-C3238E4619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18692DD-B735-50EF-07EA-0FBEA35E8F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2C94322-CFE6-B5D2-974F-87EC18B9B5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EF1CE86E-7592-3018-7B62-3C474BB1B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EA870-301A-4C4D-92B9-FE33ABD201A7}" type="datetimeFigureOut">
              <a:rPr lang="da-DK" smtClean="0"/>
              <a:t>22-01-2023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5BEA579-AFF8-512C-DD0E-1A0306657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898B1F7-4E4E-9011-FE3E-72219EC94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B721-36BC-4521-9D69-47D885C643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49814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A469BE-0762-07FB-ED33-AE3E8670C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55EB08B-77C9-2E33-7915-C268CAE25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EA870-301A-4C4D-92B9-FE33ABD201A7}" type="datetimeFigureOut">
              <a:rPr lang="da-DK" smtClean="0"/>
              <a:t>22-01-2023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1DD1723-8679-C154-3410-CC36B8ABC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AFFF9B6-3219-4542-373D-A619AB175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B721-36BC-4521-9D69-47D885C643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5656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51AC789-8FB5-49A6-01C1-00AFB92E9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EA870-301A-4C4D-92B9-FE33ABD201A7}" type="datetimeFigureOut">
              <a:rPr lang="da-DK" smtClean="0"/>
              <a:t>22-01-2023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3EE4023-CCBE-768F-D287-B1119A7F5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3A3316C-7D3E-F5F1-53A6-8D2E6C88D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B721-36BC-4521-9D69-47D885C643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653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9C3E8C-4516-CF82-6A0C-0169D38EE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BDCAB20-8301-2D7E-6517-1FE03609B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D2D1E02-DFD2-C62E-BB60-30DD64EE50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7969DF2-3586-6C28-ADB5-D0109FD98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EA870-301A-4C4D-92B9-FE33ABD201A7}" type="datetimeFigureOut">
              <a:rPr lang="da-DK" smtClean="0"/>
              <a:t>22-01-2023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054DEAA-9747-36A6-A264-BA27A27A1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84172AA-458C-1AC4-1AEA-1051B3FEC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B721-36BC-4521-9D69-47D885C643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4021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A7F02B-D436-1972-2FE6-F41A12BFF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19D217BF-E0B0-BF09-98E1-5539DCDF7A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E856893-BFB0-7BC0-1720-A646118421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BD4B1EF-F02B-8258-FBB4-FAD0B7058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EA870-301A-4C4D-92B9-FE33ABD201A7}" type="datetimeFigureOut">
              <a:rPr lang="da-DK" smtClean="0"/>
              <a:t>22-01-2023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59904FA-850B-E39C-240A-66F490567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81F6B77-1D3D-43EF-D046-57E064407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B721-36BC-4521-9D69-47D885C643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5212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0EB260-E5B5-3F43-6593-CE33FB74E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68A998E-F9B2-42BA-3A86-D5073A7B88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F616F6E-1E59-B9BD-6C7F-557162221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EA870-301A-4C4D-92B9-FE33ABD201A7}" type="datetimeFigureOut">
              <a:rPr lang="da-DK" smtClean="0"/>
              <a:t>22-01-2023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4F2771B-FD23-8752-7D6C-E067F5FD3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91735BD-D2BF-DEB6-4B6D-A99CB526A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B721-36BC-4521-9D69-47D885C643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7088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59A0774F-CA5C-8021-B733-E7D3EEF195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94F99D7-4F5A-EE82-F7C3-88C23032D6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A7409D6-9D71-1992-E288-DD527D5C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EA870-301A-4C4D-92B9-FE33ABD201A7}" type="datetimeFigureOut">
              <a:rPr lang="da-DK" smtClean="0"/>
              <a:t>22-01-2023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76BB8A-9F52-0D8B-4ADB-BB8178835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FF2A3E0-8D32-E573-91D4-242914AAA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B721-36BC-4521-9D69-47D885C643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09276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051927DD-61FF-E391-DD14-9A4A7F1D8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7FE8652-FC6A-E928-FB3C-487337EF7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97914B1-CFC0-7ED6-866F-A0ADAF8555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EA870-301A-4C4D-92B9-FE33ABD201A7}" type="datetimeFigureOut">
              <a:rPr lang="da-DK" smtClean="0"/>
              <a:t>22-01-2023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45722AA-49C6-CD9E-A410-551A73FE96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AB0DD2D-25FD-FF8E-B0BB-C65EEB3F57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8B721-36BC-4521-9D69-47D885C643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95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What Is An SME? SMEs Explained | Business Advice">
            <a:extLst>
              <a:ext uri="{FF2B5EF4-FFF2-40B4-BE49-F238E27FC236}">
                <a16:creationId xmlns:a16="http://schemas.microsoft.com/office/drawing/2014/main" id="{8B4ED7D5-1AD1-6D11-FFF5-F509379DFB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8" b="952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0274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mall and Medium Size Enterprise Internationalisation - ppt download">
            <a:extLst>
              <a:ext uri="{FF2B5EF4-FFF2-40B4-BE49-F238E27FC236}">
                <a16:creationId xmlns:a16="http://schemas.microsoft.com/office/drawing/2014/main" id="{2B6DDE33-4F16-7389-108B-9EA7943D7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565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What Is a Unique Selling Proposition? (Plus 10 Examples) (2023)">
            <a:extLst>
              <a:ext uri="{FF2B5EF4-FFF2-40B4-BE49-F238E27FC236}">
                <a16:creationId xmlns:a16="http://schemas.microsoft.com/office/drawing/2014/main" id="{DC1AA5BC-7F4D-B1C0-DE17-6742754276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3" b="23941"/>
          <a:stretch/>
        </p:blipFill>
        <p:spPr bwMode="auto">
          <a:xfrm>
            <a:off x="20" y="0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6233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Identify Your Business' Unique Selling Proposition - Planium Pro">
            <a:extLst>
              <a:ext uri="{FF2B5EF4-FFF2-40B4-BE49-F238E27FC236}">
                <a16:creationId xmlns:a16="http://schemas.microsoft.com/office/drawing/2014/main" id="{5338C25B-298E-77E6-9785-A77D7BFA4D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38" b="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40183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Emilie Shirin Holmgaard (ESH - Underviser - U/NORD)</dc:creator>
  <cp:lastModifiedBy>Emilie Shirin Holmgaard (ESH - Underviser - U/NORD)</cp:lastModifiedBy>
  <cp:revision>1</cp:revision>
  <dcterms:created xsi:type="dcterms:W3CDTF">2023-01-22T10:01:30Z</dcterms:created>
  <dcterms:modified xsi:type="dcterms:W3CDTF">2023-01-22T10:07:30Z</dcterms:modified>
</cp:coreProperties>
</file>