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9"/>
  </p:notesMasterIdLst>
  <p:sldIdLst>
    <p:sldId id="256" r:id="rId2"/>
    <p:sldId id="257" r:id="rId3"/>
    <p:sldId id="263" r:id="rId4"/>
    <p:sldId id="261" r:id="rId5"/>
    <p:sldId id="262" r:id="rId6"/>
    <p:sldId id="264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90578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76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A686E-29BB-419F-9E6A-534C14BB6C04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63BD7-D278-40CF-890D-6AD73D52A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250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6905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12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Genbrug fra 1. slide – men det kan godt tåle at blive gentaget.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492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 skal vi huske at forklare, hvad ”metode” 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90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Ud</a:t>
            </a:r>
            <a:r>
              <a:rPr lang="en-US" dirty="0"/>
              <a:t> over det </a:t>
            </a:r>
            <a:r>
              <a:rPr lang="en-US" dirty="0" err="1"/>
              <a:t>materiale</a:t>
            </a:r>
            <a:r>
              <a:rPr lang="en-US" dirty="0"/>
              <a:t> der </a:t>
            </a:r>
            <a:r>
              <a:rPr lang="en-US" dirty="0" err="1"/>
              <a:t>arbejdes</a:t>
            </a:r>
            <a:r>
              <a:rPr lang="en-US" dirty="0"/>
              <a:t> med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fagtimerne</a:t>
            </a:r>
            <a:r>
              <a:rPr lang="en-US" dirty="0"/>
              <a:t>, </a:t>
            </a:r>
            <a:r>
              <a:rPr lang="en-US" dirty="0" err="1"/>
              <a:t>forventes</a:t>
            </a:r>
            <a:r>
              <a:rPr lang="en-US" dirty="0"/>
              <a:t> det, at I </a:t>
            </a:r>
            <a:r>
              <a:rPr lang="en-US" dirty="0" err="1"/>
              <a:t>selv</a:t>
            </a:r>
            <a:r>
              <a:rPr lang="en-US" dirty="0"/>
              <a:t> finder relevant information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løsning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56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3BD7-D278-40CF-890D-6AD73D52A13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203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284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32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106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948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6361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1062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20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452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052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416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58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2BB31DB-25B4-4843-A48B-4B517F556C08}" type="datetimeFigureOut">
              <a:rPr lang="da-DK" smtClean="0"/>
              <a:t>20-03-2023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C31AC00F-FBCD-4126-96EB-53A01E968A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377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kiv.iva.ku.dk/insight/media/208026/a6-folder-11_final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7x7gLxmAicI" TargetMode="External"/><Relationship Id="rId4" Type="http://schemas.openxmlformats.org/officeDocument/2006/relationships/hyperlink" Target="https://faktalink.dk/kildekriti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006CB3CB-D5F7-6056-74E4-A8DDC6DDE5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1DEECA-A7C8-7A2F-C8C0-250F14845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7802" y="4431238"/>
            <a:ext cx="9385554" cy="1301748"/>
          </a:xfrm>
        </p:spPr>
        <p:txBody>
          <a:bodyPr/>
          <a:lstStyle/>
          <a:p>
            <a:r>
              <a:rPr lang="da-DK" sz="8000" dirty="0"/>
              <a:t>SO2: Bæredygtighed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48BD21-E800-05D0-A1EB-F9BD4404C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7802" y="5903381"/>
            <a:ext cx="5714238" cy="784224"/>
          </a:xfrm>
        </p:spPr>
        <p:txBody>
          <a:bodyPr/>
          <a:lstStyle/>
          <a:p>
            <a:r>
              <a:rPr lang="da-DK" dirty="0"/>
              <a:t>Virksomhedsøkonomi og engelsk</a:t>
            </a:r>
          </a:p>
        </p:txBody>
      </p:sp>
    </p:spTree>
    <p:extLst>
      <p:ext uri="{BB962C8B-B14F-4D97-AF65-F5344CB8AC3E}">
        <p14:creationId xmlns:p14="http://schemas.microsoft.com/office/powerpoint/2010/main" val="121720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65DD-0ED9-FB1C-3A2C-76840F29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da-DK" dirty="0"/>
              <a:t>SO2-opgave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DD9235-2955-A9FF-FE29-B534E46A02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20" y="10"/>
            <a:ext cx="4077443" cy="6864408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8F476C3-13CD-FBED-69A3-09D98E37D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37661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nu </a:t>
            </a:r>
            <a:r>
              <a:rPr lang="en-US" dirty="0" err="1"/>
              <a:t>løse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SO2-opgave</a:t>
            </a:r>
          </a:p>
          <a:p>
            <a:endParaRPr lang="en-US" dirty="0"/>
          </a:p>
          <a:p>
            <a:pPr marL="0" indent="0">
              <a:buNone/>
            </a:pPr>
            <a:r>
              <a:rPr lang="da-DK" b="1" dirty="0"/>
              <a:t>Problemstilling: Der er meget fokus på bæredygtighed i medierne og blandt forbrugere. Hvordan påvirker det en virksomhed som Nike, der tidligere har oplevet store problemer inden for netop dette område?</a:t>
            </a:r>
          </a:p>
          <a:p>
            <a:pPr marL="0" indent="0">
              <a:buNone/>
            </a:pPr>
            <a:r>
              <a:rPr lang="da-DK" dirty="0"/>
              <a:t>Redegør for begrebet bæredygtighed og virksomheden Nike på det amerikanske marked.</a:t>
            </a:r>
          </a:p>
          <a:p>
            <a:pPr marL="0" indent="0">
              <a:buNone/>
            </a:pPr>
            <a:r>
              <a:rPr lang="da-DK" dirty="0"/>
              <a:t>Analysér hvordan bæredygtighed indgår i Nikes forretningsmodel og forklar udviklingen.</a:t>
            </a:r>
          </a:p>
          <a:p>
            <a:pPr marL="0" indent="0">
              <a:buNone/>
            </a:pPr>
            <a:r>
              <a:rPr lang="da-DK" dirty="0"/>
              <a:t>Diskuter hvordan Nike påvirkes af bæredygtighed.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33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65DD-0ED9-FB1C-3A2C-76840F29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da-DK" dirty="0"/>
              <a:t>Fagligt </a:t>
            </a:r>
            <a:r>
              <a:rPr lang="da-DK" dirty="0" err="1"/>
              <a:t>sampil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DD9235-2955-A9FF-FE29-B534E46A02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20" y="10"/>
            <a:ext cx="4077443" cy="6864408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8F476C3-13CD-FBED-69A3-09D98E37D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4274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bruge</a:t>
            </a:r>
            <a:r>
              <a:rPr lang="en-US" dirty="0"/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både</a:t>
            </a:r>
            <a:r>
              <a:rPr lang="en-US" dirty="0"/>
              <a:t> </a:t>
            </a:r>
            <a:r>
              <a:rPr lang="en-US" dirty="0" err="1"/>
              <a:t>engelsk</a:t>
            </a:r>
            <a:r>
              <a:rPr lang="en-US" dirty="0"/>
              <a:t> og </a:t>
            </a:r>
            <a:r>
              <a:rPr lang="en-US" dirty="0" err="1"/>
              <a:t>virksomhedsøkonomi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at </a:t>
            </a:r>
            <a:r>
              <a:rPr lang="en-US" dirty="0" err="1"/>
              <a:t>løse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. I </a:t>
            </a:r>
            <a:r>
              <a:rPr lang="en-US" dirty="0" err="1"/>
              <a:t>skal</a:t>
            </a:r>
            <a:r>
              <a:rPr lang="en-US" dirty="0"/>
              <a:t> se 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træning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den SOP-</a:t>
            </a:r>
            <a:r>
              <a:rPr lang="en-US" dirty="0" err="1"/>
              <a:t>opgave</a:t>
            </a:r>
            <a:r>
              <a:rPr lang="en-US" dirty="0"/>
              <a:t>, 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3. </a:t>
            </a:r>
            <a:r>
              <a:rPr lang="en-US" dirty="0" err="1"/>
              <a:t>år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altså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opgavebesvarelse</a:t>
            </a:r>
            <a:r>
              <a:rPr lang="en-US" dirty="0"/>
              <a:t> </a:t>
            </a:r>
            <a:r>
              <a:rPr lang="en-US" dirty="0" err="1"/>
              <a:t>bruge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viden</a:t>
            </a:r>
            <a:r>
              <a:rPr lang="en-US" dirty="0"/>
              <a:t> og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begge</a:t>
            </a:r>
            <a:r>
              <a:rPr lang="en-US" dirty="0"/>
              <a:t> fag.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SO2-sitet se de </a:t>
            </a:r>
            <a:r>
              <a:rPr lang="en-US" dirty="0" err="1"/>
              <a:t>elementer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forventer</a:t>
            </a:r>
            <a:r>
              <a:rPr lang="en-US" dirty="0"/>
              <a:t>, at I </a:t>
            </a:r>
            <a:r>
              <a:rPr lang="en-US" dirty="0" err="1"/>
              <a:t>inddrager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opgavebesvarelse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3753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65DD-0ED9-FB1C-3A2C-76840F29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da-DK" dirty="0"/>
              <a:t>SO2-fremlæggelsen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DD9235-2955-A9FF-FE29-B534E46A02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20" y="10"/>
            <a:ext cx="4077443" cy="6864408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8F476C3-13CD-FBED-69A3-09D98E37D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45034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 </a:t>
            </a:r>
            <a:r>
              <a:rPr lang="en-US" dirty="0" err="1"/>
              <a:t>har</a:t>
            </a:r>
            <a:r>
              <a:rPr lang="en-US" dirty="0"/>
              <a:t> nu 6 </a:t>
            </a:r>
            <a:r>
              <a:rPr lang="en-US" dirty="0" err="1"/>
              <a:t>arbejd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-timer </a:t>
            </a:r>
            <a:r>
              <a:rPr lang="en-US" dirty="0" err="1"/>
              <a:t>inden</a:t>
            </a:r>
            <a:r>
              <a:rPr lang="en-US" dirty="0"/>
              <a:t> den </a:t>
            </a:r>
            <a:r>
              <a:rPr lang="en-US" dirty="0" err="1"/>
              <a:t>mundtlige</a:t>
            </a:r>
            <a:r>
              <a:rPr lang="en-US" dirty="0"/>
              <a:t> </a:t>
            </a:r>
            <a:r>
              <a:rPr lang="en-US" dirty="0" err="1"/>
              <a:t>fremlæggelse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Mundtlig</a:t>
            </a:r>
            <a:r>
              <a:rPr lang="en-US" dirty="0"/>
              <a:t> </a:t>
            </a:r>
            <a:r>
              <a:rPr lang="en-US" dirty="0" err="1"/>
              <a:t>gruppefremlæggelse</a:t>
            </a:r>
            <a:r>
              <a:rPr lang="en-US" dirty="0"/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dansk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VØ- og </a:t>
            </a:r>
            <a:r>
              <a:rPr lang="en-US" dirty="0" err="1"/>
              <a:t>engelsklærer</a:t>
            </a:r>
            <a:r>
              <a:rPr lang="en-US" dirty="0"/>
              <a:t> er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stede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Fremlæggelsestid</a:t>
            </a:r>
            <a:r>
              <a:rPr lang="en-US" dirty="0"/>
              <a:t> </a:t>
            </a:r>
            <a:r>
              <a:rPr lang="en-US" dirty="0" err="1"/>
              <a:t>varierer</a:t>
            </a:r>
            <a:r>
              <a:rPr lang="en-US" dirty="0"/>
              <a:t> </a:t>
            </a:r>
            <a:r>
              <a:rPr lang="en-US" dirty="0" err="1"/>
              <a:t>iht</a:t>
            </a:r>
            <a:r>
              <a:rPr lang="en-US" dirty="0"/>
              <a:t>. </a:t>
            </a:r>
            <a:r>
              <a:rPr lang="en-US" dirty="0" err="1"/>
              <a:t>gruppestørrelse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Der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Bedømmelse</a:t>
            </a:r>
            <a:r>
              <a:rPr lang="en-US" dirty="0"/>
              <a:t>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fagligt</a:t>
            </a:r>
            <a:r>
              <a:rPr lang="en-US" dirty="0"/>
              <a:t> </a:t>
            </a:r>
            <a:r>
              <a:rPr lang="en-US" dirty="0" err="1"/>
              <a:t>overblik</a:t>
            </a:r>
            <a:r>
              <a:rPr lang="en-US" dirty="0"/>
              <a:t> og </a:t>
            </a:r>
            <a:r>
              <a:rPr lang="en-US" dirty="0" err="1"/>
              <a:t>metodeanvendelse</a:t>
            </a:r>
            <a:r>
              <a:rPr lang="en-US" dirty="0"/>
              <a:t>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præsentationsteknik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Der gives individual </a:t>
            </a:r>
            <a:r>
              <a:rPr lang="en-US" dirty="0" err="1"/>
              <a:t>karakter</a:t>
            </a:r>
            <a:r>
              <a:rPr lang="en-US" dirty="0"/>
              <a:t> for den </a:t>
            </a:r>
            <a:r>
              <a:rPr lang="en-US" dirty="0" err="1"/>
              <a:t>samlede</a:t>
            </a:r>
            <a:r>
              <a:rPr lang="en-US" dirty="0"/>
              <a:t> </a:t>
            </a:r>
            <a:r>
              <a:rPr lang="en-US" dirty="0" err="1"/>
              <a:t>præstation</a:t>
            </a:r>
            <a:r>
              <a:rPr lang="en-US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/>
              <a:t> NB! Husk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videnskabelige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basismodel</a:t>
            </a:r>
            <a:r>
              <a:rPr lang="en-US" i="1" dirty="0"/>
              <a:t>, </a:t>
            </a:r>
            <a:r>
              <a:rPr lang="en-US" i="1" dirty="0" err="1"/>
              <a:t>som</a:t>
            </a:r>
            <a:r>
              <a:rPr lang="en-US" i="1" dirty="0"/>
              <a:t> I </a:t>
            </a:r>
            <a:r>
              <a:rPr lang="en-US" i="1" dirty="0" err="1"/>
              <a:t>blev</a:t>
            </a:r>
            <a:r>
              <a:rPr lang="en-US" i="1" dirty="0"/>
              <a:t> </a:t>
            </a:r>
            <a:r>
              <a:rPr lang="en-US" i="1" dirty="0" err="1"/>
              <a:t>præsenteret</a:t>
            </a:r>
            <a:r>
              <a:rPr lang="en-US" i="1" dirty="0"/>
              <a:t> for ifm. SO1, </a:t>
            </a:r>
            <a:r>
              <a:rPr lang="en-US" i="1" dirty="0" err="1"/>
              <a:t>når</a:t>
            </a:r>
            <a:r>
              <a:rPr lang="en-US" i="1" dirty="0"/>
              <a:t> I </a:t>
            </a:r>
            <a:r>
              <a:rPr lang="en-US" i="1" dirty="0" err="1"/>
              <a:t>skal</a:t>
            </a:r>
            <a:r>
              <a:rPr lang="en-US" i="1" dirty="0"/>
              <a:t> </a:t>
            </a:r>
            <a:r>
              <a:rPr lang="en-US" i="1" dirty="0" err="1"/>
              <a:t>overveje</a:t>
            </a:r>
            <a:r>
              <a:rPr lang="en-US" i="1" dirty="0"/>
              <a:t> </a:t>
            </a:r>
            <a:r>
              <a:rPr lang="en-US" i="1" dirty="0" err="1"/>
              <a:t>metoder</a:t>
            </a:r>
            <a:r>
              <a:rPr lang="en-US" i="1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73993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65DD-0ED9-FB1C-3A2C-76840F29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da-DK" dirty="0"/>
              <a:t>Informationssøgning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DD9235-2955-A9FF-FE29-B534E46A0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20" y="10"/>
            <a:ext cx="4077443" cy="6864408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8F476C3-13CD-FBED-69A3-09D98E37D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3766185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chemeClr val="accent1"/>
                </a:solidFill>
                <a:hlinkClick r:id="rId3"/>
              </a:rPr>
              <a:t>https://arkiv.iva.ku.dk/insight/media/208026/a6-folder-11_final.pdf</a:t>
            </a:r>
            <a:r>
              <a:rPr lang="da-DK" dirty="0">
                <a:solidFill>
                  <a:schemeClr val="accent1"/>
                </a:solidFill>
              </a:rPr>
              <a:t> </a:t>
            </a:r>
          </a:p>
          <a:p>
            <a:pPr marL="4572" lvl="1" indent="0">
              <a:buNone/>
            </a:pPr>
            <a:endParaRPr lang="da-DK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chemeClr val="accent1"/>
                </a:solidFill>
              </a:rPr>
              <a:t>Se s. 12-14 for tip til hvordan I kan optimere Google-søgninger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592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65DD-0ED9-FB1C-3A2C-76840F29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da-DK" dirty="0"/>
              <a:t>Kildekritik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DD9235-2955-A9FF-FE29-B534E46A02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20" y="10"/>
            <a:ext cx="4077443" cy="6864408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8F476C3-13CD-FBED-69A3-09D98E37D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1752600"/>
            <a:ext cx="6428994" cy="460586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Tjek hjemmesiden og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hvem der står bag</a:t>
            </a:r>
            <a:r>
              <a:rPr lang="da-DK" dirty="0"/>
              <a:t>. Se om der er et navn, en organisation eller en webmaster, som er opgivet på siden. Navne står oftest nederst på siden eller på startsiden. Det er altid det forreste i en adresse, som er det vigtigste.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Vurdér om disse personer kan have skumle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bagtanker</a:t>
            </a:r>
            <a:r>
              <a:rPr lang="da-DK" dirty="0"/>
              <a:t> med at have lavet siden. Siden kan være sat op, så det ligner materiale til undervisning, men dækker måske over ekstreme synspunkter, reklame og propaganda.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Tænk over, hvad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formålet</a:t>
            </a:r>
            <a:r>
              <a:rPr lang="da-DK" dirty="0"/>
              <a:t> med siden er, og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hvem den henvender sig til</a:t>
            </a:r>
            <a:r>
              <a:rPr lang="da-DK" dirty="0"/>
              <a:t>. Hvad er det for noget materiale? Måske kan du selv vurdere materialet ud fra din egen viden om emnet.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Prøv også altid at finde andet materiale om emnet og se, om de to kilder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passer sammen</a:t>
            </a:r>
            <a:r>
              <a:rPr lang="da-DK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Undersøg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hvornår hjemmesiden er oprettet</a:t>
            </a:r>
            <a:r>
              <a:rPr lang="da-DK" dirty="0"/>
              <a:t>, og hvornår den sidst er blevet 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opdateret</a:t>
            </a:r>
            <a:r>
              <a:rPr lang="da-DK" dirty="0"/>
              <a:t>. Ikke fordi ældre sider ikke kan bruges, men fordi oplysningerne måske er forældede.</a:t>
            </a:r>
          </a:p>
          <a:p>
            <a:br>
              <a:rPr lang="da-DK" dirty="0"/>
            </a:br>
            <a:r>
              <a:rPr lang="da-DK" sz="2000" dirty="0"/>
              <a:t>Kilde: </a:t>
            </a:r>
            <a:r>
              <a:rPr lang="da-DK" sz="2000" dirty="0">
                <a:hlinkClick r:id="rId4"/>
              </a:rPr>
              <a:t>https://faktalink.dk/kildekritik</a:t>
            </a:r>
            <a:r>
              <a:rPr lang="da-DK" sz="2000" dirty="0"/>
              <a:t> </a:t>
            </a:r>
          </a:p>
          <a:p>
            <a:r>
              <a:rPr lang="da-DK" sz="2000" dirty="0"/>
              <a:t>Se evt. denne video om kildekritik fra Horsens Kommunes Biblioteker: </a:t>
            </a:r>
            <a:r>
              <a:rPr lang="da-DK" sz="2000" dirty="0">
                <a:hlinkClick r:id="rId5"/>
              </a:rPr>
              <a:t>https://youtu.be/7x7gLxmAicI</a:t>
            </a:r>
            <a:r>
              <a:rPr lang="da-DK" sz="20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229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FCAD19-0A34-69A2-DC82-8211D270E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7115176" cy="16581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Spørgsmål</a:t>
            </a:r>
            <a:r>
              <a:rPr lang="en-US" dirty="0"/>
              <a:t>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A0BAEEC-D237-14C3-0C23-F84BCEA3AD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55822" b="-1"/>
          <a:stretch/>
        </p:blipFill>
        <p:spPr>
          <a:xfrm>
            <a:off x="8114537" y="10"/>
            <a:ext cx="4077463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4633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">
  <a:themeElements>
    <a:clrScheme name="Grø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Metropo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5118000A-40C1-40FE-8820-3652223334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TM03457491[[fn=Metropol]]</Template>
  <TotalTime>236</TotalTime>
  <Words>531</Words>
  <Application>Microsoft Office PowerPoint</Application>
  <PresentationFormat>Widescreen</PresentationFormat>
  <Paragraphs>47</Paragraphs>
  <Slides>7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Metropol</vt:lpstr>
      <vt:lpstr>SO2: Bæredygtighed</vt:lpstr>
      <vt:lpstr>SO2-opgave</vt:lpstr>
      <vt:lpstr>Fagligt sampil</vt:lpstr>
      <vt:lpstr>SO2-fremlæggelsen</vt:lpstr>
      <vt:lpstr>Informationssøgning</vt:lpstr>
      <vt:lpstr>Kildekritik</vt:lpstr>
      <vt:lpstr>Spørgsmål?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SO2: Bæredygtighed</dc:title>
  <dc:creator>Louise Mundt Slivsgaard (LOSI - Underviser - U/NORD)</dc:creator>
  <cp:lastModifiedBy>Louise Mundt Slivsgaard (LOSI - Underviser - U/NORD)</cp:lastModifiedBy>
  <cp:revision>11</cp:revision>
  <dcterms:created xsi:type="dcterms:W3CDTF">2023-02-09T09:40:30Z</dcterms:created>
  <dcterms:modified xsi:type="dcterms:W3CDTF">2023-03-20T12:42:08Z</dcterms:modified>
</cp:coreProperties>
</file>