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/>
              <a:t>Lukrets’ filosofi - epikuræismen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Hvad består verden af (FYSIK), hvilken rolle spiller guderne (TEOLOGI) og hvordan bør man leve DET </a:t>
            </a:r>
            <a:r>
              <a:rPr lang="da-DK"/>
              <a:t>GODE LIV(ETIK)?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0634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Lukrets’ fysik (naturopfattelse)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12735" y="1737360"/>
            <a:ext cx="10058400" cy="4023360"/>
          </a:xfrm>
        </p:spPr>
        <p:txBody>
          <a:bodyPr>
            <a:noAutofit/>
          </a:bodyPr>
          <a:lstStyle/>
          <a:p>
            <a:r>
              <a:rPr lang="da-DK" sz="1800" dirty="0"/>
              <a:t>Verden består af et tomt rum (‘kaos’) + et ubegrænset antal atomer (</a:t>
            </a:r>
            <a:r>
              <a:rPr lang="da-DK" sz="1800" i="1" dirty="0">
                <a:sym typeface="Wingdings" panose="05000000000000000000" pitchFamily="2" charset="2"/>
              </a:rPr>
              <a:t>a-</a:t>
            </a:r>
            <a:r>
              <a:rPr lang="da-DK" sz="1800" i="1" dirty="0" err="1">
                <a:sym typeface="Wingdings" panose="05000000000000000000" pitchFamily="2" charset="2"/>
              </a:rPr>
              <a:t>tomos</a:t>
            </a:r>
            <a:r>
              <a:rPr lang="da-DK" sz="1800" dirty="0">
                <a:sym typeface="Wingdings" panose="05000000000000000000" pitchFamily="2" charset="2"/>
              </a:rPr>
              <a:t> = udelelig) </a:t>
            </a:r>
          </a:p>
          <a:p>
            <a:r>
              <a:rPr lang="da-DK" sz="1800" dirty="0">
                <a:sym typeface="Wingdings" panose="05000000000000000000" pitchFamily="2" charset="2"/>
              </a:rPr>
              <a:t>usynlige for mennesket</a:t>
            </a:r>
          </a:p>
          <a:p>
            <a:endParaRPr lang="da-DK" sz="1800" dirty="0">
              <a:sym typeface="Wingdings" panose="05000000000000000000" pitchFamily="2" charset="2"/>
            </a:endParaRPr>
          </a:p>
          <a:p>
            <a:r>
              <a:rPr lang="da-DK" sz="1800" b="1" dirty="0">
                <a:sym typeface="Wingdings" panose="05000000000000000000" pitchFamily="2" charset="2"/>
              </a:rPr>
              <a:t>Atomer</a:t>
            </a:r>
            <a:r>
              <a:rPr lang="da-DK" sz="1800" dirty="0">
                <a:sym typeface="Wingdings" panose="05000000000000000000" pitchFamily="2" charset="2"/>
              </a:rPr>
              <a:t> </a:t>
            </a:r>
          </a:p>
          <a:p>
            <a:r>
              <a:rPr lang="da-DK" sz="1800" dirty="0">
                <a:sym typeface="Wingdings" panose="05000000000000000000" pitchFamily="2" charset="2"/>
              </a:rPr>
              <a:t>- bevæger sig i fælles retning  i retlinede baner oppe fra og ned </a:t>
            </a:r>
          </a:p>
          <a:p>
            <a:r>
              <a:rPr lang="da-DK" sz="1800" dirty="0">
                <a:sym typeface="Wingdings" panose="05000000000000000000" pitchFamily="2" charset="2"/>
              </a:rPr>
              <a:t>- ‘falder som regndråber’ – støder normalt ikke sammen – og dog:</a:t>
            </a:r>
          </a:p>
          <a:p>
            <a:r>
              <a:rPr lang="da-DK" sz="1800" dirty="0">
                <a:sym typeface="Wingdings" panose="05000000000000000000" pitchFamily="2" charset="2"/>
              </a:rPr>
              <a:t>- støder tilfældigt sammen    Ting, vi sanser, opstår </a:t>
            </a:r>
          </a:p>
          <a:p>
            <a:r>
              <a:rPr lang="da-DK" sz="1800" dirty="0">
                <a:sym typeface="Wingdings" panose="05000000000000000000" pitchFamily="2" charset="2"/>
              </a:rPr>
              <a:t>- Altså: verden skabes ved atomers TILFÆLDIGE sammenstød – INGEN </a:t>
            </a:r>
            <a:r>
              <a:rPr lang="da-DK" sz="1800">
                <a:sym typeface="Wingdings" panose="05000000000000000000" pitchFamily="2" charset="2"/>
              </a:rPr>
              <a:t>intentionel skabelse!</a:t>
            </a:r>
            <a:endParaRPr lang="da-DK" sz="1800" dirty="0">
              <a:sym typeface="Wingdings" panose="05000000000000000000" pitchFamily="2" charset="2"/>
            </a:endParaRPr>
          </a:p>
          <a:p>
            <a:endParaRPr lang="da-DK" sz="1800" dirty="0">
              <a:sym typeface="Wingdings" panose="05000000000000000000" pitchFamily="2" charset="2"/>
            </a:endParaRPr>
          </a:p>
          <a:p>
            <a:endParaRPr lang="da-DK" sz="1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800" dirty="0">
              <a:sym typeface="Wingdings" panose="05000000000000000000" pitchFamily="2" charset="2"/>
            </a:endParaRPr>
          </a:p>
          <a:p>
            <a:r>
              <a:rPr lang="da-DK" sz="1800" dirty="0">
                <a:sym typeface="Wingdings" panose="05000000000000000000" pitchFamily="2" charset="2"/>
              </a:rPr>
              <a:t> </a:t>
            </a:r>
          </a:p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76949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Lukrets’ teologi (gudsbegreb)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eksisterer guder, men </a:t>
            </a:r>
            <a:r>
              <a:rPr lang="da-DK" i="1" dirty="0"/>
              <a:t>Dei </a:t>
            </a:r>
            <a:r>
              <a:rPr lang="da-DK" i="1" dirty="0" err="1"/>
              <a:t>otiosi</a:t>
            </a:r>
            <a:r>
              <a:rPr lang="da-DK" i="1" dirty="0"/>
              <a:t> = </a:t>
            </a:r>
            <a:r>
              <a:rPr lang="da-DK" dirty="0"/>
              <a:t>tilbagetrukne guder (der er gået på pension) - nyder deres otium</a:t>
            </a:r>
          </a:p>
          <a:p>
            <a:r>
              <a:rPr lang="da-DK" dirty="0"/>
              <a:t>GUDERENE:</a:t>
            </a:r>
          </a:p>
          <a:p>
            <a:r>
              <a:rPr lang="da-DK" dirty="0"/>
              <a:t>- Udøver ingen aktiv indflydelse på verden, der følger de fysiske lovmæssigheder</a:t>
            </a:r>
          </a:p>
          <a:p>
            <a:r>
              <a:rPr lang="da-DK" dirty="0"/>
              <a:t>- Lever en evig, ubekymret og affektfri tilværelse, fjernt fra menneskene</a:t>
            </a:r>
          </a:p>
          <a:p>
            <a:r>
              <a:rPr lang="da-DK" dirty="0">
                <a:sym typeface="Wingdings" panose="05000000000000000000" pitchFamily="2" charset="2"/>
              </a:rPr>
              <a:t> TRANSCENDENTE</a:t>
            </a:r>
          </a:p>
          <a:p>
            <a:r>
              <a:rPr lang="da-DK" dirty="0">
                <a:sym typeface="Wingdings" panose="05000000000000000000" pitchFamily="2" charset="2"/>
              </a:rPr>
              <a:t>- Er selvtilstrækkelige og uafhængige   har ikke behov, der skal tilfredsstilles af andre (dvs. kræver ikke at blive dyrket med ritualer/ofre)</a:t>
            </a:r>
          </a:p>
          <a:p>
            <a:r>
              <a:rPr lang="da-DK" dirty="0">
                <a:sym typeface="Wingdings" panose="05000000000000000000" pitchFamily="2" charset="2"/>
              </a:rPr>
              <a:t>- Påvirkes ikke af mennesker og påvirker ikke mennesker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9344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Lukrets’ etik (hvordan bør man leve)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Hvordan opnår man det gode liv?</a:t>
            </a:r>
          </a:p>
          <a:p>
            <a:r>
              <a:rPr lang="da-DK" dirty="0"/>
              <a:t>- Vi stræber alle efter nydelse/Velvære ( ‘</a:t>
            </a:r>
            <a:r>
              <a:rPr lang="da-DK" b="1" dirty="0"/>
              <a:t>HEDONÉ</a:t>
            </a:r>
            <a:r>
              <a:rPr lang="da-DK" dirty="0"/>
              <a:t>)</a:t>
            </a:r>
          </a:p>
          <a:p>
            <a:r>
              <a:rPr lang="da-DK" dirty="0"/>
              <a:t>- Hvad er nydelse? –  </a:t>
            </a:r>
          </a:p>
          <a:p>
            <a:r>
              <a:rPr lang="da-DK" dirty="0"/>
              <a:t>= Fravær af smerte, angst, frygt</a:t>
            </a:r>
          </a:p>
          <a:p>
            <a:r>
              <a:rPr lang="da-DK" dirty="0"/>
              <a:t>- Vi skal søge at undgå smerte, angst, frygt </a:t>
            </a:r>
          </a:p>
          <a:p>
            <a:r>
              <a:rPr lang="da-DK" dirty="0"/>
              <a:t>Idealtilstanden for mennesket: </a:t>
            </a:r>
            <a:r>
              <a:rPr lang="da-DK" b="1" dirty="0"/>
              <a:t>‘ATARAXIA’ </a:t>
            </a:r>
            <a:r>
              <a:rPr lang="da-DK" dirty="0"/>
              <a:t>( = sindsro, balance i sindet)</a:t>
            </a:r>
          </a:p>
          <a:p>
            <a:r>
              <a:rPr lang="da-DK" dirty="0"/>
              <a:t>- Leve beskedent</a:t>
            </a:r>
          </a:p>
          <a:p>
            <a:r>
              <a:rPr lang="da-DK" dirty="0"/>
              <a:t>- Nyde dagen i dag – leve i nuet</a:t>
            </a:r>
          </a:p>
          <a:p>
            <a:r>
              <a:rPr lang="da-DK" dirty="0"/>
              <a:t>- </a:t>
            </a:r>
            <a:r>
              <a:rPr lang="da-DK" b="1" dirty="0"/>
              <a:t>CARPE DIEM </a:t>
            </a:r>
          </a:p>
        </p:txBody>
      </p:sp>
    </p:spTree>
    <p:extLst>
      <p:ext uri="{BB962C8B-B14F-4D97-AF65-F5344CB8AC3E}">
        <p14:creationId xmlns:p14="http://schemas.microsoft.com/office/powerpoint/2010/main" val="11855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Lukrets’ religionskritik: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356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Vigtige begreber at huske på: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sz="2400" b="1" dirty="0"/>
              <a:t>Dei </a:t>
            </a:r>
            <a:r>
              <a:rPr lang="da-DK" sz="2400" b="1" dirty="0" err="1"/>
              <a:t>otiosi</a:t>
            </a:r>
            <a:endParaRPr lang="da-DK" sz="2400" b="1" dirty="0"/>
          </a:p>
          <a:p>
            <a:endParaRPr lang="da-DK" sz="2400" b="1" dirty="0"/>
          </a:p>
          <a:p>
            <a:r>
              <a:rPr lang="da-DK" sz="2400" b="1" dirty="0" err="1"/>
              <a:t>Hedoné</a:t>
            </a:r>
            <a:endParaRPr lang="da-DK" sz="2400" b="1" dirty="0"/>
          </a:p>
          <a:p>
            <a:endParaRPr lang="da-DK" sz="2400" b="1" dirty="0"/>
          </a:p>
          <a:p>
            <a:r>
              <a:rPr lang="da-DK" sz="2400" b="1" dirty="0" err="1"/>
              <a:t>Ataraxia</a:t>
            </a:r>
            <a:endParaRPr lang="da-DK" sz="2400" b="1" dirty="0"/>
          </a:p>
          <a:p>
            <a:endParaRPr lang="da-DK" sz="2400" b="1" dirty="0"/>
          </a:p>
          <a:p>
            <a:r>
              <a:rPr lang="da-DK" sz="2400" b="1" dirty="0"/>
              <a:t>Carpe diem</a:t>
            </a:r>
          </a:p>
        </p:txBody>
      </p:sp>
    </p:spTree>
    <p:extLst>
      <p:ext uri="{BB962C8B-B14F-4D97-AF65-F5344CB8AC3E}">
        <p14:creationId xmlns:p14="http://schemas.microsoft.com/office/powerpoint/2010/main" val="115077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Retro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527</TotalTime>
  <Words>306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Retro</vt:lpstr>
      <vt:lpstr>Lukrets’ filosofi - epikuræismen</vt:lpstr>
      <vt:lpstr>Lukrets’ fysik (naturopfattelse)</vt:lpstr>
      <vt:lpstr>Lukrets’ teologi (gudsbegreb)</vt:lpstr>
      <vt:lpstr>Lukrets’ etik (hvordan bør man leve)</vt:lpstr>
      <vt:lpstr>Lukrets’ religionskritik:</vt:lpstr>
      <vt:lpstr>Vigtige begreber at huske på: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Lukrets’ filosofi- epikuræismen</dc:title>
  <dc:creator>mv</dc:creator>
  <cp:lastModifiedBy>Mette Vinther</cp:lastModifiedBy>
  <cp:revision>16</cp:revision>
  <dcterms:created xsi:type="dcterms:W3CDTF">2017-03-10T09:57:32Z</dcterms:created>
  <dcterms:modified xsi:type="dcterms:W3CDTF">2020-02-05T09:50:54Z</dcterms:modified>
</cp:coreProperties>
</file>