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4"/>
  </p:sldMasterIdLst>
  <p:notesMasterIdLst>
    <p:notesMasterId r:id="rId15"/>
  </p:notesMasterIdLst>
  <p:sldIdLst>
    <p:sldId id="275" r:id="rId5"/>
    <p:sldId id="289" r:id="rId6"/>
    <p:sldId id="302" r:id="rId7"/>
    <p:sldId id="319" r:id="rId8"/>
    <p:sldId id="314" r:id="rId9"/>
    <p:sldId id="316" r:id="rId10"/>
    <p:sldId id="317" r:id="rId11"/>
    <p:sldId id="311" r:id="rId12"/>
    <p:sldId id="308" r:id="rId13"/>
    <p:sldId id="320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266F26-25AA-4F2F-B171-FD724FF76E9C}" v="2" dt="2024-09-09T10:06:34.7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79712" autoAdjust="0"/>
  </p:normalViewPr>
  <p:slideViewPr>
    <p:cSldViewPr snapToGrid="0" snapToObjects="1">
      <p:cViewPr varScale="1">
        <p:scale>
          <a:sx n="61" d="100"/>
          <a:sy n="61" d="100"/>
        </p:scale>
        <p:origin x="88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hristensen" userId="5d542c86-40b2-4e4f-ab37-dc2fab4fc46a" providerId="ADAL" clId="{FF4EA8DA-8E17-014B-A625-1881A47FA666}"/>
    <pc:docChg chg="custSel modSld">
      <pc:chgData name="Christoffer Østergaard Christensen" userId="5d542c86-40b2-4e4f-ab37-dc2fab4fc46a" providerId="ADAL" clId="{FF4EA8DA-8E17-014B-A625-1881A47FA666}" dt="2019-12-06T15:11:05.874" v="22" actId="20577"/>
      <pc:docMkLst>
        <pc:docMk/>
      </pc:docMkLst>
      <pc:sldChg chg="modSp modAnim">
        <pc:chgData name="Christoffer Østergaard Christensen" userId="5d542c86-40b2-4e4f-ab37-dc2fab4fc46a" providerId="ADAL" clId="{FF4EA8DA-8E17-014B-A625-1881A47FA666}" dt="2019-12-06T15:10:14.041" v="3" actId="20577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FF4EA8DA-8E17-014B-A625-1881A47FA666}" dt="2019-12-06T15:10:14.041" v="3" actId="20577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FF4EA8DA-8E17-014B-A625-1881A47FA666}" dt="2019-12-06T15:10:12.869" v="2" actId="20577"/>
          <ac:spMkLst>
            <pc:docMk/>
            <pc:sldMk cId="829714769" sldId="261"/>
            <ac:spMk id="3" creationId="{5E12BBDC-B580-2C48-B989-6B524F65A4F2}"/>
          </ac:spMkLst>
        </pc:spChg>
      </pc:sldChg>
      <pc:sldChg chg="modSp modAnim">
        <pc:chgData name="Christoffer Østergaard Christensen" userId="5d542c86-40b2-4e4f-ab37-dc2fab4fc46a" providerId="ADAL" clId="{FF4EA8DA-8E17-014B-A625-1881A47FA666}" dt="2019-12-06T15:10:09.236" v="1" actId="20577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FF4EA8DA-8E17-014B-A625-1881A47FA666}" dt="2019-12-06T15:10:09.236" v="1" actId="20577"/>
          <ac:spMkLst>
            <pc:docMk/>
            <pc:sldMk cId="2336168022" sldId="262"/>
            <ac:spMk id="2" creationId="{6E272116-0EFF-1A46-A805-9AE09C0C4007}"/>
          </ac:spMkLst>
        </pc:spChg>
        <pc:spChg chg="mod">
          <ac:chgData name="Christoffer Østergaard Christensen" userId="5d542c86-40b2-4e4f-ab37-dc2fab4fc46a" providerId="ADAL" clId="{FF4EA8DA-8E17-014B-A625-1881A47FA666}" dt="2019-12-06T15:10:07.584" v="0" actId="20577"/>
          <ac:spMkLst>
            <pc:docMk/>
            <pc:sldMk cId="2336168022" sldId="262"/>
            <ac:spMk id="3" creationId="{5DCE4177-92EE-2F4A-955D-9544BD7CD643}"/>
          </ac:spMkLst>
        </pc:spChg>
      </pc:sldChg>
      <pc:sldChg chg="modSp">
        <pc:chgData name="Christoffer Østergaard Christensen" userId="5d542c86-40b2-4e4f-ab37-dc2fab4fc46a" providerId="ADAL" clId="{FF4EA8DA-8E17-014B-A625-1881A47FA666}" dt="2019-12-06T15:11:01.376" v="20" actId="20577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FF4EA8DA-8E17-014B-A625-1881A47FA666}" dt="2019-12-06T15:11:00.246" v="19" actId="20577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FF4EA8DA-8E17-014B-A625-1881A47FA666}" dt="2019-12-06T15:11:01.376" v="20" actId="20577"/>
          <ac:spMkLst>
            <pc:docMk/>
            <pc:sldMk cId="2339285912" sldId="265"/>
            <ac:spMk id="3" creationId="{27907BF0-BD64-F741-A49D-EBA35B0D57D2}"/>
          </ac:spMkLst>
        </pc:spChg>
      </pc:sldChg>
      <pc:sldChg chg="modSp modAnim">
        <pc:chgData name="Christoffer Østergaard Christensen" userId="5d542c86-40b2-4e4f-ab37-dc2fab4fc46a" providerId="ADAL" clId="{FF4EA8DA-8E17-014B-A625-1881A47FA666}" dt="2019-12-06T15:10:56.804" v="18" actId="20577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FF4EA8DA-8E17-014B-A625-1881A47FA666}" dt="2019-12-06T15:10:54.800" v="17" actId="20577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FF4EA8DA-8E17-014B-A625-1881A47FA666}" dt="2019-12-06T15:10:56.804" v="18" actId="20577"/>
          <ac:spMkLst>
            <pc:docMk/>
            <pc:sldMk cId="3857233581" sldId="269"/>
            <ac:spMk id="3" creationId="{AD25D82D-5B50-E24E-845C-1392945E5734}"/>
          </ac:spMkLst>
        </pc:spChg>
      </pc:sldChg>
    </pc:docChg>
  </pc:docChgLst>
  <pc:docChgLst>
    <pc:chgData name="Christoffer Østergaard Christensen" userId="5d542c86-40b2-4e4f-ab37-dc2fab4fc46a" providerId="ADAL" clId="{FDFB42C9-00CE-1D46-AA97-A04D14925A02}"/>
    <pc:docChg chg="undo custSel modSld">
      <pc:chgData name="Christoffer Østergaard Christensen" userId="5d542c86-40b2-4e4f-ab37-dc2fab4fc46a" providerId="ADAL" clId="{FDFB42C9-00CE-1D46-AA97-A04D14925A02}" dt="2019-12-06T15:11:45.602" v="11" actId="20577"/>
      <pc:docMkLst>
        <pc:docMk/>
      </pc:docMkLst>
    </pc:docChg>
  </pc:docChgLst>
  <pc:docChgLst>
    <pc:chgData name="Christoffer Østergaard Christensen" userId="5d542c86-40b2-4e4f-ab37-dc2fab4fc46a" providerId="ADAL" clId="{6D4AFB03-712F-C043-AB39-C6811FEDA6B7}"/>
    <pc:docChg chg="undo custSel addSld delSld modSld">
      <pc:chgData name="Christoffer Østergaard Christensen" userId="5d542c86-40b2-4e4f-ab37-dc2fab4fc46a" providerId="ADAL" clId="{6D4AFB03-712F-C043-AB39-C6811FEDA6B7}" dt="2020-08-06T10:47:25.891" v="1295" actId="20577"/>
      <pc:docMkLst>
        <pc:docMk/>
      </pc:docMkLst>
      <pc:sldChg chg="addSp delSp modSp">
        <pc:chgData name="Christoffer Østergaard Christensen" userId="5d542c86-40b2-4e4f-ab37-dc2fab4fc46a" providerId="ADAL" clId="{6D4AFB03-712F-C043-AB39-C6811FEDA6B7}" dt="2020-08-06T10:47:25.891" v="1295" actId="20577"/>
        <pc:sldMkLst>
          <pc:docMk/>
          <pc:sldMk cId="3981905256" sldId="256"/>
        </pc:sldMkLst>
        <pc:spChg chg="mod">
          <ac:chgData name="Christoffer Østergaard Christensen" userId="5d542c86-40b2-4e4f-ab37-dc2fab4fc46a" providerId="ADAL" clId="{6D4AFB03-712F-C043-AB39-C6811FEDA6B7}" dt="2020-08-06T10:47:25.891" v="1295" actId="20577"/>
          <ac:spMkLst>
            <pc:docMk/>
            <pc:sldMk cId="3981905256" sldId="256"/>
            <ac:spMk id="2" creationId="{00000000-0000-0000-0000-000000000000}"/>
          </ac:spMkLst>
        </pc:spChg>
        <pc:picChg chg="add mod">
          <ac:chgData name="Christoffer Østergaard Christensen" userId="5d542c86-40b2-4e4f-ab37-dc2fab4fc46a" providerId="ADAL" clId="{6D4AFB03-712F-C043-AB39-C6811FEDA6B7}" dt="2020-08-06T09:14:04.427" v="193" actId="1076"/>
          <ac:picMkLst>
            <pc:docMk/>
            <pc:sldMk cId="3981905256" sldId="256"/>
            <ac:picMk id="3" creationId="{0A96C296-1876-1741-A13E-0ABA11827EEF}"/>
          </ac:picMkLst>
        </pc:picChg>
        <pc:picChg chg="add mod">
          <ac:chgData name="Christoffer Østergaard Christensen" userId="5d542c86-40b2-4e4f-ab37-dc2fab4fc46a" providerId="ADAL" clId="{6D4AFB03-712F-C043-AB39-C6811FEDA6B7}" dt="2020-08-06T09:09:11.135" v="190" actId="1076"/>
          <ac:picMkLst>
            <pc:docMk/>
            <pc:sldMk cId="3981905256" sldId="256"/>
            <ac:picMk id="4" creationId="{85807015-A611-E346-B476-E69E956E7817}"/>
          </ac:picMkLst>
        </pc:picChg>
        <pc:picChg chg="del">
          <ac:chgData name="Christoffer Østergaard Christensen" userId="5d542c86-40b2-4e4f-ab37-dc2fab4fc46a" providerId="ADAL" clId="{6D4AFB03-712F-C043-AB39-C6811FEDA6B7}" dt="2020-08-06T09:05:12.161" v="94" actId="478"/>
          <ac:picMkLst>
            <pc:docMk/>
            <pc:sldMk cId="3981905256" sldId="256"/>
            <ac:picMk id="1026" creationId="{00000000-0000-0000-0000-000000000000}"/>
          </ac:picMkLst>
        </pc:picChg>
      </pc:sldChg>
      <pc:sldChg chg="del">
        <pc:chgData name="Christoffer Østergaard Christensen" userId="5d542c86-40b2-4e4f-ab37-dc2fab4fc46a" providerId="ADAL" clId="{6D4AFB03-712F-C043-AB39-C6811FEDA6B7}" dt="2020-08-06T09:05:55.453" v="110" actId="2696"/>
        <pc:sldMkLst>
          <pc:docMk/>
          <pc:sldMk cId="899034438" sldId="258"/>
        </pc:sldMkLst>
      </pc:sldChg>
      <pc:sldChg chg="del">
        <pc:chgData name="Christoffer Østergaard Christensen" userId="5d542c86-40b2-4e4f-ab37-dc2fab4fc46a" providerId="ADAL" clId="{6D4AFB03-712F-C043-AB39-C6811FEDA6B7}" dt="2020-08-06T09:05:55.689" v="111" actId="2696"/>
        <pc:sldMkLst>
          <pc:docMk/>
          <pc:sldMk cId="1146688344" sldId="262"/>
        </pc:sldMkLst>
      </pc:sldChg>
      <pc:sldChg chg="del">
        <pc:chgData name="Christoffer Østergaard Christensen" userId="5d542c86-40b2-4e4f-ab37-dc2fab4fc46a" providerId="ADAL" clId="{6D4AFB03-712F-C043-AB39-C6811FEDA6B7}" dt="2020-08-06T09:05:55.949" v="112" actId="2696"/>
        <pc:sldMkLst>
          <pc:docMk/>
          <pc:sldMk cId="3281302916" sldId="263"/>
        </pc:sldMkLst>
      </pc:sldChg>
      <pc:sldChg chg="del">
        <pc:chgData name="Christoffer Østergaard Christensen" userId="5d542c86-40b2-4e4f-ab37-dc2fab4fc46a" providerId="ADAL" clId="{6D4AFB03-712F-C043-AB39-C6811FEDA6B7}" dt="2020-08-06T09:05:56.208" v="113" actId="2696"/>
        <pc:sldMkLst>
          <pc:docMk/>
          <pc:sldMk cId="3530821916" sldId="264"/>
        </pc:sldMkLst>
      </pc:sldChg>
      <pc:sldChg chg="del">
        <pc:chgData name="Christoffer Østergaard Christensen" userId="5d542c86-40b2-4e4f-ab37-dc2fab4fc46a" providerId="ADAL" clId="{6D4AFB03-712F-C043-AB39-C6811FEDA6B7}" dt="2020-08-06T09:05:57.664" v="114" actId="2696"/>
        <pc:sldMkLst>
          <pc:docMk/>
          <pc:sldMk cId="189793946" sldId="265"/>
        </pc:sldMkLst>
      </pc:sldChg>
      <pc:sldChg chg="del">
        <pc:chgData name="Christoffer Østergaard Christensen" userId="5d542c86-40b2-4e4f-ab37-dc2fab4fc46a" providerId="ADAL" clId="{6D4AFB03-712F-C043-AB39-C6811FEDA6B7}" dt="2020-08-06T09:05:51.313" v="101" actId="2696"/>
        <pc:sldMkLst>
          <pc:docMk/>
          <pc:sldMk cId="2598396208" sldId="266"/>
        </pc:sldMkLst>
      </pc:sldChg>
      <pc:sldChg chg="del">
        <pc:chgData name="Christoffer Østergaard Christensen" userId="5d542c86-40b2-4e4f-ab37-dc2fab4fc46a" providerId="ADAL" clId="{6D4AFB03-712F-C043-AB39-C6811FEDA6B7}" dt="2020-08-06T09:05:52" v="102" actId="2696"/>
        <pc:sldMkLst>
          <pc:docMk/>
          <pc:sldMk cId="1463706400" sldId="267"/>
        </pc:sldMkLst>
      </pc:sldChg>
      <pc:sldChg chg="del">
        <pc:chgData name="Christoffer Østergaard Christensen" userId="5d542c86-40b2-4e4f-ab37-dc2fab4fc46a" providerId="ADAL" clId="{6D4AFB03-712F-C043-AB39-C6811FEDA6B7}" dt="2020-08-06T09:05:52.516" v="103" actId="2696"/>
        <pc:sldMkLst>
          <pc:docMk/>
          <pc:sldMk cId="4178971834" sldId="268"/>
        </pc:sldMkLst>
      </pc:sldChg>
      <pc:sldChg chg="del">
        <pc:chgData name="Christoffer Østergaard Christensen" userId="5d542c86-40b2-4e4f-ab37-dc2fab4fc46a" providerId="ADAL" clId="{6D4AFB03-712F-C043-AB39-C6811FEDA6B7}" dt="2020-08-06T09:05:53.075" v="104" actId="2696"/>
        <pc:sldMkLst>
          <pc:docMk/>
          <pc:sldMk cId="167852829" sldId="269"/>
        </pc:sldMkLst>
      </pc:sldChg>
      <pc:sldChg chg="del">
        <pc:chgData name="Christoffer Østergaard Christensen" userId="5d542c86-40b2-4e4f-ab37-dc2fab4fc46a" providerId="ADAL" clId="{6D4AFB03-712F-C043-AB39-C6811FEDA6B7}" dt="2020-08-06T09:05:53.569" v="105" actId="2696"/>
        <pc:sldMkLst>
          <pc:docMk/>
          <pc:sldMk cId="4254065040" sldId="270"/>
        </pc:sldMkLst>
      </pc:sldChg>
      <pc:sldChg chg="del">
        <pc:chgData name="Christoffer Østergaard Christensen" userId="5d542c86-40b2-4e4f-ab37-dc2fab4fc46a" providerId="ADAL" clId="{6D4AFB03-712F-C043-AB39-C6811FEDA6B7}" dt="2020-08-06T09:05:54.579" v="107" actId="2696"/>
        <pc:sldMkLst>
          <pc:docMk/>
          <pc:sldMk cId="2741890364" sldId="271"/>
        </pc:sldMkLst>
      </pc:sldChg>
      <pc:sldChg chg="del">
        <pc:chgData name="Christoffer Østergaard Christensen" userId="5d542c86-40b2-4e4f-ab37-dc2fab4fc46a" providerId="ADAL" clId="{6D4AFB03-712F-C043-AB39-C6811FEDA6B7}" dt="2020-08-06T09:05:54.871" v="108" actId="2696"/>
        <pc:sldMkLst>
          <pc:docMk/>
          <pc:sldMk cId="4096130264" sldId="272"/>
        </pc:sldMkLst>
      </pc:sldChg>
      <pc:sldChg chg="del">
        <pc:chgData name="Christoffer Østergaard Christensen" userId="5d542c86-40b2-4e4f-ab37-dc2fab4fc46a" providerId="ADAL" clId="{6D4AFB03-712F-C043-AB39-C6811FEDA6B7}" dt="2020-08-06T09:05:54.139" v="106" actId="2696"/>
        <pc:sldMkLst>
          <pc:docMk/>
          <pc:sldMk cId="3061641780" sldId="273"/>
        </pc:sldMkLst>
      </pc:sldChg>
      <pc:sldChg chg="del">
        <pc:chgData name="Christoffer Østergaard Christensen" userId="5d542c86-40b2-4e4f-ab37-dc2fab4fc46a" providerId="ADAL" clId="{6D4AFB03-712F-C043-AB39-C6811FEDA6B7}" dt="2020-08-06T09:05:55.164" v="109" actId="2696"/>
        <pc:sldMkLst>
          <pc:docMk/>
          <pc:sldMk cId="133209407" sldId="274"/>
        </pc:sldMkLst>
      </pc:sldChg>
      <pc:sldChg chg="modSp add">
        <pc:chgData name="Christoffer Østergaard Christensen" userId="5d542c86-40b2-4e4f-ab37-dc2fab4fc46a" providerId="ADAL" clId="{6D4AFB03-712F-C043-AB39-C6811FEDA6B7}" dt="2020-08-06T09:05:05.121" v="93" actId="1076"/>
        <pc:sldMkLst>
          <pc:docMk/>
          <pc:sldMk cId="1276074628" sldId="275"/>
        </pc:sldMkLst>
        <pc:spChg chg="mod">
          <ac:chgData name="Christoffer Østergaard Christensen" userId="5d542c86-40b2-4e4f-ab37-dc2fab4fc46a" providerId="ADAL" clId="{6D4AFB03-712F-C043-AB39-C6811FEDA6B7}" dt="2020-08-06T09:05:05.121" v="93" actId="1076"/>
          <ac:spMkLst>
            <pc:docMk/>
            <pc:sldMk cId="1276074628" sldId="275"/>
            <ac:spMk id="2" creationId="{CB492E31-B428-BF45-A744-612E107DE1F2}"/>
          </ac:spMkLst>
        </pc:spChg>
      </pc:sldChg>
      <pc:sldChg chg="addSp delSp modSp add">
        <pc:chgData name="Christoffer Østergaard Christensen" userId="5d542c86-40b2-4e4f-ab37-dc2fab4fc46a" providerId="ADAL" clId="{6D4AFB03-712F-C043-AB39-C6811FEDA6B7}" dt="2020-08-06T09:08:35.277" v="185" actId="20577"/>
        <pc:sldMkLst>
          <pc:docMk/>
          <pc:sldMk cId="3589633691" sldId="276"/>
        </pc:sldMkLst>
        <pc:spChg chg="mod">
          <ac:chgData name="Christoffer Østergaard Christensen" userId="5d542c86-40b2-4e4f-ab37-dc2fab4fc46a" providerId="ADAL" clId="{6D4AFB03-712F-C043-AB39-C6811FEDA6B7}" dt="2020-08-06T09:08:35.277" v="185" actId="20577"/>
          <ac:spMkLst>
            <pc:docMk/>
            <pc:sldMk cId="3589633691" sldId="276"/>
            <ac:spMk id="2" creationId="{41AC7B4F-28BE-8843-AA28-5A7B2389EFF6}"/>
          </ac:spMkLst>
        </pc:spChg>
        <pc:spChg chg="del">
          <ac:chgData name="Christoffer Østergaard Christensen" userId="5d542c86-40b2-4e4f-ab37-dc2fab4fc46a" providerId="ADAL" clId="{6D4AFB03-712F-C043-AB39-C6811FEDA6B7}" dt="2020-08-06T09:08:10.044" v="120" actId="478"/>
          <ac:spMkLst>
            <pc:docMk/>
            <pc:sldMk cId="3589633691" sldId="276"/>
            <ac:spMk id="3" creationId="{D49428AD-3BB9-9042-B285-7DB268FBCBEC}"/>
          </ac:spMkLst>
        </pc:spChg>
        <pc:picChg chg="add del">
          <ac:chgData name="Christoffer Østergaard Christensen" userId="5d542c86-40b2-4e4f-ab37-dc2fab4fc46a" providerId="ADAL" clId="{6D4AFB03-712F-C043-AB39-C6811FEDA6B7}" dt="2020-08-06T09:07:58.853" v="117" actId="478"/>
          <ac:picMkLst>
            <pc:docMk/>
            <pc:sldMk cId="3589633691" sldId="276"/>
            <ac:picMk id="4" creationId="{08695A09-38A6-FD47-93A3-958CB63D13BE}"/>
          </ac:picMkLst>
        </pc:picChg>
        <pc:picChg chg="add mod">
          <ac:chgData name="Christoffer Østergaard Christensen" userId="5d542c86-40b2-4e4f-ab37-dc2fab4fc46a" providerId="ADAL" clId="{6D4AFB03-712F-C043-AB39-C6811FEDA6B7}" dt="2020-08-06T09:08:19.203" v="124" actId="1076"/>
          <ac:picMkLst>
            <pc:docMk/>
            <pc:sldMk cId="3589633691" sldId="276"/>
            <ac:picMk id="5" creationId="{6E5C73B8-EF15-BA49-A23E-0A172467DBFB}"/>
          </ac:picMkLst>
        </pc:picChg>
      </pc:sldChg>
      <pc:sldChg chg="modSp add">
        <pc:chgData name="Christoffer Østergaard Christensen" userId="5d542c86-40b2-4e4f-ab37-dc2fab4fc46a" providerId="ADAL" clId="{6D4AFB03-712F-C043-AB39-C6811FEDA6B7}" dt="2020-08-06T09:45:31.529" v="810" actId="20577"/>
        <pc:sldMkLst>
          <pc:docMk/>
          <pc:sldMk cId="2969798376" sldId="277"/>
        </pc:sldMkLst>
        <pc:spChg chg="mod">
          <ac:chgData name="Christoffer Østergaard Christensen" userId="5d542c86-40b2-4e4f-ab37-dc2fab4fc46a" providerId="ADAL" clId="{6D4AFB03-712F-C043-AB39-C6811FEDA6B7}" dt="2020-08-06T09:42:26.601" v="258" actId="20577"/>
          <ac:spMkLst>
            <pc:docMk/>
            <pc:sldMk cId="2969798376" sldId="277"/>
            <ac:spMk id="2" creationId="{A43447FA-2F56-2B4C-9D76-787A7468E408}"/>
          </ac:spMkLst>
        </pc:spChg>
        <pc:spChg chg="mod">
          <ac:chgData name="Christoffer Østergaard Christensen" userId="5d542c86-40b2-4e4f-ab37-dc2fab4fc46a" providerId="ADAL" clId="{6D4AFB03-712F-C043-AB39-C6811FEDA6B7}" dt="2020-08-06T09:45:31.529" v="810" actId="20577"/>
          <ac:spMkLst>
            <pc:docMk/>
            <pc:sldMk cId="2969798376" sldId="277"/>
            <ac:spMk id="3" creationId="{F20CF7D8-26E7-AF41-9C7B-BE7DDC46F938}"/>
          </ac:spMkLst>
        </pc:spChg>
      </pc:sldChg>
      <pc:sldChg chg="addSp modSp add modNotesTx">
        <pc:chgData name="Christoffer Østergaard Christensen" userId="5d542c86-40b2-4e4f-ab37-dc2fab4fc46a" providerId="ADAL" clId="{6D4AFB03-712F-C043-AB39-C6811FEDA6B7}" dt="2020-08-06T09:47:29.144" v="873" actId="20577"/>
        <pc:sldMkLst>
          <pc:docMk/>
          <pc:sldMk cId="4252145748" sldId="278"/>
        </pc:sldMkLst>
        <pc:spChg chg="mod">
          <ac:chgData name="Christoffer Østergaard Christensen" userId="5d542c86-40b2-4e4f-ab37-dc2fab4fc46a" providerId="ADAL" clId="{6D4AFB03-712F-C043-AB39-C6811FEDA6B7}" dt="2020-08-06T09:46:37.718" v="846" actId="1076"/>
          <ac:spMkLst>
            <pc:docMk/>
            <pc:sldMk cId="4252145748" sldId="278"/>
            <ac:spMk id="2" creationId="{529100D8-D91A-6548-82ED-AB2DB191D405}"/>
          </ac:spMkLst>
        </pc:spChg>
        <pc:picChg chg="add mod">
          <ac:chgData name="Christoffer Østergaard Christensen" userId="5d542c86-40b2-4e4f-ab37-dc2fab4fc46a" providerId="ADAL" clId="{6D4AFB03-712F-C043-AB39-C6811FEDA6B7}" dt="2020-08-06T09:46:42.671" v="848" actId="1076"/>
          <ac:picMkLst>
            <pc:docMk/>
            <pc:sldMk cId="4252145748" sldId="278"/>
            <ac:picMk id="4" creationId="{86BB0866-2A19-884E-A4A2-BB10A8FFE11E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09:48:49.055" v="956" actId="404"/>
        <pc:sldMkLst>
          <pc:docMk/>
          <pc:sldMk cId="3169426174" sldId="279"/>
        </pc:sldMkLst>
        <pc:spChg chg="mod">
          <ac:chgData name="Christoffer Østergaard Christensen" userId="5d542c86-40b2-4e4f-ab37-dc2fab4fc46a" providerId="ADAL" clId="{6D4AFB03-712F-C043-AB39-C6811FEDA6B7}" dt="2020-08-06T09:48:49.055" v="956" actId="404"/>
          <ac:spMkLst>
            <pc:docMk/>
            <pc:sldMk cId="3169426174" sldId="279"/>
            <ac:spMk id="2" creationId="{31D0F509-FAEB-AF4D-A215-EF20BB7825FB}"/>
          </ac:spMkLst>
        </pc:spChg>
        <pc:picChg chg="add mod">
          <ac:chgData name="Christoffer Østergaard Christensen" userId="5d542c86-40b2-4e4f-ab37-dc2fab4fc46a" providerId="ADAL" clId="{6D4AFB03-712F-C043-AB39-C6811FEDA6B7}" dt="2020-08-06T09:48:24.746" v="879" actId="14100"/>
          <ac:picMkLst>
            <pc:docMk/>
            <pc:sldMk cId="3169426174" sldId="279"/>
            <ac:picMk id="4" creationId="{B2FB3EB3-B88A-6F44-90CA-89C3CDD14D6E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09:51:26.829" v="1012" actId="404"/>
        <pc:sldMkLst>
          <pc:docMk/>
          <pc:sldMk cId="3688672514" sldId="280"/>
        </pc:sldMkLst>
        <pc:spChg chg="mod">
          <ac:chgData name="Christoffer Østergaard Christensen" userId="5d542c86-40b2-4e4f-ab37-dc2fab4fc46a" providerId="ADAL" clId="{6D4AFB03-712F-C043-AB39-C6811FEDA6B7}" dt="2020-08-06T09:51:26.829" v="1012" actId="404"/>
          <ac:spMkLst>
            <pc:docMk/>
            <pc:sldMk cId="3688672514" sldId="280"/>
            <ac:spMk id="2" creationId="{D606DA31-54AF-EC4F-832A-E69D42B845B9}"/>
          </ac:spMkLst>
        </pc:spChg>
        <pc:picChg chg="add mod">
          <ac:chgData name="Christoffer Østergaard Christensen" userId="5d542c86-40b2-4e4f-ab37-dc2fab4fc46a" providerId="ADAL" clId="{6D4AFB03-712F-C043-AB39-C6811FEDA6B7}" dt="2020-08-06T09:51:02.607" v="960" actId="1076"/>
          <ac:picMkLst>
            <pc:docMk/>
            <pc:sldMk cId="3688672514" sldId="280"/>
            <ac:picMk id="4" creationId="{D9F9C2C6-1A53-0648-BDD0-FD2152552DDE}"/>
          </ac:picMkLst>
        </pc:picChg>
      </pc:sldChg>
      <pc:sldChg chg="addSp delSp modSp add">
        <pc:chgData name="Christoffer Østergaard Christensen" userId="5d542c86-40b2-4e4f-ab37-dc2fab4fc46a" providerId="ADAL" clId="{6D4AFB03-712F-C043-AB39-C6811FEDA6B7}" dt="2020-08-06T09:53:59.150" v="1035" actId="14100"/>
        <pc:sldMkLst>
          <pc:docMk/>
          <pc:sldMk cId="4085165478" sldId="281"/>
        </pc:sldMkLst>
        <pc:spChg chg="del">
          <ac:chgData name="Christoffer Østergaard Christensen" userId="5d542c86-40b2-4e4f-ab37-dc2fab4fc46a" providerId="ADAL" clId="{6D4AFB03-712F-C043-AB39-C6811FEDA6B7}" dt="2020-08-06T09:52:10.349" v="1014"/>
          <ac:spMkLst>
            <pc:docMk/>
            <pc:sldMk cId="4085165478" sldId="281"/>
            <ac:spMk id="3" creationId="{DA08A287-AE45-8C4B-A1C2-0CFB36823858}"/>
          </ac:spMkLst>
        </pc:spChg>
        <pc:picChg chg="add mod">
          <ac:chgData name="Christoffer Østergaard Christensen" userId="5d542c86-40b2-4e4f-ab37-dc2fab4fc46a" providerId="ADAL" clId="{6D4AFB03-712F-C043-AB39-C6811FEDA6B7}" dt="2020-08-06T09:53:42.089" v="1029" actId="14100"/>
          <ac:picMkLst>
            <pc:docMk/>
            <pc:sldMk cId="4085165478" sldId="281"/>
            <ac:picMk id="4" creationId="{7B359FF5-B6DD-994A-9FC6-294839E3E9F3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59.150" v="1035" actId="14100"/>
          <ac:picMkLst>
            <pc:docMk/>
            <pc:sldMk cId="4085165478" sldId="281"/>
            <ac:picMk id="5" creationId="{1F225BE2-A80D-E045-9E8E-A62EE2A384E2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46.621" v="1031" actId="1076"/>
          <ac:picMkLst>
            <pc:docMk/>
            <pc:sldMk cId="4085165478" sldId="281"/>
            <ac:picMk id="6" creationId="{6C19992C-3DC6-6E4A-B882-860C5F8C17A0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57.195" v="1034" actId="14100"/>
          <ac:picMkLst>
            <pc:docMk/>
            <pc:sldMk cId="4085165478" sldId="281"/>
            <ac:picMk id="7" creationId="{19CB2887-53B2-FE43-8913-FF66F249EC40}"/>
          </ac:picMkLst>
        </pc:picChg>
      </pc:sldChg>
      <pc:sldChg chg="modSp add modNotesTx">
        <pc:chgData name="Christoffer Østergaard Christensen" userId="5d542c86-40b2-4e4f-ab37-dc2fab4fc46a" providerId="ADAL" clId="{6D4AFB03-712F-C043-AB39-C6811FEDA6B7}" dt="2020-08-06T10:37:03.870" v="1075" actId="20577"/>
        <pc:sldMkLst>
          <pc:docMk/>
          <pc:sldMk cId="3878227988" sldId="282"/>
        </pc:sldMkLst>
        <pc:spChg chg="mod">
          <ac:chgData name="Christoffer Østergaard Christensen" userId="5d542c86-40b2-4e4f-ab37-dc2fab4fc46a" providerId="ADAL" clId="{6D4AFB03-712F-C043-AB39-C6811FEDA6B7}" dt="2020-08-06T10:31:51.395" v="1041" actId="404"/>
          <ac:spMkLst>
            <pc:docMk/>
            <pc:sldMk cId="3878227988" sldId="282"/>
            <ac:spMk id="2" creationId="{140A733C-A4A1-804D-98C5-FE0CF0BCB816}"/>
          </ac:spMkLst>
        </pc:spChg>
      </pc:sldChg>
      <pc:sldChg chg="modSp add modNotesTx">
        <pc:chgData name="Christoffer Østergaard Christensen" userId="5d542c86-40b2-4e4f-ab37-dc2fab4fc46a" providerId="ADAL" clId="{6D4AFB03-712F-C043-AB39-C6811FEDA6B7}" dt="2020-08-06T10:37:16.752" v="1080" actId="20577"/>
        <pc:sldMkLst>
          <pc:docMk/>
          <pc:sldMk cId="4076792415" sldId="283"/>
        </pc:sldMkLst>
        <pc:spChg chg="mod">
          <ac:chgData name="Christoffer Østergaard Christensen" userId="5d542c86-40b2-4e4f-ab37-dc2fab4fc46a" providerId="ADAL" clId="{6D4AFB03-712F-C043-AB39-C6811FEDA6B7}" dt="2020-08-06T10:37:11.975" v="1078"/>
          <ac:spMkLst>
            <pc:docMk/>
            <pc:sldMk cId="4076792415" sldId="283"/>
            <ac:spMk id="2" creationId="{88C22800-BC6C-6448-B775-A57EF9D5CE66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32:22.272" v="1053" actId="404"/>
        <pc:sldMkLst>
          <pc:docMk/>
          <pc:sldMk cId="1954230017" sldId="284"/>
        </pc:sldMkLst>
        <pc:spChg chg="mod">
          <ac:chgData name="Christoffer Østergaard Christensen" userId="5d542c86-40b2-4e4f-ab37-dc2fab4fc46a" providerId="ADAL" clId="{6D4AFB03-712F-C043-AB39-C6811FEDA6B7}" dt="2020-08-06T10:32:22.272" v="1053" actId="404"/>
          <ac:spMkLst>
            <pc:docMk/>
            <pc:sldMk cId="1954230017" sldId="284"/>
            <ac:spMk id="2" creationId="{FDF89235-CF26-8545-BE2C-301C176CC743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44:10.915" v="1107" actId="14100"/>
        <pc:sldMkLst>
          <pc:docMk/>
          <pc:sldMk cId="2061250543" sldId="285"/>
        </pc:sldMkLst>
        <pc:spChg chg="mod">
          <ac:chgData name="Christoffer Østergaard Christensen" userId="5d542c86-40b2-4e4f-ab37-dc2fab4fc46a" providerId="ADAL" clId="{6D4AFB03-712F-C043-AB39-C6811FEDA6B7}" dt="2020-08-06T10:43:53.606" v="1092" actId="1076"/>
          <ac:spMkLst>
            <pc:docMk/>
            <pc:sldMk cId="2061250543" sldId="285"/>
            <ac:spMk id="2" creationId="{3A5D07ED-B73E-AD44-90D2-304E633993A9}"/>
          </ac:spMkLst>
        </pc:spChg>
        <pc:spChg chg="mod">
          <ac:chgData name="Christoffer Østergaard Christensen" userId="5d542c86-40b2-4e4f-ab37-dc2fab4fc46a" providerId="ADAL" clId="{6D4AFB03-712F-C043-AB39-C6811FEDA6B7}" dt="2020-08-06T10:44:10.915" v="1107" actId="14100"/>
          <ac:spMkLst>
            <pc:docMk/>
            <pc:sldMk cId="2061250543" sldId="285"/>
            <ac:spMk id="3" creationId="{ABB48E2D-E82D-254D-8704-323D05FBF3CA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37:28.644" v="1087" actId="404"/>
        <pc:sldMkLst>
          <pc:docMk/>
          <pc:sldMk cId="2964946194" sldId="286"/>
        </pc:sldMkLst>
        <pc:spChg chg="mod">
          <ac:chgData name="Christoffer Østergaard Christensen" userId="5d542c86-40b2-4e4f-ab37-dc2fab4fc46a" providerId="ADAL" clId="{6D4AFB03-712F-C043-AB39-C6811FEDA6B7}" dt="2020-08-06T10:37:28.644" v="1087" actId="404"/>
          <ac:spMkLst>
            <pc:docMk/>
            <pc:sldMk cId="2964946194" sldId="286"/>
            <ac:spMk id="2" creationId="{4E393778-D8BA-8342-9C47-6D09843CD6FD}"/>
          </ac:spMkLst>
        </pc:spChg>
      </pc:sldChg>
      <pc:sldChg chg="addSp modSp add">
        <pc:chgData name="Christoffer Østergaard Christensen" userId="5d542c86-40b2-4e4f-ab37-dc2fab4fc46a" providerId="ADAL" clId="{6D4AFB03-712F-C043-AB39-C6811FEDA6B7}" dt="2020-08-06T10:45:02.217" v="1185" actId="404"/>
        <pc:sldMkLst>
          <pc:docMk/>
          <pc:sldMk cId="5809082" sldId="287"/>
        </pc:sldMkLst>
        <pc:spChg chg="mod">
          <ac:chgData name="Christoffer Østergaard Christensen" userId="5d542c86-40b2-4e4f-ab37-dc2fab4fc46a" providerId="ADAL" clId="{6D4AFB03-712F-C043-AB39-C6811FEDA6B7}" dt="2020-08-06T10:45:02.217" v="1185" actId="404"/>
          <ac:spMkLst>
            <pc:docMk/>
            <pc:sldMk cId="5809082" sldId="287"/>
            <ac:spMk id="2" creationId="{8DADF708-B69B-C64B-B49E-A583CDFE81F4}"/>
          </ac:spMkLst>
        </pc:spChg>
        <pc:spChg chg="add mod">
          <ac:chgData name="Christoffer Østergaard Christensen" userId="5d542c86-40b2-4e4f-ab37-dc2fab4fc46a" providerId="ADAL" clId="{6D4AFB03-712F-C043-AB39-C6811FEDA6B7}" dt="2020-08-06T10:44:35.826" v="1112" actId="1076"/>
          <ac:spMkLst>
            <pc:docMk/>
            <pc:sldMk cId="5809082" sldId="287"/>
            <ac:spMk id="4" creationId="{DD298CDC-A69C-3B47-A301-62FF357361CF}"/>
          </ac:spMkLst>
        </pc:spChg>
        <pc:picChg chg="add mod">
          <ac:chgData name="Christoffer Østergaard Christensen" userId="5d542c86-40b2-4e4f-ab37-dc2fab4fc46a" providerId="ADAL" clId="{6D4AFB03-712F-C043-AB39-C6811FEDA6B7}" dt="2020-08-06T10:44:35.826" v="1112" actId="1076"/>
          <ac:picMkLst>
            <pc:docMk/>
            <pc:sldMk cId="5809082" sldId="287"/>
            <ac:picMk id="1025" creationId="{193AB7D0-C257-6143-9E76-EB915F048406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10:45:36.815" v="1251" actId="20577"/>
        <pc:sldMkLst>
          <pc:docMk/>
          <pc:sldMk cId="3150939157" sldId="288"/>
        </pc:sldMkLst>
        <pc:spChg chg="mod">
          <ac:chgData name="Christoffer Østergaard Christensen" userId="5d542c86-40b2-4e4f-ab37-dc2fab4fc46a" providerId="ADAL" clId="{6D4AFB03-712F-C043-AB39-C6811FEDA6B7}" dt="2020-08-06T10:45:36.815" v="1251" actId="20577"/>
          <ac:spMkLst>
            <pc:docMk/>
            <pc:sldMk cId="3150939157" sldId="288"/>
            <ac:spMk id="2" creationId="{5A955BD2-A848-7A41-A61D-32714A9B05DA}"/>
          </ac:spMkLst>
        </pc:spChg>
        <pc:spChg chg="add mod">
          <ac:chgData name="Christoffer Østergaard Christensen" userId="5d542c86-40b2-4e4f-ab37-dc2fab4fc46a" providerId="ADAL" clId="{6D4AFB03-712F-C043-AB39-C6811FEDA6B7}" dt="2020-08-06T10:45:21.923" v="1193" actId="1076"/>
          <ac:spMkLst>
            <pc:docMk/>
            <pc:sldMk cId="3150939157" sldId="288"/>
            <ac:spMk id="4" creationId="{7C41DF6D-B474-964C-9E3B-6D6014BDC465}"/>
          </ac:spMkLst>
        </pc:spChg>
        <pc:picChg chg="add mod">
          <ac:chgData name="Christoffer Østergaard Christensen" userId="5d542c86-40b2-4e4f-ab37-dc2fab4fc46a" providerId="ADAL" clId="{6D4AFB03-712F-C043-AB39-C6811FEDA6B7}" dt="2020-08-06T10:45:21.923" v="1193" actId="1076"/>
          <ac:picMkLst>
            <pc:docMk/>
            <pc:sldMk cId="3150939157" sldId="288"/>
            <ac:picMk id="2049" creationId="{774837BB-0B59-C140-8F97-08486F8F64A4}"/>
          </ac:picMkLst>
        </pc:picChg>
      </pc:sldChg>
    </pc:docChg>
  </pc:docChgLst>
  <pc:docChgLst>
    <pc:chgData name="Christoffer Østergaard Carstens" userId="5d542c86-40b2-4e4f-ab37-dc2fab4fc46a" providerId="ADAL" clId="{90C893B7-3330-414C-9B01-166020435EAB}"/>
    <pc:docChg chg="custSel delSld modSld sldOrd">
      <pc:chgData name="Christoffer Østergaard Carstens" userId="5d542c86-40b2-4e4f-ab37-dc2fab4fc46a" providerId="ADAL" clId="{90C893B7-3330-414C-9B01-166020435EAB}" dt="2023-08-24T08:49:05.353" v="7"/>
      <pc:docMkLst>
        <pc:docMk/>
      </pc:docMkLst>
      <pc:sldChg chg="modSp mod">
        <pc:chgData name="Christoffer Østergaard Carstens" userId="5d542c86-40b2-4e4f-ab37-dc2fab4fc46a" providerId="ADAL" clId="{90C893B7-3330-414C-9B01-166020435EAB}" dt="2023-08-24T08:48:19.593" v="1" actId="27636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90C893B7-3330-414C-9B01-166020435EAB}" dt="2023-08-24T08:48:19.593" v="1" actId="27636"/>
          <ac:spMkLst>
            <pc:docMk/>
            <pc:sldMk cId="1276074628" sldId="275"/>
            <ac:spMk id="2" creationId="{CB492E31-B428-BF45-A744-612E107DE1F2}"/>
          </ac:spMkLst>
        </pc:spChg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1276074628" sldId="275"/>
            <ac:spMk id="3" creationId="{35306201-C9E0-3447-B8C0-B02F66B627AE}"/>
          </ac:spMkLst>
        </pc:spChg>
      </pc:sldChg>
      <pc:sldChg chg="modSp">
        <pc:chgData name="Christoffer Østergaard Carstens" userId="5d542c86-40b2-4e4f-ab37-dc2fab4fc46a" providerId="ADAL" clId="{90C893B7-3330-414C-9B01-166020435EAB}" dt="2023-08-24T08:48:19.378" v="0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813037069" sldId="289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813037069" sldId="289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90C893B7-3330-414C-9B01-166020435EAB}" dt="2023-08-24T08:48:19.378" v="0"/>
        <pc:sldMkLst>
          <pc:docMk/>
          <pc:sldMk cId="2288015553" sldId="302"/>
        </pc:sldMkLst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2288015553" sldId="302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90C893B7-3330-414C-9B01-166020435EAB}" dt="2023-08-24T08:48:49.276" v="4" actId="20577"/>
        <pc:sldMkLst>
          <pc:docMk/>
          <pc:sldMk cId="2365051636" sldId="308"/>
        </pc:sldMkLst>
        <pc:spChg chg="mod">
          <ac:chgData name="Christoffer Østergaard Carstens" userId="5d542c86-40b2-4e4f-ab37-dc2fab4fc46a" providerId="ADAL" clId="{90C893B7-3330-414C-9B01-166020435EAB}" dt="2023-08-24T08:48:49.276" v="4" actId="20577"/>
          <ac:spMkLst>
            <pc:docMk/>
            <pc:sldMk cId="2365051636" sldId="308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90C893B7-3330-414C-9B01-166020435EAB}" dt="2023-08-24T08:48:19.378" v="0"/>
        <pc:sldMkLst>
          <pc:docMk/>
          <pc:sldMk cId="2577156544" sldId="310"/>
        </pc:sldMkLst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2577156544" sldId="31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2577156544" sldId="310"/>
            <ac:spMk id="3" creationId="{00000000-0000-0000-0000-000000000000}"/>
          </ac:spMkLst>
        </pc:spChg>
      </pc:sldChg>
      <pc:sldChg chg="modSp del mod">
        <pc:chgData name="Christoffer Østergaard Carstens" userId="5d542c86-40b2-4e4f-ab37-dc2fab4fc46a" providerId="ADAL" clId="{90C893B7-3330-414C-9B01-166020435EAB}" dt="2023-08-24T08:49:02.642" v="5" actId="47"/>
        <pc:sldMkLst>
          <pc:docMk/>
          <pc:sldMk cId="4144931276" sldId="312"/>
        </pc:sldMkLst>
        <pc:spChg chg="mod">
          <ac:chgData name="Christoffer Østergaard Carstens" userId="5d542c86-40b2-4e4f-ab37-dc2fab4fc46a" providerId="ADAL" clId="{90C893B7-3330-414C-9B01-166020435EAB}" dt="2023-08-24T08:48:19.701" v="3" actId="27636"/>
          <ac:spMkLst>
            <pc:docMk/>
            <pc:sldMk cId="4144931276" sldId="312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4144931276" sldId="312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90C893B7-3330-414C-9B01-166020435EAB}" dt="2023-08-24T08:48:19.378" v="0"/>
        <pc:sldMkLst>
          <pc:docMk/>
          <pc:sldMk cId="637103091" sldId="313"/>
        </pc:sldMkLst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637103091" sldId="313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637103091" sldId="313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90C893B7-3330-414C-9B01-166020435EAB}" dt="2023-08-24T08:48:19.378" v="0"/>
        <pc:sldMkLst>
          <pc:docMk/>
          <pc:sldMk cId="3953729070" sldId="314"/>
        </pc:sldMkLst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3953729070" sldId="31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3953729070" sldId="314"/>
            <ac:spMk id="6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90C893B7-3330-414C-9B01-166020435EAB}" dt="2023-08-24T08:48:19.378" v="0"/>
        <pc:sldMkLst>
          <pc:docMk/>
          <pc:sldMk cId="4010767837" sldId="316"/>
        </pc:sldMkLst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4010767837" sldId="316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4010767837" sldId="316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90C893B7-3330-414C-9B01-166020435EAB}" dt="2023-08-24T08:48:19.378" v="0"/>
        <pc:sldMkLst>
          <pc:docMk/>
          <pc:sldMk cId="2650559090" sldId="317"/>
        </pc:sldMkLst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2650559090" sldId="317"/>
            <ac:spMk id="2" creationId="{00000000-0000-0000-0000-000000000000}"/>
          </ac:spMkLst>
        </pc:spChg>
      </pc:sldChg>
      <pc:sldChg chg="modSp ord">
        <pc:chgData name="Christoffer Østergaard Carstens" userId="5d542c86-40b2-4e4f-ab37-dc2fab4fc46a" providerId="ADAL" clId="{90C893B7-3330-414C-9B01-166020435EAB}" dt="2023-08-24T08:49:05.353" v="7"/>
        <pc:sldMkLst>
          <pc:docMk/>
          <pc:sldMk cId="4073711269" sldId="319"/>
        </pc:sldMkLst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4073711269" sldId="319"/>
            <ac:spMk id="2" creationId="{87B387D9-8E22-4B6E-A9EE-8ADC8F4D0C9F}"/>
          </ac:spMkLst>
        </pc:spChg>
        <pc:spChg chg="mod">
          <ac:chgData name="Christoffer Østergaard Carstens" userId="5d542c86-40b2-4e4f-ab37-dc2fab4fc46a" providerId="ADAL" clId="{90C893B7-3330-414C-9B01-166020435EAB}" dt="2023-08-24T08:48:19.378" v="0"/>
          <ac:spMkLst>
            <pc:docMk/>
            <pc:sldMk cId="4073711269" sldId="319"/>
            <ac:spMk id="3" creationId="{B2A8ADB0-C00A-4AD1-AD8F-CA307788D2D9}"/>
          </ac:spMkLst>
        </pc:spChg>
      </pc:sldChg>
    </pc:docChg>
  </pc:docChgLst>
  <pc:docChgLst>
    <pc:chgData name="Christoffer Østergaard Christensen" userId="5d542c86-40b2-4e4f-ab37-dc2fab4fc46a" providerId="ADAL" clId="{B4A5F6CC-B38C-044B-A48A-E28761825FBE}"/>
    <pc:docChg chg="custSel addSld delSld modSld">
      <pc:chgData name="Christoffer Østergaard Christensen" userId="5d542c86-40b2-4e4f-ab37-dc2fab4fc46a" providerId="ADAL" clId="{B4A5F6CC-B38C-044B-A48A-E28761825FBE}" dt="2020-01-15T08:30:51.744" v="990" actId="27636"/>
      <pc:docMkLst>
        <pc:docMk/>
      </pc:docMkLst>
      <pc:sldChg chg="modSp">
        <pc:chgData name="Christoffer Østergaard Christensen" userId="5d542c86-40b2-4e4f-ab37-dc2fab4fc46a" providerId="ADAL" clId="{B4A5F6CC-B38C-044B-A48A-E28761825FBE}" dt="2020-01-15T08:29:46.191" v="959" actId="20577"/>
        <pc:sldMkLst>
          <pc:docMk/>
          <pc:sldMk cId="2978583439" sldId="280"/>
        </pc:sldMkLst>
        <pc:spChg chg="mod">
          <ac:chgData name="Christoffer Østergaard Christensen" userId="5d542c86-40b2-4e4f-ab37-dc2fab4fc46a" providerId="ADAL" clId="{B4A5F6CC-B38C-044B-A48A-E28761825FBE}" dt="2020-01-15T08:29:46.191" v="959" actId="20577"/>
          <ac:spMkLst>
            <pc:docMk/>
            <pc:sldMk cId="2978583439" sldId="280"/>
            <ac:spMk id="2" creationId="{00000000-0000-0000-0000-000000000000}"/>
          </ac:spMkLst>
        </pc:spChg>
        <pc:spChg chg="mod">
          <ac:chgData name="Christoffer Østergaard Christensen" userId="5d542c86-40b2-4e4f-ab37-dc2fab4fc46a" providerId="ADAL" clId="{B4A5F6CC-B38C-044B-A48A-E28761825FBE}" dt="2020-01-15T08:29:18.665" v="955" actId="20577"/>
          <ac:spMkLst>
            <pc:docMk/>
            <pc:sldMk cId="2978583439" sldId="280"/>
            <ac:spMk id="3" creationId="{00000000-0000-0000-0000-000000000000}"/>
          </ac:spMkLst>
        </pc:spChg>
      </pc:sldChg>
      <pc:sldChg chg="addSp delSp modSp">
        <pc:chgData name="Christoffer Østergaard Christensen" userId="5d542c86-40b2-4e4f-ab37-dc2fab4fc46a" providerId="ADAL" clId="{B4A5F6CC-B38C-044B-A48A-E28761825FBE}" dt="2020-01-15T07:59:27.098" v="12" actId="1076"/>
        <pc:sldMkLst>
          <pc:docMk/>
          <pc:sldMk cId="2740321037" sldId="281"/>
        </pc:sldMkLst>
        <pc:spChg chg="add del mod">
          <ac:chgData name="Christoffer Østergaard Christensen" userId="5d542c86-40b2-4e4f-ab37-dc2fab4fc46a" providerId="ADAL" clId="{B4A5F6CC-B38C-044B-A48A-E28761825FBE}" dt="2020-01-15T07:58:41.196" v="1" actId="931"/>
          <ac:spMkLst>
            <pc:docMk/>
            <pc:sldMk cId="2740321037" sldId="281"/>
            <ac:spMk id="4" creationId="{7F3607A6-F390-8645-9715-0DC35F849310}"/>
          </ac:spMkLst>
        </pc:spChg>
        <pc:picChg chg="add mod">
          <ac:chgData name="Christoffer Østergaard Christensen" userId="5d542c86-40b2-4e4f-ab37-dc2fab4fc46a" providerId="ADAL" clId="{B4A5F6CC-B38C-044B-A48A-E28761825FBE}" dt="2020-01-15T07:59:27.098" v="12" actId="1076"/>
          <ac:picMkLst>
            <pc:docMk/>
            <pc:sldMk cId="2740321037" sldId="281"/>
            <ac:picMk id="6" creationId="{E8C6ACB2-9686-A746-9492-A4AAB6A807C6}"/>
          </ac:picMkLst>
        </pc:picChg>
        <pc:picChg chg="del">
          <ac:chgData name="Christoffer Østergaard Christensen" userId="5d542c86-40b2-4e4f-ab37-dc2fab4fc46a" providerId="ADAL" clId="{B4A5F6CC-B38C-044B-A48A-E28761825FBE}" dt="2020-01-15T07:58:29.484" v="0" actId="478"/>
          <ac:picMkLst>
            <pc:docMk/>
            <pc:sldMk cId="2740321037" sldId="281"/>
            <ac:picMk id="8" creationId="{00000000-0000-0000-0000-000000000000}"/>
          </ac:picMkLst>
        </pc:picChg>
        <pc:picChg chg="del mod">
          <ac:chgData name="Christoffer Østergaard Christensen" userId="5d542c86-40b2-4e4f-ab37-dc2fab4fc46a" providerId="ADAL" clId="{B4A5F6CC-B38C-044B-A48A-E28761825FBE}" dt="2020-01-15T07:59:02.065" v="9" actId="478"/>
          <ac:picMkLst>
            <pc:docMk/>
            <pc:sldMk cId="2740321037" sldId="281"/>
            <ac:picMk id="9" creationId="{00000000-0000-0000-0000-000000000000}"/>
          </ac:picMkLst>
        </pc:picChg>
      </pc:sldChg>
      <pc:sldChg chg="modSp">
        <pc:chgData name="Christoffer Østergaard Christensen" userId="5d542c86-40b2-4e4f-ab37-dc2fab4fc46a" providerId="ADAL" clId="{B4A5F6CC-B38C-044B-A48A-E28761825FBE}" dt="2020-01-15T08:01:28.694" v="14" actId="1076"/>
        <pc:sldMkLst>
          <pc:docMk/>
          <pc:sldMk cId="551452374" sldId="282"/>
        </pc:sldMkLst>
        <pc:picChg chg="mod">
          <ac:chgData name="Christoffer Østergaard Christensen" userId="5d542c86-40b2-4e4f-ab37-dc2fab4fc46a" providerId="ADAL" clId="{B4A5F6CC-B38C-044B-A48A-E28761825FBE}" dt="2020-01-15T08:01:28.694" v="14" actId="1076"/>
          <ac:picMkLst>
            <pc:docMk/>
            <pc:sldMk cId="551452374" sldId="282"/>
            <ac:picMk id="5" creationId="{00000000-0000-0000-0000-000000000000}"/>
          </ac:picMkLst>
        </pc:picChg>
      </pc:sldChg>
      <pc:sldChg chg="modSp">
        <pc:chgData name="Christoffer Østergaard Christensen" userId="5d542c86-40b2-4e4f-ab37-dc2fab4fc46a" providerId="ADAL" clId="{B4A5F6CC-B38C-044B-A48A-E28761825FBE}" dt="2020-01-15T08:02:46.575" v="19" actId="14100"/>
        <pc:sldMkLst>
          <pc:docMk/>
          <pc:sldMk cId="551452374" sldId="283"/>
        </pc:sldMkLst>
        <pc:spChg chg="mod">
          <ac:chgData name="Christoffer Østergaard Christensen" userId="5d542c86-40b2-4e4f-ab37-dc2fab4fc46a" providerId="ADAL" clId="{B4A5F6CC-B38C-044B-A48A-E28761825FBE}" dt="2020-01-15T08:02:38.565" v="16" actId="1076"/>
          <ac:spMkLst>
            <pc:docMk/>
            <pc:sldMk cId="551452374" sldId="283"/>
            <ac:spMk id="2" creationId="{00000000-0000-0000-0000-000000000000}"/>
          </ac:spMkLst>
        </pc:spChg>
        <pc:picChg chg="mod">
          <ac:chgData name="Christoffer Østergaard Christensen" userId="5d542c86-40b2-4e4f-ab37-dc2fab4fc46a" providerId="ADAL" clId="{B4A5F6CC-B38C-044B-A48A-E28761825FBE}" dt="2020-01-15T08:02:40.896" v="17" actId="14100"/>
          <ac:picMkLst>
            <pc:docMk/>
            <pc:sldMk cId="551452374" sldId="283"/>
            <ac:picMk id="12" creationId="{00000000-0000-0000-0000-000000000000}"/>
          </ac:picMkLst>
        </pc:picChg>
        <pc:picChg chg="mod">
          <ac:chgData name="Christoffer Østergaard Christensen" userId="5d542c86-40b2-4e4f-ab37-dc2fab4fc46a" providerId="ADAL" clId="{B4A5F6CC-B38C-044B-A48A-E28761825FBE}" dt="2020-01-15T08:02:46.575" v="19" actId="14100"/>
          <ac:picMkLst>
            <pc:docMk/>
            <pc:sldMk cId="551452374" sldId="283"/>
            <ac:picMk id="13" creationId="{00000000-0000-0000-0000-000000000000}"/>
          </ac:picMkLst>
        </pc:picChg>
      </pc:sldChg>
      <pc:sldChg chg="addSp delSp modSp add">
        <pc:chgData name="Christoffer Østergaard Christensen" userId="5d542c86-40b2-4e4f-ab37-dc2fab4fc46a" providerId="ADAL" clId="{B4A5F6CC-B38C-044B-A48A-E28761825FBE}" dt="2020-01-15T08:12:04.726" v="267"/>
        <pc:sldMkLst>
          <pc:docMk/>
          <pc:sldMk cId="105191546" sldId="288"/>
        </pc:sldMkLst>
        <pc:spChg chg="del">
          <ac:chgData name="Christoffer Østergaard Christensen" userId="5d542c86-40b2-4e4f-ab37-dc2fab4fc46a" providerId="ADAL" clId="{B4A5F6CC-B38C-044B-A48A-E28761825FBE}" dt="2020-01-15T08:10:40.415" v="21"/>
          <ac:spMkLst>
            <pc:docMk/>
            <pc:sldMk cId="105191546" sldId="288"/>
            <ac:spMk id="2" creationId="{CE179D90-39F7-C54B-B7AE-D78DE4ED497A}"/>
          </ac:spMkLst>
        </pc:spChg>
        <pc:spChg chg="del">
          <ac:chgData name="Christoffer Østergaard Christensen" userId="5d542c86-40b2-4e4f-ab37-dc2fab4fc46a" providerId="ADAL" clId="{B4A5F6CC-B38C-044B-A48A-E28761825FBE}" dt="2020-01-15T08:10:40.415" v="21"/>
          <ac:spMkLst>
            <pc:docMk/>
            <pc:sldMk cId="105191546" sldId="288"/>
            <ac:spMk id="3" creationId="{C20C75E5-533F-A94D-B1DE-EE429C918E84}"/>
          </ac:spMkLst>
        </pc:spChg>
        <pc:spChg chg="add mod">
          <ac:chgData name="Christoffer Østergaard Christensen" userId="5d542c86-40b2-4e4f-ab37-dc2fab4fc46a" providerId="ADAL" clId="{B4A5F6CC-B38C-044B-A48A-E28761825FBE}" dt="2020-01-15T08:12:01.475" v="265" actId="113"/>
          <ac:spMkLst>
            <pc:docMk/>
            <pc:sldMk cId="105191546" sldId="288"/>
            <ac:spMk id="5" creationId="{A7293BBE-A04C-4A44-857A-35AD7243BB41}"/>
          </ac:spMkLst>
        </pc:spChg>
        <pc:spChg chg="add del mod">
          <ac:chgData name="Christoffer Østergaard Christensen" userId="5d542c86-40b2-4e4f-ab37-dc2fab4fc46a" providerId="ADAL" clId="{B4A5F6CC-B38C-044B-A48A-E28761825FBE}" dt="2020-01-15T08:12:04.726" v="267"/>
          <ac:spMkLst>
            <pc:docMk/>
            <pc:sldMk cId="105191546" sldId="288"/>
            <ac:spMk id="6" creationId="{142FB0BC-097E-E148-B329-126705080DB4}"/>
          </ac:spMkLst>
        </pc:spChg>
        <pc:spChg chg="add mod">
          <ac:chgData name="Christoffer Østergaard Christensen" userId="5d542c86-40b2-4e4f-ab37-dc2fab4fc46a" providerId="ADAL" clId="{B4A5F6CC-B38C-044B-A48A-E28761825FBE}" dt="2020-01-15T08:11:37.746" v="245" actId="20577"/>
          <ac:spMkLst>
            <pc:docMk/>
            <pc:sldMk cId="105191546" sldId="288"/>
            <ac:spMk id="8" creationId="{DCFF2192-82EF-1244-9ADC-D189A667B280}"/>
          </ac:spMkLst>
        </pc:spChg>
        <pc:graphicFrameChg chg="add del mod modGraphic">
          <ac:chgData name="Christoffer Østergaard Christensen" userId="5d542c86-40b2-4e4f-ab37-dc2fab4fc46a" providerId="ADAL" clId="{B4A5F6CC-B38C-044B-A48A-E28761825FBE}" dt="2020-01-15T08:10:53.776" v="25" actId="478"/>
          <ac:graphicFrameMkLst>
            <pc:docMk/>
            <pc:sldMk cId="105191546" sldId="288"/>
            <ac:graphicFrameMk id="4" creationId="{B63BC261-DB76-BF4C-A00B-48D20D699D57}"/>
          </ac:graphicFrameMkLst>
        </pc:graphicFrameChg>
      </pc:sldChg>
      <pc:sldChg chg="modSp add del">
        <pc:chgData name="Christoffer Østergaard Christensen" userId="5d542c86-40b2-4e4f-ab37-dc2fab4fc46a" providerId="ADAL" clId="{B4A5F6CC-B38C-044B-A48A-E28761825FBE}" dt="2020-01-15T08:30:16.855" v="980" actId="2696"/>
        <pc:sldMkLst>
          <pc:docMk/>
          <pc:sldMk cId="151154772" sldId="289"/>
        </pc:sldMkLst>
        <pc:spChg chg="mod">
          <ac:chgData name="Christoffer Østergaard Christensen" userId="5d542c86-40b2-4e4f-ab37-dc2fab4fc46a" providerId="ADAL" clId="{B4A5F6CC-B38C-044B-A48A-E28761825FBE}" dt="2020-01-15T08:29:51.373" v="978" actId="20577"/>
          <ac:spMkLst>
            <pc:docMk/>
            <pc:sldMk cId="151154772" sldId="289"/>
            <ac:spMk id="2" creationId="{9EBABD90-FB51-EA45-B07E-6EA9C191E1C1}"/>
          </ac:spMkLst>
        </pc:spChg>
      </pc:sldChg>
      <pc:sldChg chg="modSp add">
        <pc:chgData name="Christoffer Østergaard Christensen" userId="5d542c86-40b2-4e4f-ab37-dc2fab4fc46a" providerId="ADAL" clId="{B4A5F6CC-B38C-044B-A48A-E28761825FBE}" dt="2020-01-15T08:30:51.744" v="990" actId="27636"/>
        <pc:sldMkLst>
          <pc:docMk/>
          <pc:sldMk cId="2869923261" sldId="290"/>
        </pc:sldMkLst>
        <pc:spChg chg="mod">
          <ac:chgData name="Christoffer Østergaard Christensen" userId="5d542c86-40b2-4e4f-ab37-dc2fab4fc46a" providerId="ADAL" clId="{B4A5F6CC-B38C-044B-A48A-E28761825FBE}" dt="2020-01-15T08:30:51.744" v="990" actId="27636"/>
          <ac:spMkLst>
            <pc:docMk/>
            <pc:sldMk cId="2869923261" sldId="290"/>
            <ac:spMk id="3" creationId="{00000000-0000-0000-0000-000000000000}"/>
          </ac:spMkLst>
        </pc:spChg>
      </pc:sldChg>
    </pc:docChg>
  </pc:docChgLst>
  <pc:docChgLst>
    <pc:chgData name="Christoffer Østergaard Christensen" userId="5d542c86-40b2-4e4f-ab37-dc2fab4fc46a" providerId="ADAL" clId="{32152531-80F4-A145-AFF6-96CB2A4E09BE}"/>
    <pc:docChg chg="undo custSel addSld delSld modSld sldOrd">
      <pc:chgData name="Christoffer Østergaard Christensen" userId="5d542c86-40b2-4e4f-ab37-dc2fab4fc46a" providerId="ADAL" clId="{32152531-80F4-A145-AFF6-96CB2A4E09BE}" dt="2019-12-24T15:00:58.073" v="1862" actId="20577"/>
      <pc:docMkLst>
        <pc:docMk/>
      </pc:docMkLst>
      <pc:sldChg chg="add ord">
        <pc:chgData name="Christoffer Østergaard Christensen" userId="5d542c86-40b2-4e4f-ab37-dc2fab4fc46a" providerId="ADAL" clId="{32152531-80F4-A145-AFF6-96CB2A4E09BE}" dt="2019-12-24T14:21:38.811" v="65"/>
        <pc:sldMkLst>
          <pc:docMk/>
          <pc:sldMk cId="1735236001" sldId="256"/>
        </pc:sldMkLst>
      </pc:sldChg>
      <pc:sldChg chg="modSp ord">
        <pc:chgData name="Christoffer Østergaard Christensen" userId="5d542c86-40b2-4e4f-ab37-dc2fab4fc46a" providerId="ADAL" clId="{32152531-80F4-A145-AFF6-96CB2A4E09BE}" dt="2019-12-24T14:58:07.023" v="1856" actId="20577"/>
        <pc:sldMkLst>
          <pc:docMk/>
          <pc:sldMk cId="3039900696" sldId="257"/>
        </pc:sldMkLst>
        <pc:spChg chg="mod">
          <ac:chgData name="Christoffer Østergaard Christensen" userId="5d542c86-40b2-4e4f-ab37-dc2fab4fc46a" providerId="ADAL" clId="{32152531-80F4-A145-AFF6-96CB2A4E09BE}" dt="2019-12-24T14:58:07.023" v="1856" actId="20577"/>
          <ac:spMkLst>
            <pc:docMk/>
            <pc:sldMk cId="3039900696" sldId="257"/>
            <ac:spMk id="2" creationId="{B3930D2B-4043-D946-B181-43A026F2A140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6:19.244" v="783" actId="2696"/>
        <pc:sldMkLst>
          <pc:docMk/>
          <pc:sldMk cId="1612075318" sldId="258"/>
        </pc:sldMkLst>
      </pc:sldChg>
      <pc:sldChg chg="del">
        <pc:chgData name="Christoffer Østergaard Christensen" userId="5d542c86-40b2-4e4f-ab37-dc2fab4fc46a" providerId="ADAL" clId="{32152531-80F4-A145-AFF6-96CB2A4E09BE}" dt="2019-12-24T14:46:06.281" v="778" actId="2696"/>
        <pc:sldMkLst>
          <pc:docMk/>
          <pc:sldMk cId="2533733561" sldId="258"/>
        </pc:sldMkLst>
      </pc:sldChg>
      <pc:sldChg chg="add del">
        <pc:chgData name="Christoffer Østergaard Christensen" userId="5d542c86-40b2-4e4f-ab37-dc2fab4fc46a" providerId="ADAL" clId="{32152531-80F4-A145-AFF6-96CB2A4E09BE}" dt="2019-12-24T14:46:14.508" v="781"/>
        <pc:sldMkLst>
          <pc:docMk/>
          <pc:sldMk cId="4046108390" sldId="258"/>
        </pc:sldMkLst>
      </pc:sldChg>
      <pc:sldChg chg="del">
        <pc:chgData name="Christoffer Østergaard Christensen" userId="5d542c86-40b2-4e4f-ab37-dc2fab4fc46a" providerId="ADAL" clId="{32152531-80F4-A145-AFF6-96CB2A4E09BE}" dt="2019-12-24T14:41:56.343" v="374" actId="2696"/>
        <pc:sldMkLst>
          <pc:docMk/>
          <pc:sldMk cId="3827703247" sldId="259"/>
        </pc:sldMkLst>
      </pc:sldChg>
      <pc:sldChg chg="addSp modSp">
        <pc:chgData name="Christoffer Østergaard Christensen" userId="5d542c86-40b2-4e4f-ab37-dc2fab4fc46a" providerId="ADAL" clId="{32152531-80F4-A145-AFF6-96CB2A4E09BE}" dt="2019-12-24T14:27:01.845" v="129" actId="1076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32152531-80F4-A145-AFF6-96CB2A4E09BE}" dt="2019-12-24T14:26:30.285" v="119" actId="1076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32152531-80F4-A145-AFF6-96CB2A4E09BE}" dt="2019-12-24T14:26:58.355" v="128" actId="1076"/>
          <ac:spMkLst>
            <pc:docMk/>
            <pc:sldMk cId="829714769" sldId="261"/>
            <ac:spMk id="3" creationId="{5E12BBDC-B580-2C48-B989-6B524F65A4F2}"/>
          </ac:spMkLst>
        </pc:spChg>
        <pc:picChg chg="add mod">
          <ac:chgData name="Christoffer Østergaard Christensen" userId="5d542c86-40b2-4e4f-ab37-dc2fab4fc46a" providerId="ADAL" clId="{32152531-80F4-A145-AFF6-96CB2A4E09BE}" dt="2019-12-24T14:27:01.845" v="129" actId="1076"/>
          <ac:picMkLst>
            <pc:docMk/>
            <pc:sldMk cId="829714769" sldId="261"/>
            <ac:picMk id="4" creationId="{70B7FF55-A696-844F-8C3E-2F2A0DF8AC9C}"/>
          </ac:picMkLst>
        </pc:picChg>
      </pc:sldChg>
      <pc:sldChg chg="addSp delSp modSp ord modAnim">
        <pc:chgData name="Christoffer Østergaard Christensen" userId="5d542c86-40b2-4e4f-ab37-dc2fab4fc46a" providerId="ADAL" clId="{32152531-80F4-A145-AFF6-96CB2A4E09BE}" dt="2019-12-24T14:47:10.638" v="786" actId="1076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32152531-80F4-A145-AFF6-96CB2A4E09BE}" dt="2019-12-24T14:20:10.477" v="41" actId="122"/>
          <ac:spMkLst>
            <pc:docMk/>
            <pc:sldMk cId="2336168022" sldId="262"/>
            <ac:spMk id="2" creationId="{6E272116-0EFF-1A46-A805-9AE09C0C4007}"/>
          </ac:spMkLst>
        </pc:spChg>
        <pc:spChg chg="del">
          <ac:chgData name="Christoffer Østergaard Christensen" userId="5d542c86-40b2-4e4f-ab37-dc2fab4fc46a" providerId="ADAL" clId="{32152531-80F4-A145-AFF6-96CB2A4E09BE}" dt="2019-12-24T14:19:45.837" v="8" actId="931"/>
          <ac:spMkLst>
            <pc:docMk/>
            <pc:sldMk cId="2336168022" sldId="262"/>
            <ac:spMk id="3" creationId="{5DCE4177-92EE-2F4A-955D-9544BD7CD643}"/>
          </ac:spMkLst>
        </pc:spChg>
        <pc:spChg chg="add mod">
          <ac:chgData name="Christoffer Østergaard Christensen" userId="5d542c86-40b2-4e4f-ab37-dc2fab4fc46a" providerId="ADAL" clId="{32152531-80F4-A145-AFF6-96CB2A4E09BE}" dt="2019-12-24T14:47:06.452" v="785" actId="20577"/>
          <ac:spMkLst>
            <pc:docMk/>
            <pc:sldMk cId="2336168022" sldId="262"/>
            <ac:spMk id="3" creationId="{935D63DC-97B2-5B45-BDDA-4BF9165B84A2}"/>
          </ac:spMkLst>
        </pc:spChg>
        <pc:picChg chg="add mod">
          <ac:chgData name="Christoffer Østergaard Christensen" userId="5d542c86-40b2-4e4f-ab37-dc2fab4fc46a" providerId="ADAL" clId="{32152531-80F4-A145-AFF6-96CB2A4E09BE}" dt="2019-12-24T14:47:10.638" v="786" actId="1076"/>
          <ac:picMkLst>
            <pc:docMk/>
            <pc:sldMk cId="2336168022" sldId="262"/>
            <ac:picMk id="5" creationId="{F57F3784-52D3-4A4A-8122-987678EA1036}"/>
          </ac:picMkLst>
        </pc:picChg>
      </pc:sldChg>
      <pc:sldChg chg="del">
        <pc:chgData name="Christoffer Østergaard Christensen" userId="5d542c86-40b2-4e4f-ab37-dc2fab4fc46a" providerId="ADAL" clId="{32152531-80F4-A145-AFF6-96CB2A4E09BE}" dt="2019-12-24T14:17:07.965" v="7" actId="2696"/>
        <pc:sldMkLst>
          <pc:docMk/>
          <pc:sldMk cId="1578824254" sldId="263"/>
        </pc:sldMkLst>
      </pc:sldChg>
      <pc:sldChg chg="del">
        <pc:chgData name="Christoffer Østergaard Christensen" userId="5d542c86-40b2-4e4f-ab37-dc2fab4fc46a" providerId="ADAL" clId="{32152531-80F4-A145-AFF6-96CB2A4E09BE}" dt="2019-12-24T14:17:04.961" v="6" actId="2696"/>
        <pc:sldMkLst>
          <pc:docMk/>
          <pc:sldMk cId="2716333522" sldId="264"/>
        </pc:sldMkLst>
      </pc:sldChg>
      <pc:sldChg chg="modSp">
        <pc:chgData name="Christoffer Østergaard Christensen" userId="5d542c86-40b2-4e4f-ab37-dc2fab4fc46a" providerId="ADAL" clId="{32152531-80F4-A145-AFF6-96CB2A4E09BE}" dt="2019-12-24T14:45:49.878" v="776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32152531-80F4-A145-AFF6-96CB2A4E09BE}" dt="2019-12-24T14:45:47.736" v="775" actId="20577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32152531-80F4-A145-AFF6-96CB2A4E09BE}" dt="2019-12-24T14:45:49.878" v="776"/>
          <ac:spMkLst>
            <pc:docMk/>
            <pc:sldMk cId="2339285912" sldId="265"/>
            <ac:spMk id="3" creationId="{27907BF0-BD64-F741-A49D-EBA35B0D57D2}"/>
          </ac:spMkLst>
        </pc:spChg>
      </pc:sldChg>
      <pc:sldChg chg="del">
        <pc:chgData name="Christoffer Østergaard Christensen" userId="5d542c86-40b2-4e4f-ab37-dc2fab4fc46a" providerId="ADAL" clId="{32152531-80F4-A145-AFF6-96CB2A4E09BE}" dt="2019-12-24T14:41:58.015" v="375" actId="2696"/>
        <pc:sldMkLst>
          <pc:docMk/>
          <pc:sldMk cId="4260547944" sldId="266"/>
        </pc:sldMkLst>
      </pc:sldChg>
      <pc:sldChg chg="del">
        <pc:chgData name="Christoffer Østergaard Christensen" userId="5d542c86-40b2-4e4f-ab37-dc2fab4fc46a" providerId="ADAL" clId="{32152531-80F4-A145-AFF6-96CB2A4E09BE}" dt="2019-12-24T14:41:52.343" v="372" actId="2696"/>
        <pc:sldMkLst>
          <pc:docMk/>
          <pc:sldMk cId="724787799" sldId="267"/>
        </pc:sldMkLst>
      </pc:sldChg>
      <pc:sldChg chg="del">
        <pc:chgData name="Christoffer Østergaard Christensen" userId="5d542c86-40b2-4e4f-ab37-dc2fab4fc46a" providerId="ADAL" clId="{32152531-80F4-A145-AFF6-96CB2A4E09BE}" dt="2019-12-24T14:41:52.341" v="371" actId="2696"/>
        <pc:sldMkLst>
          <pc:docMk/>
          <pc:sldMk cId="1035603832" sldId="268"/>
        </pc:sldMkLst>
      </pc:sldChg>
      <pc:sldChg chg="modSp modAnim modNotesTx">
        <pc:chgData name="Christoffer Østergaard Christensen" userId="5d542c86-40b2-4e4f-ab37-dc2fab4fc46a" providerId="ADAL" clId="{32152531-80F4-A145-AFF6-96CB2A4E09BE}" dt="2019-12-24T14:43:27.414" v="752" actId="20577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32152531-80F4-A145-AFF6-96CB2A4E09BE}" dt="2019-12-24T14:42:28.337" v="405" actId="20577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32152531-80F4-A145-AFF6-96CB2A4E09BE}" dt="2019-12-24T14:42:54.237" v="510" actId="20577"/>
          <ac:spMkLst>
            <pc:docMk/>
            <pc:sldMk cId="3857233581" sldId="269"/>
            <ac:spMk id="3" creationId="{AD25D82D-5B50-E24E-845C-1392945E5734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26.734" v="362" actId="2696"/>
        <pc:sldMkLst>
          <pc:docMk/>
          <pc:sldMk cId="1320758338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31.589" v="364" actId="2696"/>
        <pc:sldMkLst>
          <pc:docMk/>
          <pc:sldMk cId="1525008882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16.004" v="360" actId="2696"/>
        <pc:sldMkLst>
          <pc:docMk/>
          <pc:sldMk cId="1568163981" sldId="270"/>
        </pc:sldMkLst>
      </pc:sldChg>
      <pc:sldChg chg="del">
        <pc:chgData name="Christoffer Østergaard Christensen" userId="5d542c86-40b2-4e4f-ab37-dc2fab4fc46a" providerId="ADAL" clId="{32152531-80F4-A145-AFF6-96CB2A4E09BE}" dt="2019-12-24T14:24:14.229" v="70" actId="2696"/>
        <pc:sldMkLst>
          <pc:docMk/>
          <pc:sldMk cId="3244964306" sldId="270"/>
        </pc:sldMkLst>
      </pc:sldChg>
      <pc:sldChg chg="del">
        <pc:chgData name="Christoffer Østergaard Christensen" userId="5d542c86-40b2-4e4f-ab37-dc2fab4fc46a" providerId="ADAL" clId="{32152531-80F4-A145-AFF6-96CB2A4E09BE}" dt="2019-12-24T14:16:46.859" v="0" actId="2696"/>
        <pc:sldMkLst>
          <pc:docMk/>
          <pc:sldMk cId="3692939749" sldId="271"/>
        </pc:sldMkLst>
      </pc:sldChg>
      <pc:sldChg chg="modSp del modAnim">
        <pc:chgData name="Christoffer Østergaard Christensen" userId="5d542c86-40b2-4e4f-ab37-dc2fab4fc46a" providerId="ADAL" clId="{32152531-80F4-A145-AFF6-96CB2A4E09BE}" dt="2019-12-24T14:42:03.687" v="376" actId="2696"/>
        <pc:sldMkLst>
          <pc:docMk/>
          <pc:sldMk cId="3613854030" sldId="272"/>
        </pc:sldMkLst>
        <pc:spChg chg="mod">
          <ac:chgData name="Christoffer Østergaard Christensen" userId="5d542c86-40b2-4e4f-ab37-dc2fab4fc46a" providerId="ADAL" clId="{32152531-80F4-A145-AFF6-96CB2A4E09BE}" dt="2019-12-24T14:41:41.526" v="368" actId="5793"/>
          <ac:spMkLst>
            <pc:docMk/>
            <pc:sldMk cId="3613854030" sldId="272"/>
            <ac:spMk id="2" creationId="{00000000-0000-0000-0000-000000000000}"/>
          </ac:spMkLst>
        </pc:spChg>
        <pc:spChg chg="mod">
          <ac:chgData name="Christoffer Østergaard Christensen" userId="5d542c86-40b2-4e4f-ab37-dc2fab4fc46a" providerId="ADAL" clId="{32152531-80F4-A145-AFF6-96CB2A4E09BE}" dt="2019-12-24T14:24:22.521" v="74" actId="5793"/>
          <ac:spMkLst>
            <pc:docMk/>
            <pc:sldMk cId="3613854030" sldId="272"/>
            <ac:spMk id="3" creationId="{00000000-0000-0000-0000-000000000000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39.901" v="365" actId="2696"/>
        <pc:sldMkLst>
          <pc:docMk/>
          <pc:sldMk cId="1559123448" sldId="273"/>
        </pc:sldMkLst>
      </pc:sldChg>
      <pc:sldChg chg="add del">
        <pc:chgData name="Christoffer Østergaard Christensen" userId="5d542c86-40b2-4e4f-ab37-dc2fab4fc46a" providerId="ADAL" clId="{32152531-80F4-A145-AFF6-96CB2A4E09BE}" dt="2019-12-24T14:45:57.571" v="777" actId="2696"/>
        <pc:sldMkLst>
          <pc:docMk/>
          <pc:sldMk cId="3725215663" sldId="273"/>
        </pc:sldMkLst>
      </pc:sldChg>
      <pc:sldChg chg="modSp add">
        <pc:chgData name="Christoffer Østergaard Christensen" userId="5d542c86-40b2-4e4f-ab37-dc2fab4fc46a" providerId="ADAL" clId="{32152531-80F4-A145-AFF6-96CB2A4E09BE}" dt="2019-12-24T14:26:00.039" v="113" actId="20577"/>
        <pc:sldMkLst>
          <pc:docMk/>
          <pc:sldMk cId="340800705" sldId="274"/>
        </pc:sldMkLst>
        <pc:spChg chg="mod">
          <ac:chgData name="Christoffer Østergaard Christensen" userId="5d542c86-40b2-4e4f-ab37-dc2fab4fc46a" providerId="ADAL" clId="{32152531-80F4-A145-AFF6-96CB2A4E09BE}" dt="2019-12-24T14:26:00.039" v="113" actId="20577"/>
          <ac:spMkLst>
            <pc:docMk/>
            <pc:sldMk cId="340800705" sldId="274"/>
            <ac:spMk id="2" creationId="{66F3B5B5-6FEC-2349-9F7D-8A522C13A2AA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52.344" v="373" actId="2696"/>
        <pc:sldMkLst>
          <pc:docMk/>
          <pc:sldMk cId="3451462890" sldId="275"/>
        </pc:sldMkLst>
      </pc:sldChg>
      <pc:sldChg chg="modSp add modNotesTx">
        <pc:chgData name="Christoffer Østergaard Christensen" userId="5d542c86-40b2-4e4f-ab37-dc2fab4fc46a" providerId="ADAL" clId="{32152531-80F4-A145-AFF6-96CB2A4E09BE}" dt="2019-12-24T14:48:19.169" v="935" actId="20577"/>
        <pc:sldMkLst>
          <pc:docMk/>
          <pc:sldMk cId="3480536893" sldId="275"/>
        </pc:sldMkLst>
        <pc:spChg chg="mod">
          <ac:chgData name="Christoffer Østergaard Christensen" userId="5d542c86-40b2-4e4f-ab37-dc2fab4fc46a" providerId="ADAL" clId="{32152531-80F4-A145-AFF6-96CB2A4E09BE}" dt="2019-12-24T14:47:22.556" v="808" actId="20577"/>
          <ac:spMkLst>
            <pc:docMk/>
            <pc:sldMk cId="3480536893" sldId="275"/>
            <ac:spMk id="2" creationId="{19D66AF0-A610-B049-9D62-1284FEDF32AE}"/>
          </ac:spMkLst>
        </pc:spChg>
        <pc:spChg chg="mod">
          <ac:chgData name="Christoffer Østergaard Christensen" userId="5d542c86-40b2-4e4f-ab37-dc2fab4fc46a" providerId="ADAL" clId="{32152531-80F4-A145-AFF6-96CB2A4E09BE}" dt="2019-12-24T14:47:57.960" v="933" actId="20577"/>
          <ac:spMkLst>
            <pc:docMk/>
            <pc:sldMk cId="3480536893" sldId="275"/>
            <ac:spMk id="3" creationId="{02C1194D-A0A0-F34B-B6FE-B176BE1ADCDD}"/>
          </ac:spMkLst>
        </pc:spChg>
      </pc:sldChg>
      <pc:sldChg chg="modSp add">
        <pc:chgData name="Christoffer Østergaard Christensen" userId="5d542c86-40b2-4e4f-ab37-dc2fab4fc46a" providerId="ADAL" clId="{32152531-80F4-A145-AFF6-96CB2A4E09BE}" dt="2019-12-24T14:50:26.888" v="1293" actId="20577"/>
        <pc:sldMkLst>
          <pc:docMk/>
          <pc:sldMk cId="4157980221" sldId="276"/>
        </pc:sldMkLst>
        <pc:spChg chg="mod">
          <ac:chgData name="Christoffer Østergaard Christensen" userId="5d542c86-40b2-4e4f-ab37-dc2fab4fc46a" providerId="ADAL" clId="{32152531-80F4-A145-AFF6-96CB2A4E09BE}" dt="2019-12-24T14:48:29.402" v="953" actId="20577"/>
          <ac:spMkLst>
            <pc:docMk/>
            <pc:sldMk cId="4157980221" sldId="276"/>
            <ac:spMk id="2" creationId="{BCD93B4A-0580-F24A-8053-15909E1F4E93}"/>
          </ac:spMkLst>
        </pc:spChg>
        <pc:spChg chg="mod">
          <ac:chgData name="Christoffer Østergaard Christensen" userId="5d542c86-40b2-4e4f-ab37-dc2fab4fc46a" providerId="ADAL" clId="{32152531-80F4-A145-AFF6-96CB2A4E09BE}" dt="2019-12-24T14:50:26.888" v="1293" actId="20577"/>
          <ac:spMkLst>
            <pc:docMk/>
            <pc:sldMk cId="4157980221" sldId="276"/>
            <ac:spMk id="3" creationId="{59BDDD9D-F115-A04B-BAEB-5F667060DB3B}"/>
          </ac:spMkLst>
        </pc:spChg>
      </pc:sldChg>
      <pc:sldChg chg="modSp add">
        <pc:chgData name="Christoffer Østergaard Christensen" userId="5d542c86-40b2-4e4f-ab37-dc2fab4fc46a" providerId="ADAL" clId="{32152531-80F4-A145-AFF6-96CB2A4E09BE}" dt="2019-12-24T14:52:03.964" v="1596" actId="20577"/>
        <pc:sldMkLst>
          <pc:docMk/>
          <pc:sldMk cId="3945349963" sldId="277"/>
        </pc:sldMkLst>
        <pc:spChg chg="mod">
          <ac:chgData name="Christoffer Østergaard Christensen" userId="5d542c86-40b2-4e4f-ab37-dc2fab4fc46a" providerId="ADAL" clId="{32152531-80F4-A145-AFF6-96CB2A4E09BE}" dt="2019-12-24T14:48:39.286" v="964" actId="20577"/>
          <ac:spMkLst>
            <pc:docMk/>
            <pc:sldMk cId="3945349963" sldId="277"/>
            <ac:spMk id="2" creationId="{41E4605F-8AA2-854F-9FED-069AD6FE649E}"/>
          </ac:spMkLst>
        </pc:spChg>
        <pc:spChg chg="mod">
          <ac:chgData name="Christoffer Østergaard Christensen" userId="5d542c86-40b2-4e4f-ab37-dc2fab4fc46a" providerId="ADAL" clId="{32152531-80F4-A145-AFF6-96CB2A4E09BE}" dt="2019-12-24T14:52:03.964" v="1596" actId="20577"/>
          <ac:spMkLst>
            <pc:docMk/>
            <pc:sldMk cId="3945349963" sldId="277"/>
            <ac:spMk id="3" creationId="{C41548F6-7FC3-4B4F-A5D8-704E63D01BAD}"/>
          </ac:spMkLst>
        </pc:spChg>
      </pc:sldChg>
      <pc:sldChg chg="addSp delSp modSp add modNotesTx">
        <pc:chgData name="Christoffer Østergaard Christensen" userId="5d542c86-40b2-4e4f-ab37-dc2fab4fc46a" providerId="ADAL" clId="{32152531-80F4-A145-AFF6-96CB2A4E09BE}" dt="2019-12-24T14:56:05.152" v="1770" actId="20577"/>
        <pc:sldMkLst>
          <pc:docMk/>
          <pc:sldMk cId="1653292670" sldId="278"/>
        </pc:sldMkLst>
        <pc:spChg chg="mod">
          <ac:chgData name="Christoffer Østergaard Christensen" userId="5d542c86-40b2-4e4f-ab37-dc2fab4fc46a" providerId="ADAL" clId="{32152531-80F4-A145-AFF6-96CB2A4E09BE}" dt="2019-12-24T14:55:38.036" v="1659" actId="20577"/>
          <ac:spMkLst>
            <pc:docMk/>
            <pc:sldMk cId="1653292670" sldId="278"/>
            <ac:spMk id="2" creationId="{982A2CD5-FD95-AC42-9049-ED498A0A52DA}"/>
          </ac:spMkLst>
        </pc:spChg>
        <pc:spChg chg="del">
          <ac:chgData name="Christoffer Østergaard Christensen" userId="5d542c86-40b2-4e4f-ab37-dc2fab4fc46a" providerId="ADAL" clId="{32152531-80F4-A145-AFF6-96CB2A4E09BE}" dt="2019-12-24T14:55:00.865" v="1598" actId="931"/>
          <ac:spMkLst>
            <pc:docMk/>
            <pc:sldMk cId="1653292670" sldId="278"/>
            <ac:spMk id="3" creationId="{843A46C3-C7F0-4742-8D91-BE207934DD5E}"/>
          </ac:spMkLst>
        </pc:spChg>
        <pc:picChg chg="add mod">
          <ac:chgData name="Christoffer Østergaard Christensen" userId="5d542c86-40b2-4e4f-ab37-dc2fab4fc46a" providerId="ADAL" clId="{32152531-80F4-A145-AFF6-96CB2A4E09BE}" dt="2019-12-24T14:55:08.772" v="1602" actId="1076"/>
          <ac:picMkLst>
            <pc:docMk/>
            <pc:sldMk cId="1653292670" sldId="278"/>
            <ac:picMk id="5" creationId="{997C1185-E68B-694B-A113-9D491091DEB5}"/>
          </ac:picMkLst>
        </pc:picChg>
      </pc:sldChg>
      <pc:sldChg chg="modSp add">
        <pc:chgData name="Christoffer Østergaard Christensen" userId="5d542c86-40b2-4e4f-ab37-dc2fab4fc46a" providerId="ADAL" clId="{32152531-80F4-A145-AFF6-96CB2A4E09BE}" dt="2019-12-24T15:00:58.073" v="1862" actId="20577"/>
        <pc:sldMkLst>
          <pc:docMk/>
          <pc:sldMk cId="2287714219" sldId="279"/>
        </pc:sldMkLst>
        <pc:spChg chg="mod">
          <ac:chgData name="Christoffer Østergaard Christensen" userId="5d542c86-40b2-4e4f-ab37-dc2fab4fc46a" providerId="ADAL" clId="{32152531-80F4-A145-AFF6-96CB2A4E09BE}" dt="2019-12-24T15:00:58.073" v="1862" actId="20577"/>
          <ac:spMkLst>
            <pc:docMk/>
            <pc:sldMk cId="2287714219" sldId="279"/>
            <ac:spMk id="2" creationId="{72B5233E-2FBD-FB4D-99D3-B85562F67D84}"/>
          </ac:spMkLst>
        </pc:spChg>
      </pc:sldChg>
    </pc:docChg>
  </pc:docChgLst>
  <pc:docChgLst>
    <pc:chgData name="Christoffer Østergaard Christensen" userId="5d542c86-40b2-4e4f-ab37-dc2fab4fc46a" providerId="ADAL" clId="{82F2A434-32EF-8849-A71B-F91DB6BBF237}"/>
    <pc:docChg chg="undo custSel addSld delSld modSld sldOrd">
      <pc:chgData name="Christoffer Østergaard Christensen" userId="5d542c86-40b2-4e4f-ab37-dc2fab4fc46a" providerId="ADAL" clId="{82F2A434-32EF-8849-A71B-F91DB6BBF237}" dt="2019-12-06T14:50:43.829" v="5980" actId="20577"/>
      <pc:docMkLst>
        <pc:docMk/>
      </pc:docMkLst>
      <pc:sldChg chg="modSp ord">
        <pc:chgData name="Christoffer Østergaard Christensen" userId="5d542c86-40b2-4e4f-ab37-dc2fab4fc46a" providerId="ADAL" clId="{82F2A434-32EF-8849-A71B-F91DB6BBF237}" dt="2019-12-05T21:10:19.636" v="5943" actId="20577"/>
        <pc:sldMkLst>
          <pc:docMk/>
          <pc:sldMk cId="3039900696" sldId="257"/>
        </pc:sldMkLst>
        <pc:spChg chg="mod">
          <ac:chgData name="Christoffer Østergaard Christensen" userId="5d542c86-40b2-4e4f-ab37-dc2fab4fc46a" providerId="ADAL" clId="{82F2A434-32EF-8849-A71B-F91DB6BBF237}" dt="2019-12-05T21:10:19.636" v="5943" actId="20577"/>
          <ac:spMkLst>
            <pc:docMk/>
            <pc:sldMk cId="3039900696" sldId="257"/>
            <ac:spMk id="2" creationId="{B3930D2B-4043-D946-B181-43A026F2A140}"/>
          </ac:spMkLst>
        </pc:spChg>
      </pc:sldChg>
      <pc:sldChg chg="modSp add ord modAnim">
        <pc:chgData name="Christoffer Østergaard Christensen" userId="5d542c86-40b2-4e4f-ab37-dc2fab4fc46a" providerId="ADAL" clId="{82F2A434-32EF-8849-A71B-F91DB6BBF237}" dt="2019-12-05T20:03:16.338" v="1711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82F2A434-32EF-8849-A71B-F91DB6BBF237}" dt="2019-11-29T10:53:41.783" v="166" actId="20577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82F2A434-32EF-8849-A71B-F91DB6BBF237}" dt="2019-11-29T11:00:39.270" v="761" actId="20577"/>
          <ac:spMkLst>
            <pc:docMk/>
            <pc:sldMk cId="829714769" sldId="261"/>
            <ac:spMk id="3" creationId="{5E12BBDC-B580-2C48-B989-6B524F65A4F2}"/>
          </ac:spMkLst>
        </pc:spChg>
      </pc:sldChg>
      <pc:sldChg chg="modSp add ord modAnim">
        <pc:chgData name="Christoffer Østergaard Christensen" userId="5d542c86-40b2-4e4f-ab37-dc2fab4fc46a" providerId="ADAL" clId="{82F2A434-32EF-8849-A71B-F91DB6BBF237}" dt="2019-12-05T20:32:53.137" v="4688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82F2A434-32EF-8849-A71B-F91DB6BBF237}" dt="2019-11-29T10:53:37.208" v="154"/>
          <ac:spMkLst>
            <pc:docMk/>
            <pc:sldMk cId="2336168022" sldId="262"/>
            <ac:spMk id="2" creationId="{6E272116-0EFF-1A46-A805-9AE09C0C4007}"/>
          </ac:spMkLst>
        </pc:spChg>
        <pc:spChg chg="mod">
          <ac:chgData name="Christoffer Østergaard Christensen" userId="5d542c86-40b2-4e4f-ab37-dc2fab4fc46a" providerId="ADAL" clId="{82F2A434-32EF-8849-A71B-F91DB6BBF237}" dt="2019-11-29T10:57:24.591" v="515" actId="20577"/>
          <ac:spMkLst>
            <pc:docMk/>
            <pc:sldMk cId="2336168022" sldId="262"/>
            <ac:spMk id="3" creationId="{5DCE4177-92EE-2F4A-955D-9544BD7CD643}"/>
          </ac:spMkLst>
        </pc:spChg>
      </pc:sldChg>
      <pc:sldChg chg="modSp add">
        <pc:chgData name="Christoffer Østergaard Christensen" userId="5d542c86-40b2-4e4f-ab37-dc2fab4fc46a" providerId="ADAL" clId="{82F2A434-32EF-8849-A71B-F91DB6BBF237}" dt="2019-12-05T17:26:07.919" v="1705" actId="120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82F2A434-32EF-8849-A71B-F91DB6BBF237}" dt="2019-12-05T17:26:07.919" v="1705" actId="120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82F2A434-32EF-8849-A71B-F91DB6BBF237}" dt="2019-12-05T17:25:39.330" v="1670"/>
          <ac:spMkLst>
            <pc:docMk/>
            <pc:sldMk cId="2339285912" sldId="265"/>
            <ac:spMk id="3" creationId="{27907BF0-BD64-F741-A49D-EBA35B0D57D2}"/>
          </ac:spMkLst>
        </pc:spChg>
      </pc:sldChg>
      <pc:sldChg chg="modSp add modAnim modNotesTx">
        <pc:chgData name="Christoffer Østergaard Christensen" userId="5d542c86-40b2-4e4f-ab37-dc2fab4fc46a" providerId="ADAL" clId="{82F2A434-32EF-8849-A71B-F91DB6BBF237}" dt="2019-12-05T21:12:18.764" v="5952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82F2A434-32EF-8849-A71B-F91DB6BBF237}" dt="2019-12-05T20:57:20.970" v="5769" actId="404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82F2A434-32EF-8849-A71B-F91DB6BBF237}" dt="2019-12-05T20:58:27.922" v="5802" actId="20577"/>
          <ac:spMkLst>
            <pc:docMk/>
            <pc:sldMk cId="3857233581" sldId="269"/>
            <ac:spMk id="3" creationId="{AD25D82D-5B50-E24E-845C-1392945E5734}"/>
          </ac:spMkLst>
        </pc:spChg>
      </pc:sldChg>
    </pc:docChg>
  </pc:docChgLst>
  <pc:docChgLst>
    <pc:chgData name="Christoffer Østergaard Carstens" userId="5d542c86-40b2-4e4f-ab37-dc2fab4fc46a" providerId="ADAL" clId="{B3266F26-25AA-4F2F-B171-FD724FF76E9C}"/>
    <pc:docChg chg="custSel addSld delSld modSld sldOrd">
      <pc:chgData name="Christoffer Østergaard Carstens" userId="5d542c86-40b2-4e4f-ab37-dc2fab4fc46a" providerId="ADAL" clId="{B3266F26-25AA-4F2F-B171-FD724FF76E9C}" dt="2024-09-09T10:20:43.325" v="140" actId="20577"/>
      <pc:docMkLst>
        <pc:docMk/>
      </pc:docMkLst>
      <pc:sldChg chg="addSp modSp mod setBg">
        <pc:chgData name="Christoffer Østergaard Carstens" userId="5d542c86-40b2-4e4f-ab37-dc2fab4fc46a" providerId="ADAL" clId="{B3266F26-25AA-4F2F-B171-FD724FF76E9C}" dt="2024-09-04T11:13:27.990" v="86" actId="26606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B3266F26-25AA-4F2F-B171-FD724FF76E9C}" dt="2024-09-04T11:13:27.990" v="86" actId="26606"/>
          <ac:spMkLst>
            <pc:docMk/>
            <pc:sldMk cId="1276074628" sldId="275"/>
            <ac:spMk id="2" creationId="{CB492E31-B428-BF45-A744-612E107DE1F2}"/>
          </ac:spMkLst>
        </pc:spChg>
        <pc:spChg chg="mod">
          <ac:chgData name="Christoffer Østergaard Carstens" userId="5d542c86-40b2-4e4f-ab37-dc2fab4fc46a" providerId="ADAL" clId="{B3266F26-25AA-4F2F-B171-FD724FF76E9C}" dt="2024-09-04T11:13:27.990" v="86" actId="26606"/>
          <ac:spMkLst>
            <pc:docMk/>
            <pc:sldMk cId="1276074628" sldId="275"/>
            <ac:spMk id="3" creationId="{35306201-C9E0-3447-B8C0-B02F66B627AE}"/>
          </ac:spMkLst>
        </pc:spChg>
        <pc:spChg chg="add">
          <ac:chgData name="Christoffer Østergaard Carstens" userId="5d542c86-40b2-4e4f-ab37-dc2fab4fc46a" providerId="ADAL" clId="{B3266F26-25AA-4F2F-B171-FD724FF76E9C}" dt="2024-09-04T11:13:27.990" v="86" actId="26606"/>
          <ac:spMkLst>
            <pc:docMk/>
            <pc:sldMk cId="1276074628" sldId="275"/>
            <ac:spMk id="1031" creationId="{665DBBEF-238B-476B-96AB-8AAC3224ECEA}"/>
          </ac:spMkLst>
        </pc:spChg>
        <pc:spChg chg="add">
          <ac:chgData name="Christoffer Østergaard Carstens" userId="5d542c86-40b2-4e4f-ab37-dc2fab4fc46a" providerId="ADAL" clId="{B3266F26-25AA-4F2F-B171-FD724FF76E9C}" dt="2024-09-04T11:13:27.990" v="86" actId="26606"/>
          <ac:spMkLst>
            <pc:docMk/>
            <pc:sldMk cId="1276074628" sldId="275"/>
            <ac:spMk id="1033" creationId="{3FCFB1DE-0B7E-48CC-BA90-B2AB0889F9D6}"/>
          </ac:spMkLst>
        </pc:spChg>
        <pc:picChg chg="mod">
          <ac:chgData name="Christoffer Østergaard Carstens" userId="5d542c86-40b2-4e4f-ab37-dc2fab4fc46a" providerId="ADAL" clId="{B3266F26-25AA-4F2F-B171-FD724FF76E9C}" dt="2024-09-04T11:13:27.990" v="86" actId="26606"/>
          <ac:picMkLst>
            <pc:docMk/>
            <pc:sldMk cId="1276074628" sldId="275"/>
            <ac:picMk id="1026" creationId="{00000000-0000-0000-0000-000000000000}"/>
          </ac:picMkLst>
        </pc:picChg>
      </pc:sldChg>
      <pc:sldChg chg="modSp mod">
        <pc:chgData name="Christoffer Østergaard Carstens" userId="5d542c86-40b2-4e4f-ab37-dc2fab4fc46a" providerId="ADAL" clId="{B3266F26-25AA-4F2F-B171-FD724FF76E9C}" dt="2024-09-09T10:20:43.325" v="140" actId="2057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B3266F26-25AA-4F2F-B171-FD724FF76E9C}" dt="2024-09-09T10:20:43.325" v="140" actId="20577"/>
          <ac:spMkLst>
            <pc:docMk/>
            <pc:sldMk cId="813037069" sldId="289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B3266F26-25AA-4F2F-B171-FD724FF76E9C}" dt="2024-09-04T11:15:15.353" v="94" actId="20577"/>
        <pc:sldMkLst>
          <pc:docMk/>
          <pc:sldMk cId="2288015553" sldId="302"/>
        </pc:sldMkLst>
        <pc:spChg chg="mod">
          <ac:chgData name="Christoffer Østergaard Carstens" userId="5d542c86-40b2-4e4f-ab37-dc2fab4fc46a" providerId="ADAL" clId="{B3266F26-25AA-4F2F-B171-FD724FF76E9C}" dt="2024-09-04T11:15:15.353" v="94" actId="20577"/>
          <ac:spMkLst>
            <pc:docMk/>
            <pc:sldMk cId="2288015553" sldId="302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B3266F26-25AA-4F2F-B171-FD724FF76E9C}" dt="2024-09-09T08:15:22.753" v="117" actId="47"/>
        <pc:sldMkLst>
          <pc:docMk/>
          <pc:sldMk cId="2577156544" sldId="310"/>
        </pc:sldMkLst>
      </pc:sldChg>
      <pc:sldChg chg="modSp mod">
        <pc:chgData name="Christoffer Østergaard Carstens" userId="5d542c86-40b2-4e4f-ab37-dc2fab4fc46a" providerId="ADAL" clId="{B3266F26-25AA-4F2F-B171-FD724FF76E9C}" dt="2024-09-04T11:17:30.860" v="98" actId="255"/>
        <pc:sldMkLst>
          <pc:docMk/>
          <pc:sldMk cId="1792069071" sldId="311"/>
        </pc:sldMkLst>
        <pc:spChg chg="mod">
          <ac:chgData name="Christoffer Østergaard Carstens" userId="5d542c86-40b2-4e4f-ab37-dc2fab4fc46a" providerId="ADAL" clId="{B3266F26-25AA-4F2F-B171-FD724FF76E9C}" dt="2024-09-04T11:17:30.860" v="98" actId="255"/>
          <ac:spMkLst>
            <pc:docMk/>
            <pc:sldMk cId="1792069071" sldId="311"/>
            <ac:spMk id="2" creationId="{00000000-0000-0000-0000-000000000000}"/>
          </ac:spMkLst>
        </pc:spChg>
      </pc:sldChg>
      <pc:sldChg chg="del">
        <pc:chgData name="Christoffer Østergaard Carstens" userId="5d542c86-40b2-4e4f-ab37-dc2fab4fc46a" providerId="ADAL" clId="{B3266F26-25AA-4F2F-B171-FD724FF76E9C}" dt="2024-09-04T11:16:58.209" v="95" actId="47"/>
        <pc:sldMkLst>
          <pc:docMk/>
          <pc:sldMk cId="637103091" sldId="313"/>
        </pc:sldMkLst>
      </pc:sldChg>
      <pc:sldChg chg="ord">
        <pc:chgData name="Christoffer Østergaard Carstens" userId="5d542c86-40b2-4e4f-ab37-dc2fab4fc46a" providerId="ADAL" clId="{B3266F26-25AA-4F2F-B171-FD724FF76E9C}" dt="2024-09-09T08:15:33.475" v="120"/>
        <pc:sldMkLst>
          <pc:docMk/>
          <pc:sldMk cId="4073711269" sldId="319"/>
        </pc:sldMkLst>
      </pc:sldChg>
      <pc:sldChg chg="add">
        <pc:chgData name="Christoffer Østergaard Carstens" userId="5d542c86-40b2-4e4f-ab37-dc2fab4fc46a" providerId="ADAL" clId="{B3266F26-25AA-4F2F-B171-FD724FF76E9C}" dt="2024-09-09T10:06:34.760" v="121"/>
        <pc:sldMkLst>
          <pc:docMk/>
          <pc:sldMk cId="2603564788" sldId="320"/>
        </pc:sldMkLst>
      </pc:sldChg>
    </pc:docChg>
  </pc:docChgLst>
  <pc:docChgLst>
    <pc:chgData name="Christoffer Østergaard Christensen" userId="5d542c86-40b2-4e4f-ab37-dc2fab4fc46a" providerId="ADAL" clId="{74CFBA56-2085-CF4A-A925-881003C9D1E2}"/>
    <pc:docChg chg="modSld sldOrd">
      <pc:chgData name="Christoffer Østergaard Christensen" userId="5d542c86-40b2-4e4f-ab37-dc2fab4fc46a" providerId="ADAL" clId="{74CFBA56-2085-CF4A-A925-881003C9D1E2}" dt="2019-11-29T10:30:39.839" v="883" actId="20577"/>
      <pc:docMkLst>
        <pc:docMk/>
      </pc:docMkLst>
    </pc:docChg>
  </pc:docChgLst>
  <pc:docChgLst>
    <pc:chgData name="Christoffer Østergaard Christensen" userId="5d542c86-40b2-4e4f-ab37-dc2fab4fc46a" providerId="ADAL" clId="{2F78AEFD-056D-0140-92D0-48B69E87A0F4}"/>
    <pc:docChg chg="custSel modSld">
      <pc:chgData name="Christoffer Østergaard Christensen" userId="5d542c86-40b2-4e4f-ab37-dc2fab4fc46a" providerId="ADAL" clId="{2F78AEFD-056D-0140-92D0-48B69E87A0F4}" dt="2020-05-11T20:28:59.706" v="2" actId="27636"/>
      <pc:docMkLst>
        <pc:docMk/>
      </pc:docMkLst>
      <pc:sldChg chg="modSp">
        <pc:chgData name="Christoffer Østergaard Christensen" userId="5d542c86-40b2-4e4f-ab37-dc2fab4fc46a" providerId="ADAL" clId="{2F78AEFD-056D-0140-92D0-48B69E87A0F4}" dt="2020-05-11T20:28:59.706" v="2" actId="27636"/>
        <pc:sldMkLst>
          <pc:docMk/>
          <pc:sldMk cId="3530821916" sldId="264"/>
        </pc:sldMkLst>
        <pc:spChg chg="mod">
          <ac:chgData name="Christoffer Østergaard Christensen" userId="5d542c86-40b2-4e4f-ab37-dc2fab4fc46a" providerId="ADAL" clId="{2F78AEFD-056D-0140-92D0-48B69E87A0F4}" dt="2020-05-11T20:28:59.706" v="2" actId="27636"/>
          <ac:spMkLst>
            <pc:docMk/>
            <pc:sldMk cId="3530821916" sldId="264"/>
            <ac:spMk id="6" creationId="{00000000-0000-0000-0000-000000000000}"/>
          </ac:spMkLst>
        </pc:spChg>
      </pc:sldChg>
    </pc:docChg>
  </pc:docChgLst>
  <pc:docChgLst>
    <pc:chgData name="Christoffer Østergaard Carstens" userId="5d542c86-40b2-4e4f-ab37-dc2fab4fc46a" providerId="ADAL" clId="{3C3A835A-1E13-4991-B868-34B6BBD99A84}"/>
    <pc:docChg chg="custSel addSld delSld modSld sldOrd">
      <pc:chgData name="Christoffer Østergaard Carstens" userId="5d542c86-40b2-4e4f-ab37-dc2fab4fc46a" providerId="ADAL" clId="{3C3A835A-1E13-4991-B868-34B6BBD99A84}" dt="2021-08-23T10:08:49.277" v="372" actId="27636"/>
      <pc:docMkLst>
        <pc:docMk/>
      </pc:docMkLst>
      <pc:sldChg chg="modSp mod">
        <pc:chgData name="Christoffer Østergaard Carstens" userId="5d542c86-40b2-4e4f-ab37-dc2fab4fc46a" providerId="ADAL" clId="{3C3A835A-1E13-4991-B868-34B6BBD99A84}" dt="2021-08-21T15:10:49.882" v="53" actId="20577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3C3A835A-1E13-4991-B868-34B6BBD99A84}" dt="2021-08-21T15:10:49.882" v="53" actId="20577"/>
          <ac:spMkLst>
            <pc:docMk/>
            <pc:sldMk cId="1276074628" sldId="275"/>
            <ac:spMk id="2" creationId="{CB492E31-B428-BF45-A744-612E107DE1F2}"/>
          </ac:spMkLst>
        </pc:spChg>
      </pc:sldChg>
      <pc:sldChg chg="modSp mod">
        <pc:chgData name="Christoffer Østergaard Carstens" userId="5d542c86-40b2-4e4f-ab37-dc2fab4fc46a" providerId="ADAL" clId="{3C3A835A-1E13-4991-B868-34B6BBD99A84}" dt="2021-08-21T16:37:18.848" v="364" actId="2057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3C3A835A-1E13-4991-B868-34B6BBD99A84}" dt="2021-08-21T16:37:18.848" v="364" actId="20577"/>
          <ac:spMkLst>
            <pc:docMk/>
            <pc:sldMk cId="813037069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3C3A835A-1E13-4991-B868-34B6BBD99A84}" dt="2021-08-21T15:12:32.195" v="206" actId="47"/>
        <pc:sldMkLst>
          <pc:docMk/>
          <pc:sldMk cId="3777765385" sldId="298"/>
        </pc:sldMkLst>
      </pc:sldChg>
      <pc:sldChg chg="ord">
        <pc:chgData name="Christoffer Østergaard Carstens" userId="5d542c86-40b2-4e4f-ab37-dc2fab4fc46a" providerId="ADAL" clId="{3C3A835A-1E13-4991-B868-34B6BBD99A84}" dt="2021-08-21T15:11:50.748" v="165"/>
        <pc:sldMkLst>
          <pc:docMk/>
          <pc:sldMk cId="2288015553" sldId="302"/>
        </pc:sldMkLst>
      </pc:sldChg>
      <pc:sldChg chg="modSp mod">
        <pc:chgData name="Christoffer Østergaard Carstens" userId="5d542c86-40b2-4e4f-ab37-dc2fab4fc46a" providerId="ADAL" clId="{3C3A835A-1E13-4991-B868-34B6BBD99A84}" dt="2021-08-23T10:08:49.277" v="372" actId="27636"/>
        <pc:sldMkLst>
          <pc:docMk/>
          <pc:sldMk cId="2365051636" sldId="308"/>
        </pc:sldMkLst>
        <pc:spChg chg="mod">
          <ac:chgData name="Christoffer Østergaard Carstens" userId="5d542c86-40b2-4e4f-ab37-dc2fab4fc46a" providerId="ADAL" clId="{3C3A835A-1E13-4991-B868-34B6BBD99A84}" dt="2021-08-21T15:13:35.483" v="321" actId="20577"/>
          <ac:spMkLst>
            <pc:docMk/>
            <pc:sldMk cId="2365051636" sldId="308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3C3A835A-1E13-4991-B868-34B6BBD99A84}" dt="2021-08-23T10:08:49.277" v="372" actId="27636"/>
          <ac:spMkLst>
            <pc:docMk/>
            <pc:sldMk cId="2365051636" sldId="308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3C3A835A-1E13-4991-B868-34B6BBD99A84}" dt="2021-08-21T15:11:58.482" v="195" actId="20577"/>
        <pc:sldMkLst>
          <pc:docMk/>
          <pc:sldMk cId="2577156544" sldId="310"/>
        </pc:sldMkLst>
        <pc:spChg chg="mod">
          <ac:chgData name="Christoffer Østergaard Carstens" userId="5d542c86-40b2-4e4f-ab37-dc2fab4fc46a" providerId="ADAL" clId="{3C3A835A-1E13-4991-B868-34B6BBD99A84}" dt="2021-08-21T15:11:58.482" v="195" actId="20577"/>
          <ac:spMkLst>
            <pc:docMk/>
            <pc:sldMk cId="2577156544" sldId="310"/>
            <ac:spMk id="3" creationId="{00000000-0000-0000-0000-000000000000}"/>
          </ac:spMkLst>
        </pc:spChg>
      </pc:sldChg>
      <pc:sldChg chg="delSp mod">
        <pc:chgData name="Christoffer Østergaard Carstens" userId="5d542c86-40b2-4e4f-ab37-dc2fab4fc46a" providerId="ADAL" clId="{3C3A835A-1E13-4991-B868-34B6BBD99A84}" dt="2021-08-21T15:12:45.958" v="207" actId="478"/>
        <pc:sldMkLst>
          <pc:docMk/>
          <pc:sldMk cId="1792069071" sldId="311"/>
        </pc:sldMkLst>
        <pc:spChg chg="del">
          <ac:chgData name="Christoffer Østergaard Carstens" userId="5d542c86-40b2-4e4f-ab37-dc2fab4fc46a" providerId="ADAL" clId="{3C3A835A-1E13-4991-B868-34B6BBD99A84}" dt="2021-08-21T15:12:45.958" v="207" actId="478"/>
          <ac:spMkLst>
            <pc:docMk/>
            <pc:sldMk cId="1792069071" sldId="311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3C3A835A-1E13-4991-B868-34B6BBD99A84}" dt="2021-08-21T15:11:44.610" v="163" actId="6549"/>
        <pc:sldMkLst>
          <pc:docMk/>
          <pc:sldMk cId="637103091" sldId="313"/>
        </pc:sldMkLst>
        <pc:spChg chg="mod">
          <ac:chgData name="Christoffer Østergaard Carstens" userId="5d542c86-40b2-4e4f-ab37-dc2fab4fc46a" providerId="ADAL" clId="{3C3A835A-1E13-4991-B868-34B6BBD99A84}" dt="2021-08-21T15:11:44.610" v="163" actId="6549"/>
          <ac:spMkLst>
            <pc:docMk/>
            <pc:sldMk cId="637103091" sldId="313"/>
            <ac:spMk id="2" creationId="{00000000-0000-0000-0000-000000000000}"/>
          </ac:spMkLst>
        </pc:spChg>
      </pc:sldChg>
      <pc:sldChg chg="modSp del mod">
        <pc:chgData name="Christoffer Østergaard Carstens" userId="5d542c86-40b2-4e4f-ab37-dc2fab4fc46a" providerId="ADAL" clId="{3C3A835A-1E13-4991-B868-34B6BBD99A84}" dt="2021-08-23T10:08:29.807" v="365" actId="47"/>
        <pc:sldMkLst>
          <pc:docMk/>
          <pc:sldMk cId="1437407846" sldId="315"/>
        </pc:sldMkLst>
        <pc:picChg chg="mod">
          <ac:chgData name="Christoffer Østergaard Carstens" userId="5d542c86-40b2-4e4f-ab37-dc2fab4fc46a" providerId="ADAL" clId="{3C3A835A-1E13-4991-B868-34B6BBD99A84}" dt="2021-08-21T15:12:26.258" v="205" actId="1076"/>
          <ac:picMkLst>
            <pc:docMk/>
            <pc:sldMk cId="1437407846" sldId="315"/>
            <ac:picMk id="4" creationId="{00000000-0000-0000-0000-000000000000}"/>
          </ac:picMkLst>
        </pc:picChg>
      </pc:sldChg>
      <pc:sldChg chg="modSp new del mod">
        <pc:chgData name="Christoffer Østergaard Carstens" userId="5d542c86-40b2-4e4f-ab37-dc2fab4fc46a" providerId="ADAL" clId="{3C3A835A-1E13-4991-B868-34B6BBD99A84}" dt="2021-08-21T16:36:52.328" v="326" actId="47"/>
        <pc:sldMkLst>
          <pc:docMk/>
          <pc:sldMk cId="3734206148" sldId="318"/>
        </pc:sldMkLst>
        <pc:spChg chg="mod">
          <ac:chgData name="Christoffer Østergaard Carstens" userId="5d542c86-40b2-4e4f-ab37-dc2fab4fc46a" providerId="ADAL" clId="{3C3A835A-1E13-4991-B868-34B6BBD99A84}" dt="2021-08-21T15:12:04.438" v="203" actId="20577"/>
          <ac:spMkLst>
            <pc:docMk/>
            <pc:sldMk cId="3734206148" sldId="318"/>
            <ac:spMk id="2" creationId="{A5BD9CAB-C685-47B7-819E-18444EE8FB01}"/>
          </ac:spMkLst>
        </pc:spChg>
      </pc:sldChg>
      <pc:sldChg chg="modSp new mod ord">
        <pc:chgData name="Christoffer Østergaard Carstens" userId="5d542c86-40b2-4e4f-ab37-dc2fab4fc46a" providerId="ADAL" clId="{3C3A835A-1E13-4991-B868-34B6BBD99A84}" dt="2021-08-23T10:08:34.384" v="367"/>
        <pc:sldMkLst>
          <pc:docMk/>
          <pc:sldMk cId="4073711269" sldId="319"/>
        </pc:sldMkLst>
        <pc:spChg chg="mod">
          <ac:chgData name="Christoffer Østergaard Carstens" userId="5d542c86-40b2-4e4f-ab37-dc2fab4fc46a" providerId="ADAL" clId="{3C3A835A-1E13-4991-B868-34B6BBD99A84}" dt="2021-08-21T15:12:54.746" v="222" actId="20577"/>
          <ac:spMkLst>
            <pc:docMk/>
            <pc:sldMk cId="4073711269" sldId="319"/>
            <ac:spMk id="2" creationId="{87B387D9-8E22-4B6E-A9EE-8ADC8F4D0C9F}"/>
          </ac:spMkLst>
        </pc:spChg>
        <pc:spChg chg="mod">
          <ac:chgData name="Christoffer Østergaard Carstens" userId="5d542c86-40b2-4e4f-ab37-dc2fab4fc46a" providerId="ADAL" clId="{3C3A835A-1E13-4991-B868-34B6BBD99A84}" dt="2021-08-21T15:13:17.582" v="279" actId="20577"/>
          <ac:spMkLst>
            <pc:docMk/>
            <pc:sldMk cId="4073711269" sldId="319"/>
            <ac:spMk id="3" creationId="{B2A8ADB0-C00A-4AD1-AD8F-CA307788D2D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3652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6205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8821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7892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5B6872-1687-9403-676A-798AE9222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DCF628D-D192-507A-5052-EF5FEF7CA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9A17E98-E006-1067-DC60-015ABFB2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63CAD85-DB54-47F1-5F30-9365A57BF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0708700-5E91-F52C-BC9A-2CEDD753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170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5874A1-C681-FFE7-603B-10600FE1A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31157F-47F8-AC33-8627-E5A22C338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992D51-F4F2-27FD-9504-570C316CE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63F95F5-2872-F35C-CECE-30A68114D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45ADB9-37B1-5B0D-D858-93A787224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765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6B189B-AC7B-8CBD-5797-3EC22887A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E392D80-805B-73B1-2652-18B0B0D26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98DCFF-0C1C-0255-C390-E584FC5D8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7D3629-2688-814C-8560-61E2B524B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48959BA-ADBC-7AF0-8406-2C89C47B5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55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9BAAD4-37BA-487C-03C9-16C0C7AD2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11074C-A84A-2627-D5BD-101249E75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EAEE964-033D-D65B-7135-365BC9AE6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EEDF099-3984-BFE1-95AE-59F98C5E9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8BE889A-9AFB-A588-095A-78777BBBB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CD474D8-F9C0-BE94-AD29-B5B2D83BF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734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8DB34-EA4F-EF1E-1C00-A6E0EB4A2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AA8C6D6-A734-B5F4-4D4C-2975B36BA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B5FE4E7-3A67-07D7-C3CB-FB3B2B60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6796C49-96C0-47DA-0836-90E9A873C6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F40A402-DEF3-CEAE-3A97-DB69925D9F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0268AA1-4816-FC8B-01EA-F33E3AB7E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49736D5-AC1B-0FB9-0165-AD639B64A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F6BA8CF-17B1-2417-49FD-B7EB9BF2A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618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07A08-95B6-62B9-0C17-A32C2B8E2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6623F1B-D263-0BF4-4852-F588E730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1E07255-3B84-6D8B-712E-C9933DB32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DAD2FAF-6A78-81CD-C12A-A3B08CEA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486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6032C23-E7FE-671B-F541-9EC2EFA30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17A7A28-2BA4-4540-9AA6-4A02EFFA3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7590BF1-7617-4237-F362-DB60367EC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933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C363C3-7A3D-B60C-D268-313408EF3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AE9C31-6865-03B1-BF79-A99B4A0A9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8D24151-A31C-472A-81FB-CB793C4F8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65A4A50-DAB6-1CD8-23DC-9F82CECD7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DB4E43E-16AA-8609-BD55-8BC01E41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D7EB2C2-FA83-F710-2502-E1B4DF02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232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69F322-80C7-9016-5219-622994207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78DCE1A-4627-C7D8-B50D-809EA0F6D2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CC31180-B912-25D2-C05D-47728601A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6DD6B60-4B42-E504-145B-5EAC4BAE4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59BE545-99AB-B366-EAF7-3018B13CA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D0BDCB-BD29-1F19-6086-2B6FE729E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70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56A35-63AD-D67F-C743-BDD6B1D8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92138F0-63AC-2321-8FFF-DFA1A154D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F03866-299A-31DF-7DE6-DEDE59FD5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83C8B1-E643-5359-72C1-D8BC6CBE5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1B54018-91B0-096D-7369-4C04CDA09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227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172F57F-093F-56E7-0CB4-93C12CB2AE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2A8950A-DFF9-1685-E9BF-A7E0FE1E37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8103B36-B4DB-7579-CD2F-8865A5827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83E7D1F-8920-707F-1F39-81A7E567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316E0A-1912-3000-81C2-135222EEF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919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98F8487-AEA3-5291-092D-ED790F8AB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3B090BB-1311-C921-3802-F62A7FC5C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6E4139A-FB79-FC7A-A767-454039E7AF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D7696B9-4AA1-8F8C-E95E-9C129F465D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FBC01F-3F5C-F01C-0AA2-2ACD99CA3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44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492E31-B428-BF45-A744-612E107DE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pPr algn="l"/>
            <a:r>
              <a:rPr lang="da-DK" sz="6100"/>
              <a:t>Modul 6: Backstage vs. frontstage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306201-C9E0-3447-B8C0-B02F66B627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1559327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Forløb: Identitetsdannelse i en verden med sociale medier</a:t>
            </a:r>
            <a:endParaRPr lang="da-DK"/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Nye undersøgelser om unges brug af sociale medier - Kulturfabrikk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386173"/>
            <a:ext cx="7214616" cy="405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07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Struktur for timen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Backstage vs. frontstage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Fiktiv Instagram-profil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Opsamling på klassen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Evt. </a:t>
            </a:r>
            <a:r>
              <a:rPr lang="da-DK"/>
              <a:t>Rapport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13037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Overblik over identitetsdannelsesforløbet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6690" y="1504710"/>
            <a:ext cx="9633164" cy="474369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 err="1"/>
              <a:t>Ziehe</a:t>
            </a:r>
            <a:r>
              <a:rPr lang="da-DK" dirty="0"/>
              <a:t> og Giddens – opstart af forløb. Sociologiske teorier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 err="1"/>
              <a:t>Fear</a:t>
            </a:r>
            <a:r>
              <a:rPr lang="da-DK" dirty="0"/>
              <a:t> of missing out på sociale medier (FOMO og JOMO)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Højhastighedssamfundet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Digitale børn. Sociale medier giver stress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Flere unge bliver ramt af en depression</a:t>
            </a:r>
          </a:p>
          <a:p>
            <a:pPr marL="457200" indent="-457200">
              <a:buFont typeface="+mj-lt"/>
              <a:buAutoNum type="arabicPeriod"/>
            </a:pPr>
            <a:r>
              <a:rPr lang="da-DK" b="1" dirty="0"/>
              <a:t>I dag</a:t>
            </a:r>
            <a:r>
              <a:rPr lang="da-DK" dirty="0"/>
              <a:t>: Frontstage vs. Backstage</a:t>
            </a:r>
          </a:p>
        </p:txBody>
      </p:sp>
    </p:spTree>
    <p:extLst>
      <p:ext uri="{BB962C8B-B14F-4D97-AF65-F5344CB8AC3E}">
        <p14:creationId xmlns:p14="http://schemas.microsoft.com/office/powerpoint/2010/main" val="2288015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B387D9-8E22-4B6E-A9EE-8ADC8F4D0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Læs dokumentet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A8ADB0-C00A-4AD1-AD8F-CA307788D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Backstage vs. frontstage</a:t>
            </a:r>
          </a:p>
        </p:txBody>
      </p:sp>
    </p:spTree>
    <p:extLst>
      <p:ext uri="{BB962C8B-B14F-4D97-AF65-F5344CB8AC3E}">
        <p14:creationId xmlns:p14="http://schemas.microsoft.com/office/powerpoint/2010/main" val="4073711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110" y="0"/>
            <a:ext cx="5603594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729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667" y="85725"/>
            <a:ext cx="480060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67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6659" y="110765"/>
            <a:ext cx="4494239" cy="699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559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220" y="2459421"/>
            <a:ext cx="10350828" cy="1917108"/>
          </a:xfrm>
        </p:spPr>
        <p:txBody>
          <a:bodyPr>
            <a:normAutofit/>
          </a:bodyPr>
          <a:lstStyle/>
          <a:p>
            <a:r>
              <a:rPr lang="da-DK" sz="3200" dirty="0"/>
              <a:t>Hvorledes kan vi forstå, at </a:t>
            </a:r>
            <a:r>
              <a:rPr lang="da-DK" sz="3200" dirty="0" err="1"/>
              <a:t>Instagram</a:t>
            </a:r>
            <a:r>
              <a:rPr lang="da-DK" sz="3200" dirty="0"/>
              <a:t> gør brugerne mere ulykkelige end andre sociale medier? </a:t>
            </a:r>
            <a:br>
              <a:rPr lang="da-DK" sz="3200" dirty="0"/>
            </a:br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1792069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157" y="0"/>
            <a:ext cx="9404723" cy="1400530"/>
          </a:xfrm>
        </p:spPr>
        <p:txBody>
          <a:bodyPr/>
          <a:lstStyle/>
          <a:p>
            <a:r>
              <a:rPr lang="da-DK" sz="2800" dirty="0"/>
              <a:t>Backstage vs. frontstage</a:t>
            </a:r>
            <a:br>
              <a:rPr lang="da-DK" sz="2800" dirty="0"/>
            </a:br>
            <a:endParaRPr lang="da-DK" sz="28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4643" y="721895"/>
            <a:ext cx="11379894" cy="5895473"/>
          </a:xfrm>
        </p:spPr>
        <p:txBody>
          <a:bodyPr>
            <a:normAutofit/>
          </a:bodyPr>
          <a:lstStyle/>
          <a:p>
            <a:pPr lvl="1"/>
            <a:r>
              <a:rPr lang="da-DK" sz="2000" dirty="0"/>
              <a:t>I skal I lave en fiktiv </a:t>
            </a:r>
            <a:r>
              <a:rPr lang="da-DK" sz="2000" dirty="0" err="1"/>
              <a:t>instagramprofil</a:t>
            </a:r>
            <a:r>
              <a:rPr lang="da-DK" sz="2000" dirty="0"/>
              <a:t> til en af følgende politikere (hvis ikke I kender personen, skal I indsamle informationer om vedkommende og I må ikke snyde og se om de allerede har en profil):</a:t>
            </a:r>
            <a:br>
              <a:rPr lang="da-DK" sz="2000" dirty="0"/>
            </a:br>
            <a:endParaRPr lang="da-DK" sz="2000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da-DK" sz="2400" dirty="0"/>
              <a:t>Den siddende amerikanske præsident.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da-DK" sz="2400" dirty="0"/>
              <a:t>Rasmus Paludan eller lignende højrefløjspolitiker.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da-DK" sz="2400" dirty="0"/>
              <a:t>Den siddende danske statsminister.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da-DK" sz="2400" dirty="0"/>
              <a:t>Den siddende Nordkoreanske (store) leder.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2) Overvej hvilke billeder og videoer personen ville poste.</a:t>
            </a:r>
          </a:p>
          <a:p>
            <a:pPr marL="0" indent="0">
              <a:buNone/>
            </a:pPr>
            <a:br>
              <a:rPr lang="da-DK" sz="2400" dirty="0"/>
            </a:br>
            <a:r>
              <a:rPr lang="da-DK" sz="2400" dirty="0"/>
              <a:t>3) Overvej frontstage og </a:t>
            </a:r>
            <a:r>
              <a:rPr lang="da-DK" sz="2400" dirty="0" err="1"/>
              <a:t>backstage</a:t>
            </a:r>
            <a:r>
              <a:rPr lang="da-DK" sz="2400" dirty="0"/>
              <a:t> aspektet.</a:t>
            </a:r>
            <a:br>
              <a:rPr lang="da-DK" sz="2400" dirty="0"/>
            </a:br>
            <a:endParaRPr lang="da-DK" sz="2400" dirty="0"/>
          </a:p>
          <a:p>
            <a:pPr marL="0" lvl="0" indent="0">
              <a:buNone/>
            </a:pPr>
            <a:r>
              <a:rPr lang="da-DK" sz="2400" dirty="0"/>
              <a:t>4) Overvej hvilke opslag personen ville kommentere og </a:t>
            </a:r>
            <a:r>
              <a:rPr lang="da-DK" sz="2400" dirty="0" err="1"/>
              <a:t>like</a:t>
            </a:r>
            <a:r>
              <a:rPr lang="da-DK" sz="2400" dirty="0"/>
              <a:t>.  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65051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F79300-86AF-6052-686D-EC1F64DB1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 rapport: Stigende mental mistrivsel hos de 10-24-årige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A0C2C1-F759-6A2F-3AA1-C41592CA3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To og to eller individuelt</a:t>
            </a:r>
          </a:p>
          <a:p>
            <a:r>
              <a:rPr lang="da-DK" dirty="0"/>
              <a:t>Undersøg, hvad der kan udledes at den stigende mentale mistrivsel hos de unge?</a:t>
            </a:r>
          </a:p>
          <a:p>
            <a:pPr marL="0" indent="0">
              <a:buNone/>
            </a:pPr>
            <a:r>
              <a:rPr lang="da-DK" dirty="0"/>
              <a:t>Inddrag:</a:t>
            </a:r>
          </a:p>
          <a:p>
            <a:pPr marL="0" indent="0">
              <a:buNone/>
            </a:pPr>
            <a:r>
              <a:rPr lang="da-DK" dirty="0"/>
              <a:t>Figur 3.1.2, 3.1.3 Figur 5.4.1 (s.208), figur 5.4.5</a:t>
            </a:r>
          </a:p>
          <a:p>
            <a:pPr marL="0" indent="0">
              <a:buNone/>
            </a:pPr>
            <a:r>
              <a:rPr lang="da-DK" dirty="0"/>
              <a:t>+ </a:t>
            </a:r>
          </a:p>
          <a:p>
            <a:pPr marL="0" indent="0">
              <a:buNone/>
            </a:pPr>
            <a:r>
              <a:rPr lang="da-DK" dirty="0"/>
              <a:t>Selvvalgte figurer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03564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73BDBF7618604EB9BA834061CD2B90" ma:contentTypeVersion="12" ma:contentTypeDescription="Opret et nyt dokument." ma:contentTypeScope="" ma:versionID="686c531447926e6507fa79aa10b001d1">
  <xsd:schema xmlns:xsd="http://www.w3.org/2001/XMLSchema" xmlns:xs="http://www.w3.org/2001/XMLSchema" xmlns:p="http://schemas.microsoft.com/office/2006/metadata/properties" xmlns:ns3="0c0a80c4-d205-4d53-9003-58f73e2105bb" xmlns:ns4="5282927f-333e-4cde-be21-d01884a8aa89" targetNamespace="http://schemas.microsoft.com/office/2006/metadata/properties" ma:root="true" ma:fieldsID="f46b02f26329d37d42d4c43c48986e90" ns3:_="" ns4:_="">
    <xsd:import namespace="0c0a80c4-d205-4d53-9003-58f73e2105bb"/>
    <xsd:import namespace="5282927f-333e-4cde-be21-d01884a8aa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a80c4-d205-4d53-9003-58f73e210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82927f-333e-4cde-be21-d01884a8aa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5A0A4A-5973-45FA-B739-D6AC56E31771}">
  <ds:schemaRefs>
    <ds:schemaRef ds:uri="http://purl.org/dc/elements/1.1/"/>
    <ds:schemaRef ds:uri="http://schemas.microsoft.com/office/2006/metadata/properties"/>
    <ds:schemaRef ds:uri="0c0a80c4-d205-4d53-9003-58f73e2105bb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5282927f-333e-4cde-be21-d01884a8aa8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236DDCC-F5EE-4BD4-94FD-7D371ACE2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a80c4-d205-4d53-9003-58f73e2105bb"/>
    <ds:schemaRef ds:uri="5282927f-333e-4cde-be21-d01884a8a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E500639-3947-40A3-88B4-12CBB461E2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10554</TotalTime>
  <Words>253</Words>
  <Application>Microsoft Office PowerPoint</Application>
  <PresentationFormat>Widescreen</PresentationFormat>
  <Paragraphs>39</Paragraphs>
  <Slides>10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Modul 6: Backstage vs. frontstage</vt:lpstr>
      <vt:lpstr>Struktur for timen</vt:lpstr>
      <vt:lpstr>Overblik over identitetsdannelsesforløbet</vt:lpstr>
      <vt:lpstr>Læs dokumentet</vt:lpstr>
      <vt:lpstr>PowerPoint-præsentation</vt:lpstr>
      <vt:lpstr>PowerPoint-præsentation</vt:lpstr>
      <vt:lpstr>PowerPoint-præsentation</vt:lpstr>
      <vt:lpstr>Hvorledes kan vi forstå, at Instagram gør brugerne mere ulykkelige end andre sociale medier?  </vt:lpstr>
      <vt:lpstr>Backstage vs. frontstage </vt:lpstr>
      <vt:lpstr>Ny rapport: Stigende mental mistrivsel hos de 10-24-årige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270</cp:revision>
  <dcterms:created xsi:type="dcterms:W3CDTF">2019-11-18T13:34:44Z</dcterms:created>
  <dcterms:modified xsi:type="dcterms:W3CDTF">2024-09-09T10:20:44Z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0x0101005873BDBF7618604EB9BA834061CD2B90</vt:lpwstr>
  </property>
</Properties>
</file>