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68" r:id="rId3"/>
    <p:sldId id="264" r:id="rId4"/>
    <p:sldId id="271" r:id="rId5"/>
    <p:sldId id="270" r:id="rId6"/>
    <p:sldId id="266" r:id="rId7"/>
    <p:sldId id="256" r:id="rId8"/>
    <p:sldId id="259" r:id="rId9"/>
    <p:sldId id="260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126" autoAdjust="0"/>
  </p:normalViewPr>
  <p:slideViewPr>
    <p:cSldViewPr snapToGrid="0">
      <p:cViewPr>
        <p:scale>
          <a:sx n="66" d="100"/>
          <a:sy n="66" d="100"/>
        </p:scale>
        <p:origin x="6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F0FB52B7-45CC-43F6-9905-4A964FB23122}"/>
    <pc:docChg chg="custSel delSld modSld">
      <pc:chgData name="Christoffer Østergaard Carstens" userId="5d542c86-40b2-4e4f-ab37-dc2fab4fc46a" providerId="ADAL" clId="{F0FB52B7-45CC-43F6-9905-4A964FB23122}" dt="2024-09-11T09:00:57.692" v="101" actId="47"/>
      <pc:docMkLst>
        <pc:docMk/>
      </pc:docMkLst>
      <pc:sldChg chg="del">
        <pc:chgData name="Christoffer Østergaard Carstens" userId="5d542c86-40b2-4e4f-ab37-dc2fab4fc46a" providerId="ADAL" clId="{F0FB52B7-45CC-43F6-9905-4A964FB23122}" dt="2024-09-11T09:00:57.030" v="100" actId="47"/>
        <pc:sldMkLst>
          <pc:docMk/>
          <pc:sldMk cId="149508481" sldId="257"/>
        </pc:sldMkLst>
      </pc:sldChg>
      <pc:sldChg chg="del">
        <pc:chgData name="Christoffer Østergaard Carstens" userId="5d542c86-40b2-4e4f-ab37-dc2fab4fc46a" providerId="ADAL" clId="{F0FB52B7-45CC-43F6-9905-4A964FB23122}" dt="2024-09-11T09:00:57.692" v="101" actId="47"/>
        <pc:sldMkLst>
          <pc:docMk/>
          <pc:sldMk cId="1140966647" sldId="258"/>
        </pc:sldMkLst>
      </pc:sldChg>
      <pc:sldChg chg="modSp mod">
        <pc:chgData name="Christoffer Østergaard Carstens" userId="5d542c86-40b2-4e4f-ab37-dc2fab4fc46a" providerId="ADAL" clId="{F0FB52B7-45CC-43F6-9905-4A964FB23122}" dt="2024-09-09T08:21:16.540" v="43" actId="20577"/>
        <pc:sldMkLst>
          <pc:docMk/>
          <pc:sldMk cId="2255652434" sldId="259"/>
        </pc:sldMkLst>
        <pc:spChg chg="mod">
          <ac:chgData name="Christoffer Østergaard Carstens" userId="5d542c86-40b2-4e4f-ab37-dc2fab4fc46a" providerId="ADAL" clId="{F0FB52B7-45CC-43F6-9905-4A964FB23122}" dt="2024-09-09T08:21:16.540" v="43" actId="20577"/>
          <ac:spMkLst>
            <pc:docMk/>
            <pc:sldMk cId="2255652434" sldId="259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F0FB52B7-45CC-43F6-9905-4A964FB23122}" dt="2024-09-09T08:22:38.782" v="58" actId="1076"/>
        <pc:sldMkLst>
          <pc:docMk/>
          <pc:sldMk cId="2224394831" sldId="267"/>
        </pc:sldMkLst>
        <pc:spChg chg="mod">
          <ac:chgData name="Christoffer Østergaard Carstens" userId="5d542c86-40b2-4e4f-ab37-dc2fab4fc46a" providerId="ADAL" clId="{F0FB52B7-45CC-43F6-9905-4A964FB23122}" dt="2024-09-09T08:22:38.782" v="58" actId="1076"/>
          <ac:spMkLst>
            <pc:docMk/>
            <pc:sldMk cId="2224394831" sldId="267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F0FB52B7-45CC-43F6-9905-4A964FB23122}" dt="2024-09-09T08:25:31.311" v="70"/>
        <pc:sldMkLst>
          <pc:docMk/>
          <pc:sldMk cId="2566973789" sldId="268"/>
        </pc:sldMkLst>
        <pc:spChg chg="mod">
          <ac:chgData name="Christoffer Østergaard Carstens" userId="5d542c86-40b2-4e4f-ab37-dc2fab4fc46a" providerId="ADAL" clId="{F0FB52B7-45CC-43F6-9905-4A964FB23122}" dt="2024-09-09T08:25:31.311" v="70"/>
          <ac:spMkLst>
            <pc:docMk/>
            <pc:sldMk cId="2566973789" sldId="268"/>
            <ac:spMk id="3" creationId="{00000000-0000-0000-0000-000000000000}"/>
          </ac:spMkLst>
        </pc:spChg>
      </pc:sldChg>
      <pc:sldChg chg="modSp del mod">
        <pc:chgData name="Christoffer Østergaard Carstens" userId="5d542c86-40b2-4e4f-ab37-dc2fab4fc46a" providerId="ADAL" clId="{F0FB52B7-45CC-43F6-9905-4A964FB23122}" dt="2024-09-09T08:22:48.951" v="60" actId="47"/>
        <pc:sldMkLst>
          <pc:docMk/>
          <pc:sldMk cId="4098651605" sldId="269"/>
        </pc:sldMkLst>
        <pc:spChg chg="mod">
          <ac:chgData name="Christoffer Østergaard Carstens" userId="5d542c86-40b2-4e4f-ab37-dc2fab4fc46a" providerId="ADAL" clId="{F0FB52B7-45CC-43F6-9905-4A964FB23122}" dt="2024-09-09T08:20:23.185" v="6" actId="20577"/>
          <ac:spMkLst>
            <pc:docMk/>
            <pc:sldMk cId="4098651605" sldId="269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F0FB52B7-45CC-43F6-9905-4A964FB23122}" dt="2024-09-11T09:00:35.078" v="99" actId="20577"/>
        <pc:sldMkLst>
          <pc:docMk/>
          <pc:sldMk cId="3656277024" sldId="270"/>
        </pc:sldMkLst>
        <pc:spChg chg="mod">
          <ac:chgData name="Christoffer Østergaard Carstens" userId="5d542c86-40b2-4e4f-ab37-dc2fab4fc46a" providerId="ADAL" clId="{F0FB52B7-45CC-43F6-9905-4A964FB23122}" dt="2024-09-11T09:00:35.078" v="99" actId="20577"/>
          <ac:spMkLst>
            <pc:docMk/>
            <pc:sldMk cId="3656277024" sldId="270"/>
            <ac:spMk id="3" creationId="{3AA73BA3-4FB0-19B3-06E7-AA8095833F96}"/>
          </ac:spMkLst>
        </pc:spChg>
      </pc:sldChg>
    </pc:docChg>
  </pc:docChgLst>
  <pc:docChgLst>
    <pc:chgData name="Christoffer Østergaard Carstens" userId="5d542c86-40b2-4e4f-ab37-dc2fab4fc46a" providerId="ADAL" clId="{3464D332-9801-413A-82EF-A3068D7FF758}"/>
    <pc:docChg chg="delSld modSld">
      <pc:chgData name="Christoffer Østergaard Carstens" userId="5d542c86-40b2-4e4f-ab37-dc2fab4fc46a" providerId="ADAL" clId="{3464D332-9801-413A-82EF-A3068D7FF758}" dt="2021-08-24T11:48:27.492" v="327" actId="20577"/>
      <pc:docMkLst>
        <pc:docMk/>
      </pc:docMkLst>
      <pc:sldChg chg="del">
        <pc:chgData name="Christoffer Østergaard Carstens" userId="5d542c86-40b2-4e4f-ab37-dc2fab4fc46a" providerId="ADAL" clId="{3464D332-9801-413A-82EF-A3068D7FF758}" dt="2021-08-24T07:39:17.200" v="93" actId="47"/>
        <pc:sldMkLst>
          <pc:docMk/>
          <pc:sldMk cId="3193304965" sldId="261"/>
        </pc:sldMkLst>
      </pc:sldChg>
      <pc:sldChg chg="del">
        <pc:chgData name="Christoffer Østergaard Carstens" userId="5d542c86-40b2-4e4f-ab37-dc2fab4fc46a" providerId="ADAL" clId="{3464D332-9801-413A-82EF-A3068D7FF758}" dt="2021-08-24T07:39:20.903" v="94" actId="47"/>
        <pc:sldMkLst>
          <pc:docMk/>
          <pc:sldMk cId="1899031073" sldId="262"/>
        </pc:sldMkLst>
      </pc:sldChg>
      <pc:sldChg chg="del">
        <pc:chgData name="Christoffer Østergaard Carstens" userId="5d542c86-40b2-4e4f-ab37-dc2fab4fc46a" providerId="ADAL" clId="{3464D332-9801-413A-82EF-A3068D7FF758}" dt="2021-08-24T07:39:22.047" v="95" actId="47"/>
        <pc:sldMkLst>
          <pc:docMk/>
          <pc:sldMk cId="527645867" sldId="263"/>
        </pc:sldMkLst>
      </pc:sldChg>
      <pc:sldChg chg="del">
        <pc:chgData name="Christoffer Østergaard Carstens" userId="5d542c86-40b2-4e4f-ab37-dc2fab4fc46a" providerId="ADAL" clId="{3464D332-9801-413A-82EF-A3068D7FF758}" dt="2021-08-24T07:39:16.336" v="92" actId="47"/>
        <pc:sldMkLst>
          <pc:docMk/>
          <pc:sldMk cId="3544163230" sldId="265"/>
        </pc:sldMkLst>
      </pc:sldChg>
      <pc:sldChg chg="modSp mod">
        <pc:chgData name="Christoffer Østergaard Carstens" userId="5d542c86-40b2-4e4f-ab37-dc2fab4fc46a" providerId="ADAL" clId="{3464D332-9801-413A-82EF-A3068D7FF758}" dt="2021-08-24T11:48:27.492" v="327" actId="20577"/>
        <pc:sldMkLst>
          <pc:docMk/>
          <pc:sldMk cId="1304453118" sldId="266"/>
        </pc:sldMkLst>
        <pc:spChg chg="mod">
          <ac:chgData name="Christoffer Østergaard Carstens" userId="5d542c86-40b2-4e4f-ab37-dc2fab4fc46a" providerId="ADAL" clId="{3464D332-9801-413A-82EF-A3068D7FF758}" dt="2021-08-24T07:38:10.596" v="74" actId="20577"/>
          <ac:spMkLst>
            <pc:docMk/>
            <pc:sldMk cId="1304453118" sldId="26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3464D332-9801-413A-82EF-A3068D7FF758}" dt="2021-08-24T11:48:27.492" v="327" actId="20577"/>
          <ac:spMkLst>
            <pc:docMk/>
            <pc:sldMk cId="1304453118" sldId="266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3464D332-9801-413A-82EF-A3068D7FF758}" dt="2021-08-24T07:39:30.370" v="99" actId="20577"/>
        <pc:sldMkLst>
          <pc:docMk/>
          <pc:sldMk cId="2566973789" sldId="268"/>
        </pc:sldMkLst>
        <pc:spChg chg="mod">
          <ac:chgData name="Christoffer Østergaard Carstens" userId="5d542c86-40b2-4e4f-ab37-dc2fab4fc46a" providerId="ADAL" clId="{3464D332-9801-413A-82EF-A3068D7FF758}" dt="2021-08-24T07:39:30.370" v="99" actId="20577"/>
          <ac:spMkLst>
            <pc:docMk/>
            <pc:sldMk cId="2566973789" sldId="268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3464D332-9801-413A-82EF-A3068D7FF758}" dt="2021-08-24T07:37:58.169" v="55" actId="6549"/>
        <pc:sldMkLst>
          <pc:docMk/>
          <pc:sldMk cId="4098651605" sldId="269"/>
        </pc:sldMkLst>
        <pc:spChg chg="mod">
          <ac:chgData name="Christoffer Østergaard Carstens" userId="5d542c86-40b2-4e4f-ab37-dc2fab4fc46a" providerId="ADAL" clId="{3464D332-9801-413A-82EF-A3068D7FF758}" dt="2021-08-24T07:37:58.169" v="55" actId="6549"/>
          <ac:spMkLst>
            <pc:docMk/>
            <pc:sldMk cId="4098651605" sldId="269"/>
            <ac:spMk id="2" creationId="{00000000-0000-0000-0000-000000000000}"/>
          </ac:spMkLst>
        </pc:spChg>
      </pc:sldChg>
      <pc:sldChg chg="del">
        <pc:chgData name="Christoffer Østergaard Carstens" userId="5d542c86-40b2-4e4f-ab37-dc2fab4fc46a" providerId="ADAL" clId="{3464D332-9801-413A-82EF-A3068D7FF758}" dt="2021-08-24T07:37:53.052" v="45" actId="47"/>
        <pc:sldMkLst>
          <pc:docMk/>
          <pc:sldMk cId="830054099" sldId="270"/>
        </pc:sldMkLst>
      </pc:sldChg>
    </pc:docChg>
  </pc:docChgLst>
  <pc:docChgLst>
    <pc:chgData name="Christoffer Østergaard Carstens" userId="5d542c86-40b2-4e4f-ab37-dc2fab4fc46a" providerId="ADAL" clId="{EFB9CE59-3D0A-4D72-9013-6DA236F6D26F}"/>
    <pc:docChg chg="custSel addSld modSld sldOrd">
      <pc:chgData name="Christoffer Østergaard Carstens" userId="5d542c86-40b2-4e4f-ab37-dc2fab4fc46a" providerId="ADAL" clId="{EFB9CE59-3D0A-4D72-9013-6DA236F6D26F}" dt="2023-08-29T07:08:14.122" v="132" actId="20577"/>
      <pc:docMkLst>
        <pc:docMk/>
      </pc:docMkLst>
      <pc:sldChg chg="modSp mod ord">
        <pc:chgData name="Christoffer Østergaard Carstens" userId="5d542c86-40b2-4e4f-ab37-dc2fab4fc46a" providerId="ADAL" clId="{EFB9CE59-3D0A-4D72-9013-6DA236F6D26F}" dt="2023-08-29T07:08:06.252" v="121"/>
        <pc:sldMkLst>
          <pc:docMk/>
          <pc:sldMk cId="2566973789" sldId="268"/>
        </pc:sldMkLst>
        <pc:spChg chg="mod">
          <ac:chgData name="Christoffer Østergaard Carstens" userId="5d542c86-40b2-4e4f-ab37-dc2fab4fc46a" providerId="ADAL" clId="{EFB9CE59-3D0A-4D72-9013-6DA236F6D26F}" dt="2023-08-29T07:08:01.663" v="117" actId="313"/>
          <ac:spMkLst>
            <pc:docMk/>
            <pc:sldMk cId="2566973789" sldId="268"/>
            <ac:spMk id="3" creationId="{00000000-0000-0000-0000-000000000000}"/>
          </ac:spMkLst>
        </pc:spChg>
      </pc:sldChg>
      <pc:sldChg chg="modSp new mod">
        <pc:chgData name="Christoffer Østergaard Carstens" userId="5d542c86-40b2-4e4f-ab37-dc2fab4fc46a" providerId="ADAL" clId="{EFB9CE59-3D0A-4D72-9013-6DA236F6D26F}" dt="2023-08-28T11:11:43.929" v="54" actId="20577"/>
        <pc:sldMkLst>
          <pc:docMk/>
          <pc:sldMk cId="3656277024" sldId="270"/>
        </pc:sldMkLst>
        <pc:spChg chg="mod">
          <ac:chgData name="Christoffer Østergaard Carstens" userId="5d542c86-40b2-4e4f-ab37-dc2fab4fc46a" providerId="ADAL" clId="{EFB9CE59-3D0A-4D72-9013-6DA236F6D26F}" dt="2023-08-28T11:11:36.504" v="8" actId="20577"/>
          <ac:spMkLst>
            <pc:docMk/>
            <pc:sldMk cId="3656277024" sldId="270"/>
            <ac:spMk id="2" creationId="{A98A4070-1C11-A26C-9DA2-7462D1698C99}"/>
          </ac:spMkLst>
        </pc:spChg>
        <pc:spChg chg="mod">
          <ac:chgData name="Christoffer Østergaard Carstens" userId="5d542c86-40b2-4e4f-ab37-dc2fab4fc46a" providerId="ADAL" clId="{EFB9CE59-3D0A-4D72-9013-6DA236F6D26F}" dt="2023-08-28T11:11:43.929" v="54" actId="20577"/>
          <ac:spMkLst>
            <pc:docMk/>
            <pc:sldMk cId="3656277024" sldId="270"/>
            <ac:spMk id="3" creationId="{3AA73BA3-4FB0-19B3-06E7-AA8095833F96}"/>
          </ac:spMkLst>
        </pc:spChg>
      </pc:sldChg>
      <pc:sldChg chg="modSp new mod">
        <pc:chgData name="Christoffer Østergaard Carstens" userId="5d542c86-40b2-4e4f-ab37-dc2fab4fc46a" providerId="ADAL" clId="{EFB9CE59-3D0A-4D72-9013-6DA236F6D26F}" dt="2023-08-29T07:08:14.122" v="132" actId="20577"/>
        <pc:sldMkLst>
          <pc:docMk/>
          <pc:sldMk cId="3876656050" sldId="271"/>
        </pc:sldMkLst>
        <pc:spChg chg="mod">
          <ac:chgData name="Christoffer Østergaard Carstens" userId="5d542c86-40b2-4e4f-ab37-dc2fab4fc46a" providerId="ADAL" clId="{EFB9CE59-3D0A-4D72-9013-6DA236F6D26F}" dt="2023-08-29T07:08:14.122" v="132" actId="20577"/>
          <ac:spMkLst>
            <pc:docMk/>
            <pc:sldMk cId="3876656050" sldId="271"/>
            <ac:spMk id="2" creationId="{52DDF684-B496-0AE9-E0F9-0C6C86173F15}"/>
          </ac:spMkLst>
        </pc:spChg>
        <pc:spChg chg="mod">
          <ac:chgData name="Christoffer Østergaard Carstens" userId="5d542c86-40b2-4e4f-ab37-dc2fab4fc46a" providerId="ADAL" clId="{EFB9CE59-3D0A-4D72-9013-6DA236F6D26F}" dt="2023-08-29T07:08:10.655" v="123"/>
          <ac:spMkLst>
            <pc:docMk/>
            <pc:sldMk cId="3876656050" sldId="271"/>
            <ac:spMk id="3" creationId="{3B96107D-E2FA-BEF7-9421-C4F215E305A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243AB-4F6C-4072-85B4-AED354F95FBE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04837-77E9-4853-BB33-D7006CEF4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250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5417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835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797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8266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840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52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5413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4845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305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400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1256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134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E421C-5C3B-4436-A80A-6D4DCAE07C5A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BCFDF-4EF7-479F-B302-AEE10BA7B0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089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v2nord.dk/nordjylland/ekspert-vil-have-nordjyde-som-fast-landstraen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yheder.tv2.dk/samfund/2019-06-10-rapport-sociale-medier-kan-oege-unges-velbefindend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58995" y="687500"/>
            <a:ext cx="9144000" cy="984477"/>
          </a:xfrm>
        </p:spPr>
        <p:txBody>
          <a:bodyPr>
            <a:normAutofit fontScale="90000"/>
          </a:bodyPr>
          <a:lstStyle/>
          <a:p>
            <a:r>
              <a:rPr lang="da-DK" dirty="0"/>
              <a:t>Modul 7: Ensomhed blandt unge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343" y="1850572"/>
            <a:ext cx="10283806" cy="407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94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Rapport ”Sociale medier kan øge unges velbefindende”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Læsning og redegørelse for </a:t>
            </a:r>
            <a:r>
              <a:rPr lang="da-DK" dirty="0">
                <a:hlinkClick r:id="rId2"/>
              </a:rPr>
              <a:t>Analyse: Ekspert vil have nordjyde som fast </a:t>
            </a:r>
            <a:r>
              <a:rPr lang="da-DK" dirty="0" err="1">
                <a:hlinkClick r:id="rId2"/>
              </a:rPr>
              <a:t>landstr&amp;aelig;ner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Paradoks opgave</a:t>
            </a:r>
          </a:p>
          <a:p>
            <a:pPr>
              <a:buFontTx/>
              <a:buChar char="-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6973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Overblik over identitetsdannelsesforløbet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6690" y="1504710"/>
            <a:ext cx="9633164" cy="474369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 err="1"/>
              <a:t>Ziehe</a:t>
            </a:r>
            <a:r>
              <a:rPr lang="da-DK" dirty="0"/>
              <a:t> og Giddens – opstart af forløb. Sociologiske teorier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 err="1"/>
              <a:t>Fear</a:t>
            </a:r>
            <a:r>
              <a:rPr lang="da-DK" dirty="0"/>
              <a:t> of missing out på sociale medier (FOMO og JOMO)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Højhastighedssamfundet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Digitale børn. Sociale medier giver stress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Flere unge bliver ramt af en depression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Hvad gør sociale medier ved unge (Frontstage vs. </a:t>
            </a:r>
            <a:r>
              <a:rPr lang="da-DK" dirty="0" err="1"/>
              <a:t>Backstage</a:t>
            </a:r>
            <a:r>
              <a:rPr lang="da-DK" dirty="0"/>
              <a:t>) Erving Goffman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I dag: Ensomhed blandt unge. Hypoteseudledning – paradoks opgave.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8465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DDF684-B496-0AE9-E0F9-0C6C8617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Positivt?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96107D-E2FA-BEF7-9421-C4F215E30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Rapport: Sociale medier kan øge unges velbefindende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76656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8A4070-1C11-A26C-9DA2-7462D169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Læsning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A73BA3-4FB0-19B3-06E7-AA8095833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Artikel: Sociale medier gør os ensomme</a:t>
            </a:r>
          </a:p>
        </p:txBody>
      </p:sp>
    </p:spTree>
    <p:extLst>
      <p:ext uri="{BB962C8B-B14F-4D97-AF65-F5344CB8AC3E}">
        <p14:creationId xmlns:p14="http://schemas.microsoft.com/office/powerpoint/2010/main" val="365627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Teori på artiklen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Inddrag teori på baggrund af artiklen. 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Gennemgåede sociologiske teorier </a:t>
            </a:r>
          </a:p>
          <a:p>
            <a:pPr marL="0" indent="0">
              <a:buNone/>
            </a:pPr>
            <a:r>
              <a:rPr lang="da-DK" sz="2000" dirty="0"/>
              <a:t>Hartmut Rosa - Højhastighedssamfund </a:t>
            </a:r>
          </a:p>
          <a:p>
            <a:pPr marL="0" indent="0">
              <a:buNone/>
            </a:pPr>
            <a:r>
              <a:rPr lang="da-DK" sz="2000" dirty="0"/>
              <a:t>Alain </a:t>
            </a:r>
            <a:r>
              <a:rPr lang="da-DK" sz="2000" dirty="0" err="1"/>
              <a:t>Ehrenberg</a:t>
            </a:r>
            <a:r>
              <a:rPr lang="da-DK" sz="2000" dirty="0"/>
              <a:t> – Det udmattede selv </a:t>
            </a:r>
          </a:p>
          <a:p>
            <a:pPr marL="0" indent="0">
              <a:buNone/>
            </a:pPr>
            <a:r>
              <a:rPr lang="en-US" sz="2000" dirty="0"/>
              <a:t>Erving Goffman Backstage vs. Frontstage - </a:t>
            </a:r>
            <a:endParaRPr lang="da-DK" sz="2000" dirty="0"/>
          </a:p>
          <a:p>
            <a:pPr marL="0" indent="0">
              <a:buNone/>
            </a:pPr>
            <a:r>
              <a:rPr lang="da-DK" sz="2000" dirty="0"/>
              <a:t>FOMO </a:t>
            </a:r>
          </a:p>
          <a:p>
            <a:pPr marL="0" indent="0">
              <a:buNone/>
            </a:pPr>
            <a:r>
              <a:rPr lang="da-DK" sz="2000" dirty="0"/>
              <a:t>Thomas Ziehe: kulturel frisættelse + tre reaktionsmønstre: Potensering, </a:t>
            </a:r>
            <a:r>
              <a:rPr lang="da-DK" sz="2000" dirty="0" err="1"/>
              <a:t>ontologisering</a:t>
            </a:r>
            <a:r>
              <a:rPr lang="da-DK" sz="2000" dirty="0"/>
              <a:t> og </a:t>
            </a:r>
            <a:r>
              <a:rPr lang="da-DK" sz="2000" dirty="0" err="1"/>
              <a:t>subjektivisering</a:t>
            </a:r>
            <a:r>
              <a:rPr lang="da-DK" sz="2000" dirty="0"/>
              <a:t> </a:t>
            </a:r>
          </a:p>
          <a:p>
            <a:pPr marL="0" indent="0">
              <a:buNone/>
            </a:pPr>
            <a:r>
              <a:rPr lang="da-DK" sz="2000" dirty="0"/>
              <a:t>Anthony Giddens: </a:t>
            </a:r>
            <a:r>
              <a:rPr lang="da-DK" sz="2000" dirty="0" err="1"/>
              <a:t>aftraditonalisering</a:t>
            </a:r>
            <a:r>
              <a:rPr lang="da-DK" sz="2000" dirty="0"/>
              <a:t>, refleksive individ</a:t>
            </a:r>
            <a:r>
              <a:rPr lang="da-DK" sz="2000"/>
              <a:t>, individualisering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04453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05" y="313603"/>
            <a:ext cx="9105900" cy="231457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862" y="1849726"/>
            <a:ext cx="1743075" cy="9048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942" y="5177992"/>
            <a:ext cx="5419725" cy="1304925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5635" y="6095999"/>
            <a:ext cx="1644939" cy="641927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7964" y="2145145"/>
            <a:ext cx="4615150" cy="1305213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1952" y="3020291"/>
            <a:ext cx="1957244" cy="430067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20325" y="3116261"/>
            <a:ext cx="1971675" cy="238125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905" y="3020291"/>
            <a:ext cx="6317095" cy="1144010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6737" y="4175052"/>
            <a:ext cx="1000125" cy="323850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905" y="4117541"/>
            <a:ext cx="2659495" cy="438873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610" y="5082453"/>
            <a:ext cx="5873317" cy="904875"/>
          </a:xfrm>
          <a:prstGeom prst="rect">
            <a:avLst/>
          </a:prstGeom>
        </p:spPr>
      </p:pic>
      <p:pic>
        <p:nvPicPr>
          <p:cNvPr id="15" name="Billed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9514" y="5987328"/>
            <a:ext cx="4690341" cy="789129"/>
          </a:xfrm>
          <a:prstGeom prst="rect">
            <a:avLst/>
          </a:prstGeom>
        </p:spPr>
      </p:pic>
      <p:pic>
        <p:nvPicPr>
          <p:cNvPr id="16" name="Billed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60849" y="6381892"/>
            <a:ext cx="11430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95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Hvordan?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1875"/>
          </a:xfrm>
        </p:spPr>
        <p:txBody>
          <a:bodyPr>
            <a:normAutofit/>
          </a:bodyPr>
          <a:lstStyle/>
          <a:p>
            <a:r>
              <a:rPr lang="da-DK" dirty="0"/>
              <a:t>Årsagsforklaringer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57500"/>
            <a:ext cx="103632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52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model der kan forklare den stigende ensomhed blandt unge</a:t>
            </a:r>
          </a:p>
          <a:p>
            <a:r>
              <a:rPr lang="da-DK" dirty="0"/>
              <a:t>Modellen skal underbygges af faglige begrundelser 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Hint: Brug jeres viden fra tidligere i forløbet. Det er imidlertid også nødvendigt at indsamle ny viden fra nettet. Det indsamlede materiale skal både anvende kvantitativ og </a:t>
            </a:r>
            <a:r>
              <a:rPr lang="da-DK"/>
              <a:t>kvalitativ metode. </a:t>
            </a:r>
            <a:r>
              <a:rPr lang="da-DK" dirty="0"/>
              <a:t>Vær opmærksom på kilden (hvem står bag hjemmesiden).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496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239</Words>
  <Application>Microsoft Office PowerPoint</Application>
  <PresentationFormat>Widescreen</PresentationFormat>
  <Paragraphs>36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Modul 7: Ensomhed blandt unge</vt:lpstr>
      <vt:lpstr>Struktur</vt:lpstr>
      <vt:lpstr>Overblik over identitetsdannelsesforløbet</vt:lpstr>
      <vt:lpstr>Positivt?</vt:lpstr>
      <vt:lpstr>Læsning </vt:lpstr>
      <vt:lpstr>Teori på artiklen</vt:lpstr>
      <vt:lpstr>PowerPoint-præsentation</vt:lpstr>
      <vt:lpstr>Hvordan?</vt:lpstr>
      <vt:lpstr>Opgaven</vt:lpstr>
    </vt:vector>
  </TitlesOfParts>
  <Company>IT Center Nord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Christian Møller Larsen</dc:creator>
  <cp:lastModifiedBy>Christoffer Østergaard Carstens</cp:lastModifiedBy>
  <cp:revision>23</cp:revision>
  <dcterms:created xsi:type="dcterms:W3CDTF">2020-03-03T04:26:33Z</dcterms:created>
  <dcterms:modified xsi:type="dcterms:W3CDTF">2024-09-11T09:01:07Z</dcterms:modified>
</cp:coreProperties>
</file>