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6"/>
  </p:notesMasterIdLst>
  <p:sldIdLst>
    <p:sldId id="275" r:id="rId5"/>
    <p:sldId id="315" r:id="rId6"/>
    <p:sldId id="289" r:id="rId7"/>
    <p:sldId id="301" r:id="rId8"/>
    <p:sldId id="314" r:id="rId9"/>
    <p:sldId id="298" r:id="rId10"/>
    <p:sldId id="311" r:id="rId11"/>
    <p:sldId id="305" r:id="rId12"/>
    <p:sldId id="306" r:id="rId13"/>
    <p:sldId id="307" r:id="rId14"/>
    <p:sldId id="316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22BD51-8DDD-4AC3-A9DB-8AA94C2BF781}" v="21" dt="2024-09-03T11:20:51.1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6" autoAdjust="0"/>
    <p:restoredTop sz="79712" autoAdjust="0"/>
  </p:normalViewPr>
  <p:slideViewPr>
    <p:cSldViewPr snapToGrid="0" snapToObjects="1">
      <p:cViewPr>
        <p:scale>
          <a:sx n="60" d="100"/>
          <a:sy n="60" d="100"/>
        </p:scale>
        <p:origin x="90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FF4EA8DA-8E17-014B-A625-1881A47FA666}" dt="2019-12-06T15:10:14.041" v="3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FF4EA8DA-8E17-014B-A625-1881A47FA666}" dt="2019-12-06T15:10:12.869" v="2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FF4EA8DA-8E17-014B-A625-1881A47FA666}" dt="2019-12-06T15:10:09.236" v="1" actId="20577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FF4EA8DA-8E17-014B-A625-1881A47FA666}" dt="2019-12-06T15:10:07.584" v="0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FF4EA8DA-8E17-014B-A625-1881A47FA666}" dt="2019-12-06T15:11:00.246" v="19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FF4EA8DA-8E17-014B-A625-1881A47FA666}" dt="2019-12-06T15:11:01.376" v="20" actId="20577"/>
          <ac:spMkLst>
            <pc:docMk/>
            <pc:sldMk cId="2339285912" sldId="265"/>
            <ac:spMk id="3" creationId="{27907BF0-BD64-F741-A49D-EBA35B0D57D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FF4EA8DA-8E17-014B-A625-1881A47FA666}" dt="2019-12-06T15:10:54.800" v="17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FF4EA8DA-8E17-014B-A625-1881A47FA666}" dt="2019-12-06T15:10:56.804" v="18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  <pc:spChg chg="mod">
          <ac:chgData name="Christoffer Østergaard Christensen" userId="5d542c86-40b2-4e4f-ab37-dc2fab4fc46a" providerId="ADAL" clId="{6D4AFB03-712F-C043-AB39-C6811FEDA6B7}" dt="2020-08-06T10:47:25.891" v="1295" actId="20577"/>
          <ac:spMkLst>
            <pc:docMk/>
            <pc:sldMk cId="3981905256" sldId="256"/>
            <ac:spMk id="2" creationId="{00000000-0000-0000-0000-000000000000}"/>
          </ac:spMkLst>
        </pc:spChg>
        <pc:picChg chg="add mod">
          <ac:chgData name="Christoffer Østergaard Christensen" userId="5d542c86-40b2-4e4f-ab37-dc2fab4fc46a" providerId="ADAL" clId="{6D4AFB03-712F-C043-AB39-C6811FEDA6B7}" dt="2020-08-06T09:14:04.427" v="193" actId="1076"/>
          <ac:picMkLst>
            <pc:docMk/>
            <pc:sldMk cId="3981905256" sldId="256"/>
            <ac:picMk id="3" creationId="{0A96C296-1876-1741-A13E-0ABA11827EEF}"/>
          </ac:picMkLst>
        </pc:picChg>
        <pc:picChg chg="add mod">
          <ac:chgData name="Christoffer Østergaard Christensen" userId="5d542c86-40b2-4e4f-ab37-dc2fab4fc46a" providerId="ADAL" clId="{6D4AFB03-712F-C043-AB39-C6811FEDA6B7}" dt="2020-08-06T09:09:11.135" v="190" actId="1076"/>
          <ac:picMkLst>
            <pc:docMk/>
            <pc:sldMk cId="3981905256" sldId="256"/>
            <ac:picMk id="4" creationId="{85807015-A611-E346-B476-E69E956E7817}"/>
          </ac:picMkLst>
        </pc:picChg>
        <pc:picChg chg="del">
          <ac:chgData name="Christoffer Østergaard Christensen" userId="5d542c86-40b2-4e4f-ab37-dc2fab4fc46a" providerId="ADAL" clId="{6D4AFB03-712F-C043-AB39-C6811FEDA6B7}" dt="2020-08-06T09:05:12.161" v="94" actId="478"/>
          <ac:picMkLst>
            <pc:docMk/>
            <pc:sldMk cId="3981905256" sldId="256"/>
            <ac:picMk id="1026" creationId="{00000000-0000-0000-0000-000000000000}"/>
          </ac:picMkLst>
        </pc:picChg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  <pc:spChg chg="mod">
          <ac:chgData name="Christoffer Østergaard Christensen" userId="5d542c86-40b2-4e4f-ab37-dc2fab4fc46a" providerId="ADAL" clId="{6D4AFB03-712F-C043-AB39-C6811FEDA6B7}" dt="2020-08-06T09:05:05.121" v="93" actId="1076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  <pc:spChg chg="mod">
          <ac:chgData name="Christoffer Østergaard Christensen" userId="5d542c86-40b2-4e4f-ab37-dc2fab4fc46a" providerId="ADAL" clId="{6D4AFB03-712F-C043-AB39-C6811FEDA6B7}" dt="2020-08-06T09:08:35.277" v="185" actId="20577"/>
          <ac:spMkLst>
            <pc:docMk/>
            <pc:sldMk cId="3589633691" sldId="276"/>
            <ac:spMk id="2" creationId="{41AC7B4F-28BE-8843-AA28-5A7B2389EFF6}"/>
          </ac:spMkLst>
        </pc:spChg>
        <pc:spChg chg="del">
          <ac:chgData name="Christoffer Østergaard Christensen" userId="5d542c86-40b2-4e4f-ab37-dc2fab4fc46a" providerId="ADAL" clId="{6D4AFB03-712F-C043-AB39-C6811FEDA6B7}" dt="2020-08-06T09:08:10.044" v="120" actId="478"/>
          <ac:spMkLst>
            <pc:docMk/>
            <pc:sldMk cId="3589633691" sldId="276"/>
            <ac:spMk id="3" creationId="{D49428AD-3BB9-9042-B285-7DB268FBCBEC}"/>
          </ac:spMkLst>
        </pc:spChg>
        <pc:picChg chg="add del">
          <ac:chgData name="Christoffer Østergaard Christensen" userId="5d542c86-40b2-4e4f-ab37-dc2fab4fc46a" providerId="ADAL" clId="{6D4AFB03-712F-C043-AB39-C6811FEDA6B7}" dt="2020-08-06T09:07:58.853" v="117" actId="478"/>
          <ac:picMkLst>
            <pc:docMk/>
            <pc:sldMk cId="3589633691" sldId="276"/>
            <ac:picMk id="4" creationId="{08695A09-38A6-FD47-93A3-958CB63D13BE}"/>
          </ac:picMkLst>
        </pc:picChg>
        <pc:picChg chg="add mod">
          <ac:chgData name="Christoffer Østergaard Christensen" userId="5d542c86-40b2-4e4f-ab37-dc2fab4fc46a" providerId="ADAL" clId="{6D4AFB03-712F-C043-AB39-C6811FEDA6B7}" dt="2020-08-06T09:08:19.203" v="124" actId="1076"/>
          <ac:picMkLst>
            <pc:docMk/>
            <pc:sldMk cId="3589633691" sldId="276"/>
            <ac:picMk id="5" creationId="{6E5C73B8-EF15-BA49-A23E-0A172467DBFB}"/>
          </ac:picMkLst>
        </pc:picChg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  <pc:spChg chg="mod">
          <ac:chgData name="Christoffer Østergaard Christensen" userId="5d542c86-40b2-4e4f-ab37-dc2fab4fc46a" providerId="ADAL" clId="{6D4AFB03-712F-C043-AB39-C6811FEDA6B7}" dt="2020-08-06T09:42:26.601" v="258" actId="20577"/>
          <ac:spMkLst>
            <pc:docMk/>
            <pc:sldMk cId="2969798376" sldId="277"/>
            <ac:spMk id="2" creationId="{A43447FA-2F56-2B4C-9D76-787A7468E408}"/>
          </ac:spMkLst>
        </pc:spChg>
        <pc:spChg chg="mod">
          <ac:chgData name="Christoffer Østergaard Christensen" userId="5d542c86-40b2-4e4f-ab37-dc2fab4fc46a" providerId="ADAL" clId="{6D4AFB03-712F-C043-AB39-C6811FEDA6B7}" dt="2020-08-06T09:45:31.529" v="810" actId="20577"/>
          <ac:spMkLst>
            <pc:docMk/>
            <pc:sldMk cId="2969798376" sldId="277"/>
            <ac:spMk id="3" creationId="{F20CF7D8-26E7-AF41-9C7B-BE7DDC46F938}"/>
          </ac:spMkLst>
        </pc:spChg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  <pc:spChg chg="mod">
          <ac:chgData name="Christoffer Østergaard Christensen" userId="5d542c86-40b2-4e4f-ab37-dc2fab4fc46a" providerId="ADAL" clId="{6D4AFB03-712F-C043-AB39-C6811FEDA6B7}" dt="2020-08-06T09:46:37.718" v="846" actId="1076"/>
          <ac:spMkLst>
            <pc:docMk/>
            <pc:sldMk cId="4252145748" sldId="278"/>
            <ac:spMk id="2" creationId="{529100D8-D91A-6548-82ED-AB2DB191D405}"/>
          </ac:spMkLst>
        </pc:spChg>
        <pc:picChg chg="add mod">
          <ac:chgData name="Christoffer Østergaard Christensen" userId="5d542c86-40b2-4e4f-ab37-dc2fab4fc46a" providerId="ADAL" clId="{6D4AFB03-712F-C043-AB39-C6811FEDA6B7}" dt="2020-08-06T09:46:42.671" v="848" actId="1076"/>
          <ac:picMkLst>
            <pc:docMk/>
            <pc:sldMk cId="4252145748" sldId="278"/>
            <ac:picMk id="4" creationId="{86BB0866-2A19-884E-A4A2-BB10A8FFE11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  <pc:spChg chg="mod">
          <ac:chgData name="Christoffer Østergaard Christensen" userId="5d542c86-40b2-4e4f-ab37-dc2fab4fc46a" providerId="ADAL" clId="{6D4AFB03-712F-C043-AB39-C6811FEDA6B7}" dt="2020-08-06T09:48:49.055" v="956" actId="404"/>
          <ac:spMkLst>
            <pc:docMk/>
            <pc:sldMk cId="3169426174" sldId="279"/>
            <ac:spMk id="2" creationId="{31D0F509-FAEB-AF4D-A215-EF20BB7825FB}"/>
          </ac:spMkLst>
        </pc:spChg>
        <pc:picChg chg="add mod">
          <ac:chgData name="Christoffer Østergaard Christensen" userId="5d542c86-40b2-4e4f-ab37-dc2fab4fc46a" providerId="ADAL" clId="{6D4AFB03-712F-C043-AB39-C6811FEDA6B7}" dt="2020-08-06T09:48:24.746" v="879" actId="14100"/>
          <ac:picMkLst>
            <pc:docMk/>
            <pc:sldMk cId="3169426174" sldId="279"/>
            <ac:picMk id="4" creationId="{B2FB3EB3-B88A-6F44-90CA-89C3CDD14D6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  <pc:spChg chg="mod">
          <ac:chgData name="Christoffer Østergaard Christensen" userId="5d542c86-40b2-4e4f-ab37-dc2fab4fc46a" providerId="ADAL" clId="{6D4AFB03-712F-C043-AB39-C6811FEDA6B7}" dt="2020-08-06T09:51:26.829" v="1012" actId="404"/>
          <ac:spMkLst>
            <pc:docMk/>
            <pc:sldMk cId="3688672514" sldId="280"/>
            <ac:spMk id="2" creationId="{D606DA31-54AF-EC4F-832A-E69D42B845B9}"/>
          </ac:spMkLst>
        </pc:spChg>
        <pc:picChg chg="add mod">
          <ac:chgData name="Christoffer Østergaard Christensen" userId="5d542c86-40b2-4e4f-ab37-dc2fab4fc46a" providerId="ADAL" clId="{6D4AFB03-712F-C043-AB39-C6811FEDA6B7}" dt="2020-08-06T09:51:02.607" v="960" actId="1076"/>
          <ac:picMkLst>
            <pc:docMk/>
            <pc:sldMk cId="3688672514" sldId="280"/>
            <ac:picMk id="4" creationId="{D9F9C2C6-1A53-0648-BDD0-FD2152552DDE}"/>
          </ac:picMkLst>
        </pc:picChg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  <pc:spChg chg="del">
          <ac:chgData name="Christoffer Østergaard Christensen" userId="5d542c86-40b2-4e4f-ab37-dc2fab4fc46a" providerId="ADAL" clId="{6D4AFB03-712F-C043-AB39-C6811FEDA6B7}" dt="2020-08-06T09:52:10.349" v="1014"/>
          <ac:spMkLst>
            <pc:docMk/>
            <pc:sldMk cId="4085165478" sldId="281"/>
            <ac:spMk id="3" creationId="{DA08A287-AE45-8C4B-A1C2-0CFB36823858}"/>
          </ac:spMkLst>
        </pc:spChg>
        <pc:picChg chg="add mod">
          <ac:chgData name="Christoffer Østergaard Christensen" userId="5d542c86-40b2-4e4f-ab37-dc2fab4fc46a" providerId="ADAL" clId="{6D4AFB03-712F-C043-AB39-C6811FEDA6B7}" dt="2020-08-06T09:53:42.089" v="1029" actId="14100"/>
          <ac:picMkLst>
            <pc:docMk/>
            <pc:sldMk cId="4085165478" sldId="281"/>
            <ac:picMk id="4" creationId="{7B359FF5-B6DD-994A-9FC6-294839E3E9F3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9.150" v="1035" actId="14100"/>
          <ac:picMkLst>
            <pc:docMk/>
            <pc:sldMk cId="4085165478" sldId="281"/>
            <ac:picMk id="5" creationId="{1F225BE2-A80D-E045-9E8E-A62EE2A384E2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46.621" v="1031" actId="1076"/>
          <ac:picMkLst>
            <pc:docMk/>
            <pc:sldMk cId="4085165478" sldId="281"/>
            <ac:picMk id="6" creationId="{6C19992C-3DC6-6E4A-B882-860C5F8C17A0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7.195" v="1034" actId="14100"/>
          <ac:picMkLst>
            <pc:docMk/>
            <pc:sldMk cId="4085165478" sldId="281"/>
            <ac:picMk id="7" creationId="{19CB2887-53B2-FE43-8913-FF66F249EC40}"/>
          </ac:picMkLst>
        </pc:picChg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  <pc:spChg chg="mod">
          <ac:chgData name="Christoffer Østergaard Christensen" userId="5d542c86-40b2-4e4f-ab37-dc2fab4fc46a" providerId="ADAL" clId="{6D4AFB03-712F-C043-AB39-C6811FEDA6B7}" dt="2020-08-06T10:31:51.395" v="1041" actId="404"/>
          <ac:spMkLst>
            <pc:docMk/>
            <pc:sldMk cId="3878227988" sldId="282"/>
            <ac:spMk id="2" creationId="{140A733C-A4A1-804D-98C5-FE0CF0BCB816}"/>
          </ac:spMkLst>
        </pc:spChg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  <pc:spChg chg="mod">
          <ac:chgData name="Christoffer Østergaard Christensen" userId="5d542c86-40b2-4e4f-ab37-dc2fab4fc46a" providerId="ADAL" clId="{6D4AFB03-712F-C043-AB39-C6811FEDA6B7}" dt="2020-08-06T10:37:11.975" v="1078"/>
          <ac:spMkLst>
            <pc:docMk/>
            <pc:sldMk cId="4076792415" sldId="283"/>
            <ac:spMk id="2" creationId="{88C22800-BC6C-6448-B775-A57EF9D5CE66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  <pc:spChg chg="mod">
          <ac:chgData name="Christoffer Østergaard Christensen" userId="5d542c86-40b2-4e4f-ab37-dc2fab4fc46a" providerId="ADAL" clId="{6D4AFB03-712F-C043-AB39-C6811FEDA6B7}" dt="2020-08-06T10:32:22.272" v="1053" actId="404"/>
          <ac:spMkLst>
            <pc:docMk/>
            <pc:sldMk cId="1954230017" sldId="284"/>
            <ac:spMk id="2" creationId="{FDF89235-CF26-8545-BE2C-301C176CC743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  <pc:spChg chg="mod">
          <ac:chgData name="Christoffer Østergaard Christensen" userId="5d542c86-40b2-4e4f-ab37-dc2fab4fc46a" providerId="ADAL" clId="{6D4AFB03-712F-C043-AB39-C6811FEDA6B7}" dt="2020-08-06T10:43:53.606" v="1092" actId="1076"/>
          <ac:spMkLst>
            <pc:docMk/>
            <pc:sldMk cId="2061250543" sldId="285"/>
            <ac:spMk id="2" creationId="{3A5D07ED-B73E-AD44-90D2-304E633993A9}"/>
          </ac:spMkLst>
        </pc:spChg>
        <pc:spChg chg="mod">
          <ac:chgData name="Christoffer Østergaard Christensen" userId="5d542c86-40b2-4e4f-ab37-dc2fab4fc46a" providerId="ADAL" clId="{6D4AFB03-712F-C043-AB39-C6811FEDA6B7}" dt="2020-08-06T10:44:10.915" v="1107" actId="14100"/>
          <ac:spMkLst>
            <pc:docMk/>
            <pc:sldMk cId="2061250543" sldId="285"/>
            <ac:spMk id="3" creationId="{ABB48E2D-E82D-254D-8704-323D05FBF3CA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  <pc:spChg chg="mod">
          <ac:chgData name="Christoffer Østergaard Christensen" userId="5d542c86-40b2-4e4f-ab37-dc2fab4fc46a" providerId="ADAL" clId="{6D4AFB03-712F-C043-AB39-C6811FEDA6B7}" dt="2020-08-06T10:37:28.644" v="1087" actId="404"/>
          <ac:spMkLst>
            <pc:docMk/>
            <pc:sldMk cId="2964946194" sldId="286"/>
            <ac:spMk id="2" creationId="{4E393778-D8BA-8342-9C47-6D09843CD6FD}"/>
          </ac:spMkLst>
        </pc:spChg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  <pc:spChg chg="mod">
          <ac:chgData name="Christoffer Østergaard Christensen" userId="5d542c86-40b2-4e4f-ab37-dc2fab4fc46a" providerId="ADAL" clId="{6D4AFB03-712F-C043-AB39-C6811FEDA6B7}" dt="2020-08-06T10:45:02.217" v="1185" actId="404"/>
          <ac:spMkLst>
            <pc:docMk/>
            <pc:sldMk cId="5809082" sldId="287"/>
            <ac:spMk id="2" creationId="{8DADF708-B69B-C64B-B49E-A583CDFE81F4}"/>
          </ac:spMkLst>
        </pc:spChg>
        <pc:spChg chg="add mod">
          <ac:chgData name="Christoffer Østergaard Christensen" userId="5d542c86-40b2-4e4f-ab37-dc2fab4fc46a" providerId="ADAL" clId="{6D4AFB03-712F-C043-AB39-C6811FEDA6B7}" dt="2020-08-06T10:44:35.826" v="1112" actId="1076"/>
          <ac:spMkLst>
            <pc:docMk/>
            <pc:sldMk cId="5809082" sldId="287"/>
            <ac:spMk id="4" creationId="{DD298CDC-A69C-3B47-A301-62FF357361CF}"/>
          </ac:spMkLst>
        </pc:spChg>
        <pc:picChg chg="add mod">
          <ac:chgData name="Christoffer Østergaard Christensen" userId="5d542c86-40b2-4e4f-ab37-dc2fab4fc46a" providerId="ADAL" clId="{6D4AFB03-712F-C043-AB39-C6811FEDA6B7}" dt="2020-08-06T10:44:35.826" v="1112" actId="1076"/>
          <ac:picMkLst>
            <pc:docMk/>
            <pc:sldMk cId="5809082" sldId="287"/>
            <ac:picMk id="1025" creationId="{193AB7D0-C257-6143-9E76-EB915F048406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  <pc:spChg chg="mod">
          <ac:chgData name="Christoffer Østergaard Christensen" userId="5d542c86-40b2-4e4f-ab37-dc2fab4fc46a" providerId="ADAL" clId="{6D4AFB03-712F-C043-AB39-C6811FEDA6B7}" dt="2020-08-06T10:45:36.815" v="1251" actId="20577"/>
          <ac:spMkLst>
            <pc:docMk/>
            <pc:sldMk cId="3150939157" sldId="288"/>
            <ac:spMk id="2" creationId="{5A955BD2-A848-7A41-A61D-32714A9B05DA}"/>
          </ac:spMkLst>
        </pc:spChg>
        <pc:spChg chg="add mod">
          <ac:chgData name="Christoffer Østergaard Christensen" userId="5d542c86-40b2-4e4f-ab37-dc2fab4fc46a" providerId="ADAL" clId="{6D4AFB03-712F-C043-AB39-C6811FEDA6B7}" dt="2020-08-06T10:45:21.923" v="1193" actId="1076"/>
          <ac:spMkLst>
            <pc:docMk/>
            <pc:sldMk cId="3150939157" sldId="288"/>
            <ac:spMk id="4" creationId="{7C41DF6D-B474-964C-9E3B-6D6014BDC465}"/>
          </ac:spMkLst>
        </pc:spChg>
        <pc:picChg chg="add mod">
          <ac:chgData name="Christoffer Østergaard Christensen" userId="5d542c86-40b2-4e4f-ab37-dc2fab4fc46a" providerId="ADAL" clId="{6D4AFB03-712F-C043-AB39-C6811FEDA6B7}" dt="2020-08-06T10:45:21.923" v="1193" actId="1076"/>
          <ac:picMkLst>
            <pc:docMk/>
            <pc:sldMk cId="3150939157" sldId="288"/>
            <ac:picMk id="2049" creationId="{774837BB-0B59-C140-8F97-08486F8F64A4}"/>
          </ac:picMkLst>
        </pc:picChg>
      </pc:sldChg>
    </pc:docChg>
  </pc:docChgLst>
  <pc:docChgLst>
    <pc:chgData name="Christoffer Østergaard Carstens" userId="5d542c86-40b2-4e4f-ab37-dc2fab4fc46a" providerId="ADAL" clId="{8B22BD51-8DDD-4AC3-A9DB-8AA94C2BF781}"/>
    <pc:docChg chg="undo custSel addSld delSld modSld sldOrd">
      <pc:chgData name="Christoffer Østergaard Carstens" userId="5d542c86-40b2-4e4f-ab37-dc2fab4fc46a" providerId="ADAL" clId="{8B22BD51-8DDD-4AC3-A9DB-8AA94C2BF781}" dt="2024-09-03T20:04:33.734" v="928" actId="5793"/>
      <pc:docMkLst>
        <pc:docMk/>
      </pc:docMkLst>
      <pc:sldChg chg="addSp delSp modSp mod setBg addAnim delAnim">
        <pc:chgData name="Christoffer Østergaard Carstens" userId="5d542c86-40b2-4e4f-ab37-dc2fab4fc46a" providerId="ADAL" clId="{8B22BD51-8DDD-4AC3-A9DB-8AA94C2BF781}" dt="2024-09-03T11:20:51.107" v="346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8B22BD51-8DDD-4AC3-A9DB-8AA94C2BF781}" dt="2024-09-03T11:20:51.107" v="346" actId="20577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8B22BD51-8DDD-4AC3-A9DB-8AA94C2BF781}" dt="2024-09-03T11:14:38.071" v="77" actId="1076"/>
          <ac:spMkLst>
            <pc:docMk/>
            <pc:sldMk cId="1276074628" sldId="275"/>
            <ac:spMk id="3" creationId="{35306201-C9E0-3447-B8C0-B02F66B627AE}"/>
          </ac:spMkLst>
        </pc:spChg>
        <pc:spChg chg="add del">
          <ac:chgData name="Christoffer Østergaard Carstens" userId="5d542c86-40b2-4e4f-ab37-dc2fab4fc46a" providerId="ADAL" clId="{8B22BD51-8DDD-4AC3-A9DB-8AA94C2BF781}" dt="2024-09-03T11:14:28.149" v="74" actId="26606"/>
          <ac:spMkLst>
            <pc:docMk/>
            <pc:sldMk cId="1276074628" sldId="275"/>
            <ac:spMk id="9" creationId="{E91DC736-0EF8-4F87-9146-EBF1D2EE4D3D}"/>
          </ac:spMkLst>
        </pc:spChg>
        <pc:spChg chg="add del">
          <ac:chgData name="Christoffer Østergaard Carstens" userId="5d542c86-40b2-4e4f-ab37-dc2fab4fc46a" providerId="ADAL" clId="{8B22BD51-8DDD-4AC3-A9DB-8AA94C2BF781}" dt="2024-09-03T11:14:28.149" v="74" actId="26606"/>
          <ac:spMkLst>
            <pc:docMk/>
            <pc:sldMk cId="1276074628" sldId="275"/>
            <ac:spMk id="11" creationId="{097CD68E-23E3-4007-8847-CD0944C4F7BE}"/>
          </ac:spMkLst>
        </pc:spChg>
        <pc:spChg chg="add del">
          <ac:chgData name="Christoffer Østergaard Carstens" userId="5d542c86-40b2-4e4f-ab37-dc2fab4fc46a" providerId="ADAL" clId="{8B22BD51-8DDD-4AC3-A9DB-8AA94C2BF781}" dt="2024-09-03T11:14:28.149" v="74" actId="26606"/>
          <ac:spMkLst>
            <pc:docMk/>
            <pc:sldMk cId="1276074628" sldId="275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8B22BD51-8DDD-4AC3-A9DB-8AA94C2BF781}" dt="2024-09-03T11:14:28.149" v="74" actId="26606"/>
          <ac:spMkLst>
            <pc:docMk/>
            <pc:sldMk cId="1276074628" sldId="275"/>
            <ac:spMk id="15" creationId="{08C9B587-E65E-4B52-B37C-ABEBB6E87928}"/>
          </ac:spMkLst>
        </pc:spChg>
        <pc:spChg chg="add">
          <ac:chgData name="Christoffer Østergaard Carstens" userId="5d542c86-40b2-4e4f-ab37-dc2fab4fc46a" providerId="ADAL" clId="{8B22BD51-8DDD-4AC3-A9DB-8AA94C2BF781}" dt="2024-09-03T11:14:28.149" v="75" actId="26606"/>
          <ac:spMkLst>
            <pc:docMk/>
            <pc:sldMk cId="1276074628" sldId="275"/>
            <ac:spMk id="17" creationId="{9B7AD9F6-8CE7-4299-8FC6-328F4DCD3FF9}"/>
          </ac:spMkLst>
        </pc:spChg>
        <pc:spChg chg="add">
          <ac:chgData name="Christoffer Østergaard Carstens" userId="5d542c86-40b2-4e4f-ab37-dc2fab4fc46a" providerId="ADAL" clId="{8B22BD51-8DDD-4AC3-A9DB-8AA94C2BF781}" dt="2024-09-03T11:14:28.149" v="75" actId="26606"/>
          <ac:spMkLst>
            <pc:docMk/>
            <pc:sldMk cId="1276074628" sldId="275"/>
            <ac:spMk id="18" creationId="{F49775AF-8896-43EE-92C6-83497D6DC56F}"/>
          </ac:spMkLst>
        </pc:spChg>
        <pc:picChg chg="mod ord">
          <ac:chgData name="Christoffer Østergaard Carstens" userId="5d542c86-40b2-4e4f-ab37-dc2fab4fc46a" providerId="ADAL" clId="{8B22BD51-8DDD-4AC3-A9DB-8AA94C2BF781}" dt="2024-09-03T11:14:28.149" v="75" actId="26606"/>
          <ac:picMkLst>
            <pc:docMk/>
            <pc:sldMk cId="1276074628" sldId="275"/>
            <ac:picMk id="4" creationId="{00000000-0000-0000-0000-000000000000}"/>
          </ac:picMkLst>
        </pc:picChg>
      </pc:sldChg>
      <pc:sldChg chg="modSp mod ord">
        <pc:chgData name="Christoffer Østergaard Carstens" userId="5d542c86-40b2-4e4f-ab37-dc2fab4fc46a" providerId="ADAL" clId="{8B22BD51-8DDD-4AC3-A9DB-8AA94C2BF781}" dt="2024-09-03T20:01:16.105" v="818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8B22BD51-8DDD-4AC3-A9DB-8AA94C2BF781}" dt="2024-09-03T20:01:16.105" v="818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addSp delSp modSp mod setBg">
        <pc:chgData name="Christoffer Østergaard Carstens" userId="5d542c86-40b2-4e4f-ab37-dc2fab4fc46a" providerId="ADAL" clId="{8B22BD51-8DDD-4AC3-A9DB-8AA94C2BF781}" dt="2024-09-03T20:02:35.836" v="859" actId="113"/>
        <pc:sldMkLst>
          <pc:docMk/>
          <pc:sldMk cId="3777765385" sldId="298"/>
        </pc:sldMkLst>
        <pc:spChg chg="mod">
          <ac:chgData name="Christoffer Østergaard Carstens" userId="5d542c86-40b2-4e4f-ab37-dc2fab4fc46a" providerId="ADAL" clId="{8B22BD51-8DDD-4AC3-A9DB-8AA94C2BF781}" dt="2024-09-03T20:02:11.178" v="841" actId="26606"/>
          <ac:spMkLst>
            <pc:docMk/>
            <pc:sldMk cId="3777765385" sldId="298"/>
            <ac:spMk id="2" creationId="{00000000-0000-0000-0000-000000000000}"/>
          </ac:spMkLst>
        </pc:spChg>
        <pc:spChg chg="add del mod">
          <ac:chgData name="Christoffer Østergaard Carstens" userId="5d542c86-40b2-4e4f-ab37-dc2fab4fc46a" providerId="ADAL" clId="{8B22BD51-8DDD-4AC3-A9DB-8AA94C2BF781}" dt="2024-09-03T20:02:11.178" v="841" actId="26606"/>
          <ac:spMkLst>
            <pc:docMk/>
            <pc:sldMk cId="3777765385" sldId="298"/>
            <ac:spMk id="3" creationId="{00000000-0000-0000-0000-000000000000}"/>
          </ac:spMkLst>
        </pc:spChg>
        <pc:spChg chg="add del">
          <ac:chgData name="Christoffer Østergaard Carstens" userId="5d542c86-40b2-4e4f-ab37-dc2fab4fc46a" providerId="ADAL" clId="{8B22BD51-8DDD-4AC3-A9DB-8AA94C2BF781}" dt="2024-09-03T20:02:03.731" v="838" actId="26606"/>
          <ac:spMkLst>
            <pc:docMk/>
            <pc:sldMk cId="3777765385" sldId="298"/>
            <ac:spMk id="8" creationId="{17718681-A12E-49D6-9925-DD7C68176D61}"/>
          </ac:spMkLst>
        </pc:spChg>
        <pc:spChg chg="add del">
          <ac:chgData name="Christoffer Østergaard Carstens" userId="5d542c86-40b2-4e4f-ab37-dc2fab4fc46a" providerId="ADAL" clId="{8B22BD51-8DDD-4AC3-A9DB-8AA94C2BF781}" dt="2024-09-03T20:01:58.495" v="836" actId="26606"/>
          <ac:spMkLst>
            <pc:docMk/>
            <pc:sldMk cId="3777765385" sldId="298"/>
            <ac:spMk id="9" creationId="{345A976A-8DE3-4B67-B94B-2044FDD12899}"/>
          </ac:spMkLst>
        </pc:spChg>
        <pc:spChg chg="add del">
          <ac:chgData name="Christoffer Østergaard Carstens" userId="5d542c86-40b2-4e4f-ab37-dc2fab4fc46a" providerId="ADAL" clId="{8B22BD51-8DDD-4AC3-A9DB-8AA94C2BF781}" dt="2024-09-03T20:02:03.731" v="838" actId="26606"/>
          <ac:spMkLst>
            <pc:docMk/>
            <pc:sldMk cId="3777765385" sldId="298"/>
            <ac:spMk id="10" creationId="{FBD77573-9EF2-4C35-8285-A1CF6FBB0EA5}"/>
          </ac:spMkLst>
        </pc:spChg>
        <pc:spChg chg="add del">
          <ac:chgData name="Christoffer Østergaard Carstens" userId="5d542c86-40b2-4e4f-ab37-dc2fab4fc46a" providerId="ADAL" clId="{8B22BD51-8DDD-4AC3-A9DB-8AA94C2BF781}" dt="2024-09-03T20:01:58.495" v="836" actId="26606"/>
          <ac:spMkLst>
            <pc:docMk/>
            <pc:sldMk cId="3777765385" sldId="298"/>
            <ac:spMk id="11" creationId="{6EAAA1B9-2DDB-49C9-A037-A523D2F13C15}"/>
          </ac:spMkLst>
        </pc:spChg>
        <pc:spChg chg="add del">
          <ac:chgData name="Christoffer Østergaard Carstens" userId="5d542c86-40b2-4e4f-ab37-dc2fab4fc46a" providerId="ADAL" clId="{8B22BD51-8DDD-4AC3-A9DB-8AA94C2BF781}" dt="2024-09-03T20:02:03.731" v="838" actId="26606"/>
          <ac:spMkLst>
            <pc:docMk/>
            <pc:sldMk cId="3777765385" sldId="298"/>
            <ac:spMk id="25" creationId="{00000000-0000-0000-0000-000000000000}"/>
          </ac:spMkLst>
        </pc:spChg>
        <pc:spChg chg="add">
          <ac:chgData name="Christoffer Østergaard Carstens" userId="5d542c86-40b2-4e4f-ab37-dc2fab4fc46a" providerId="ADAL" clId="{8B22BD51-8DDD-4AC3-A9DB-8AA94C2BF781}" dt="2024-09-03T20:02:11.178" v="841" actId="26606"/>
          <ac:spMkLst>
            <pc:docMk/>
            <pc:sldMk cId="3777765385" sldId="298"/>
            <ac:spMk id="29" creationId="{17718681-A12E-49D6-9925-DD7C68176D61}"/>
          </ac:spMkLst>
        </pc:spChg>
        <pc:spChg chg="add">
          <ac:chgData name="Christoffer Østergaard Carstens" userId="5d542c86-40b2-4e4f-ab37-dc2fab4fc46a" providerId="ADAL" clId="{8B22BD51-8DDD-4AC3-A9DB-8AA94C2BF781}" dt="2024-09-03T20:02:11.178" v="841" actId="26606"/>
          <ac:spMkLst>
            <pc:docMk/>
            <pc:sldMk cId="3777765385" sldId="298"/>
            <ac:spMk id="30" creationId="{FBD77573-9EF2-4C35-8285-A1CF6FBB0EA5}"/>
          </ac:spMkLst>
        </pc:spChg>
        <pc:spChg chg="add mod">
          <ac:chgData name="Christoffer Østergaard Carstens" userId="5d542c86-40b2-4e4f-ab37-dc2fab4fc46a" providerId="ADAL" clId="{8B22BD51-8DDD-4AC3-A9DB-8AA94C2BF781}" dt="2024-09-03T20:02:35.836" v="859" actId="113"/>
          <ac:spMkLst>
            <pc:docMk/>
            <pc:sldMk cId="3777765385" sldId="298"/>
            <ac:spMk id="31" creationId="{00000000-0000-0000-0000-000000000000}"/>
          </ac:spMkLst>
        </pc:spChg>
        <pc:grpChg chg="add del">
          <ac:chgData name="Christoffer Østergaard Carstens" userId="5d542c86-40b2-4e4f-ab37-dc2fab4fc46a" providerId="ADAL" clId="{8B22BD51-8DDD-4AC3-A9DB-8AA94C2BF781}" dt="2024-09-03T20:01:58.495" v="836" actId="26606"/>
          <ac:grpSpMkLst>
            <pc:docMk/>
            <pc:sldMk cId="3777765385" sldId="298"/>
            <ac:grpSpMk id="13" creationId="{B441F8D5-EBCE-4FB9-91A9-3425971C1F99}"/>
          </ac:grpSpMkLst>
        </pc:grpChg>
        <pc:grpChg chg="add del">
          <ac:chgData name="Christoffer Østergaard Carstens" userId="5d542c86-40b2-4e4f-ab37-dc2fab4fc46a" providerId="ADAL" clId="{8B22BD51-8DDD-4AC3-A9DB-8AA94C2BF781}" dt="2024-09-03T20:01:58.495" v="836" actId="26606"/>
          <ac:grpSpMkLst>
            <pc:docMk/>
            <pc:sldMk cId="3777765385" sldId="298"/>
            <ac:grpSpMk id="19" creationId="{08701F99-7E4C-4B92-A4B5-307CDFB7A4DE}"/>
          </ac:grpSpMkLst>
        </pc:grpChg>
        <pc:graphicFrameChg chg="add del">
          <ac:chgData name="Christoffer Østergaard Carstens" userId="5d542c86-40b2-4e4f-ab37-dc2fab4fc46a" providerId="ADAL" clId="{8B22BD51-8DDD-4AC3-A9DB-8AA94C2BF781}" dt="2024-09-03T20:01:58.495" v="836" actId="26606"/>
          <ac:graphicFrameMkLst>
            <pc:docMk/>
            <pc:sldMk cId="3777765385" sldId="298"/>
            <ac:graphicFrameMk id="5" creationId="{92D8DF39-DCD7-6F1F-79D4-027441701A4F}"/>
          </ac:graphicFrameMkLst>
        </pc:graphicFrameChg>
        <pc:graphicFrameChg chg="add del">
          <ac:chgData name="Christoffer Østergaard Carstens" userId="5d542c86-40b2-4e4f-ab37-dc2fab4fc46a" providerId="ADAL" clId="{8B22BD51-8DDD-4AC3-A9DB-8AA94C2BF781}" dt="2024-09-03T20:02:11.162" v="840" actId="26606"/>
          <ac:graphicFrameMkLst>
            <pc:docMk/>
            <pc:sldMk cId="3777765385" sldId="298"/>
            <ac:graphicFrameMk id="27" creationId="{C5271F24-1F3F-E6D0-7614-6A356DB8B3AC}"/>
          </ac:graphicFrameMkLst>
        </pc:graphicFrameChg>
      </pc:sldChg>
      <pc:sldChg chg="add">
        <pc:chgData name="Christoffer Østergaard Carstens" userId="5d542c86-40b2-4e4f-ab37-dc2fab4fc46a" providerId="ADAL" clId="{8B22BD51-8DDD-4AC3-A9DB-8AA94C2BF781}" dt="2024-09-03T11:16:02.885" v="317"/>
        <pc:sldMkLst>
          <pc:docMk/>
          <pc:sldMk cId="2523785743" sldId="301"/>
        </pc:sldMkLst>
      </pc:sldChg>
      <pc:sldChg chg="addSp modSp mod setBg">
        <pc:chgData name="Christoffer Østergaard Carstens" userId="5d542c86-40b2-4e4f-ab37-dc2fab4fc46a" providerId="ADAL" clId="{8B22BD51-8DDD-4AC3-A9DB-8AA94C2BF781}" dt="2024-09-03T20:04:03.859" v="920" actId="20577"/>
        <pc:sldMkLst>
          <pc:docMk/>
          <pc:sldMk cId="3726048940" sldId="305"/>
        </pc:sldMkLst>
        <pc:spChg chg="mod">
          <ac:chgData name="Christoffer Østergaard Carstens" userId="5d542c86-40b2-4e4f-ab37-dc2fab4fc46a" providerId="ADAL" clId="{8B22BD51-8DDD-4AC3-A9DB-8AA94C2BF781}" dt="2024-09-03T11:25:33.819" v="453" actId="26606"/>
          <ac:spMkLst>
            <pc:docMk/>
            <pc:sldMk cId="3726048940" sldId="30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8B22BD51-8DDD-4AC3-A9DB-8AA94C2BF781}" dt="2024-09-03T20:04:03.859" v="920" actId="20577"/>
          <ac:spMkLst>
            <pc:docMk/>
            <pc:sldMk cId="3726048940" sldId="305"/>
            <ac:spMk id="3" creationId="{00000000-0000-0000-0000-000000000000}"/>
          </ac:spMkLst>
        </pc:spChg>
        <pc:spChg chg="add">
          <ac:chgData name="Christoffer Østergaard Carstens" userId="5d542c86-40b2-4e4f-ab37-dc2fab4fc46a" providerId="ADAL" clId="{8B22BD51-8DDD-4AC3-A9DB-8AA94C2BF781}" dt="2024-09-03T11:25:33.819" v="453" actId="26606"/>
          <ac:spMkLst>
            <pc:docMk/>
            <pc:sldMk cId="3726048940" sldId="305"/>
            <ac:spMk id="8" creationId="{18873D23-2DCF-4B31-A009-95721C06E8E1}"/>
          </ac:spMkLst>
        </pc:spChg>
        <pc:spChg chg="add">
          <ac:chgData name="Christoffer Østergaard Carstens" userId="5d542c86-40b2-4e4f-ab37-dc2fab4fc46a" providerId="ADAL" clId="{8B22BD51-8DDD-4AC3-A9DB-8AA94C2BF781}" dt="2024-09-03T11:25:33.819" v="453" actId="26606"/>
          <ac:spMkLst>
            <pc:docMk/>
            <pc:sldMk cId="3726048940" sldId="305"/>
            <ac:spMk id="10" creationId="{C13EF075-D4EF-4929-ADBC-91B27DA19955}"/>
          </ac:spMkLst>
        </pc:spChg>
        <pc:grpChg chg="add">
          <ac:chgData name="Christoffer Østergaard Carstens" userId="5d542c86-40b2-4e4f-ab37-dc2fab4fc46a" providerId="ADAL" clId="{8B22BD51-8DDD-4AC3-A9DB-8AA94C2BF781}" dt="2024-09-03T11:25:33.819" v="453" actId="26606"/>
          <ac:grpSpMkLst>
            <pc:docMk/>
            <pc:sldMk cId="3726048940" sldId="305"/>
            <ac:grpSpMk id="12" creationId="{DAA26DFA-AAB2-4973-9C17-16D587C7B198}"/>
          </ac:grpSpMkLst>
        </pc:grpChg>
      </pc:sldChg>
      <pc:sldChg chg="addSp modSp mod setBg">
        <pc:chgData name="Christoffer Østergaard Carstens" userId="5d542c86-40b2-4e4f-ab37-dc2fab4fc46a" providerId="ADAL" clId="{8B22BD51-8DDD-4AC3-A9DB-8AA94C2BF781}" dt="2024-09-03T11:26:01.834" v="459" actId="255"/>
        <pc:sldMkLst>
          <pc:docMk/>
          <pc:sldMk cId="754951101" sldId="306"/>
        </pc:sldMkLst>
        <pc:spChg chg="mod">
          <ac:chgData name="Christoffer Østergaard Carstens" userId="5d542c86-40b2-4e4f-ab37-dc2fab4fc46a" providerId="ADAL" clId="{8B22BD51-8DDD-4AC3-A9DB-8AA94C2BF781}" dt="2024-09-03T11:25:52.094" v="457" actId="26606"/>
          <ac:spMkLst>
            <pc:docMk/>
            <pc:sldMk cId="754951101" sldId="30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8B22BD51-8DDD-4AC3-A9DB-8AA94C2BF781}" dt="2024-09-03T11:26:01.834" v="459" actId="255"/>
          <ac:spMkLst>
            <pc:docMk/>
            <pc:sldMk cId="754951101" sldId="306"/>
            <ac:spMk id="3" creationId="{00000000-0000-0000-0000-000000000000}"/>
          </ac:spMkLst>
        </pc:spChg>
        <pc:spChg chg="add">
          <ac:chgData name="Christoffer Østergaard Carstens" userId="5d542c86-40b2-4e4f-ab37-dc2fab4fc46a" providerId="ADAL" clId="{8B22BD51-8DDD-4AC3-A9DB-8AA94C2BF781}" dt="2024-09-03T11:25:52.094" v="457" actId="26606"/>
          <ac:spMkLst>
            <pc:docMk/>
            <pc:sldMk cId="754951101" sldId="306"/>
            <ac:spMk id="8" creationId="{17718681-A12E-49D6-9925-DD7C68176D61}"/>
          </ac:spMkLst>
        </pc:spChg>
        <pc:spChg chg="add">
          <ac:chgData name="Christoffer Østergaard Carstens" userId="5d542c86-40b2-4e4f-ab37-dc2fab4fc46a" providerId="ADAL" clId="{8B22BD51-8DDD-4AC3-A9DB-8AA94C2BF781}" dt="2024-09-03T11:25:52.094" v="457" actId="26606"/>
          <ac:spMkLst>
            <pc:docMk/>
            <pc:sldMk cId="754951101" sldId="306"/>
            <ac:spMk id="10" creationId="{FBD77573-9EF2-4C35-8285-A1CF6FBB0EA5}"/>
          </ac:spMkLst>
        </pc:spChg>
      </pc:sldChg>
      <pc:sldChg chg="addSp modSp mod setBg">
        <pc:chgData name="Christoffer Østergaard Carstens" userId="5d542c86-40b2-4e4f-ab37-dc2fab4fc46a" providerId="ADAL" clId="{8B22BD51-8DDD-4AC3-A9DB-8AA94C2BF781}" dt="2024-09-03T20:04:33.734" v="928" actId="5793"/>
        <pc:sldMkLst>
          <pc:docMk/>
          <pc:sldMk cId="3306200082" sldId="307"/>
        </pc:sldMkLst>
        <pc:spChg chg="mod">
          <ac:chgData name="Christoffer Østergaard Carstens" userId="5d542c86-40b2-4e4f-ab37-dc2fab4fc46a" providerId="ADAL" clId="{8B22BD51-8DDD-4AC3-A9DB-8AA94C2BF781}" dt="2024-09-03T11:26:52.335" v="492" actId="26606"/>
          <ac:spMkLst>
            <pc:docMk/>
            <pc:sldMk cId="3306200082" sldId="30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8B22BD51-8DDD-4AC3-A9DB-8AA94C2BF781}" dt="2024-09-03T20:04:33.734" v="928" actId="5793"/>
          <ac:spMkLst>
            <pc:docMk/>
            <pc:sldMk cId="3306200082" sldId="307"/>
            <ac:spMk id="3" creationId="{00000000-0000-0000-0000-000000000000}"/>
          </ac:spMkLst>
        </pc:spChg>
        <pc:spChg chg="add">
          <ac:chgData name="Christoffer Østergaard Carstens" userId="5d542c86-40b2-4e4f-ab37-dc2fab4fc46a" providerId="ADAL" clId="{8B22BD51-8DDD-4AC3-A9DB-8AA94C2BF781}" dt="2024-09-03T11:26:52.335" v="492" actId="26606"/>
          <ac:spMkLst>
            <pc:docMk/>
            <pc:sldMk cId="3306200082" sldId="307"/>
            <ac:spMk id="8" creationId="{17718681-A12E-49D6-9925-DD7C68176D61}"/>
          </ac:spMkLst>
        </pc:spChg>
        <pc:spChg chg="add">
          <ac:chgData name="Christoffer Østergaard Carstens" userId="5d542c86-40b2-4e4f-ab37-dc2fab4fc46a" providerId="ADAL" clId="{8B22BD51-8DDD-4AC3-A9DB-8AA94C2BF781}" dt="2024-09-03T11:26:52.335" v="492" actId="26606"/>
          <ac:spMkLst>
            <pc:docMk/>
            <pc:sldMk cId="3306200082" sldId="307"/>
            <ac:spMk id="10" creationId="{FBD77573-9EF2-4C35-8285-A1CF6FBB0EA5}"/>
          </ac:spMkLst>
        </pc:spChg>
      </pc:sldChg>
      <pc:sldChg chg="del">
        <pc:chgData name="Christoffer Østergaard Carstens" userId="5d542c86-40b2-4e4f-ab37-dc2fab4fc46a" providerId="ADAL" clId="{8B22BD51-8DDD-4AC3-A9DB-8AA94C2BF781}" dt="2024-09-03T11:27:12.136" v="498" actId="47"/>
        <pc:sldMkLst>
          <pc:docMk/>
          <pc:sldMk cId="2764729827" sldId="309"/>
        </pc:sldMkLst>
      </pc:sldChg>
      <pc:sldChg chg="addSp delSp modSp mod setBg">
        <pc:chgData name="Christoffer Østergaard Carstens" userId="5d542c86-40b2-4e4f-ab37-dc2fab4fc46a" providerId="ADAL" clId="{8B22BD51-8DDD-4AC3-A9DB-8AA94C2BF781}" dt="2024-09-03T11:24:27.693" v="452" actId="1076"/>
        <pc:sldMkLst>
          <pc:docMk/>
          <pc:sldMk cId="2584611043" sldId="311"/>
        </pc:sldMkLst>
        <pc:spChg chg="mod">
          <ac:chgData name="Christoffer Østergaard Carstens" userId="5d542c86-40b2-4e4f-ab37-dc2fab4fc46a" providerId="ADAL" clId="{8B22BD51-8DDD-4AC3-A9DB-8AA94C2BF781}" dt="2024-09-03T11:24:15.412" v="446" actId="26606"/>
          <ac:spMkLst>
            <pc:docMk/>
            <pc:sldMk cId="2584611043" sldId="31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8B22BD51-8DDD-4AC3-A9DB-8AA94C2BF781}" dt="2024-09-03T11:24:20.421" v="449" actId="20577"/>
          <ac:spMkLst>
            <pc:docMk/>
            <pc:sldMk cId="2584611043" sldId="311"/>
            <ac:spMk id="3" creationId="{00000000-0000-0000-0000-000000000000}"/>
          </ac:spMkLst>
        </pc:spChg>
        <pc:spChg chg="add del">
          <ac:chgData name="Christoffer Østergaard Carstens" userId="5d542c86-40b2-4e4f-ab37-dc2fab4fc46a" providerId="ADAL" clId="{8B22BD51-8DDD-4AC3-A9DB-8AA94C2BF781}" dt="2024-09-03T11:24:15.396" v="445" actId="26606"/>
          <ac:spMkLst>
            <pc:docMk/>
            <pc:sldMk cId="2584611043" sldId="311"/>
            <ac:spMk id="10" creationId="{F13C74B1-5B17-4795-BED0-7140497B445A}"/>
          </ac:spMkLst>
        </pc:spChg>
        <pc:spChg chg="add del">
          <ac:chgData name="Christoffer Østergaard Carstens" userId="5d542c86-40b2-4e4f-ab37-dc2fab4fc46a" providerId="ADAL" clId="{8B22BD51-8DDD-4AC3-A9DB-8AA94C2BF781}" dt="2024-09-03T11:24:15.396" v="445" actId="26606"/>
          <ac:spMkLst>
            <pc:docMk/>
            <pc:sldMk cId="2584611043" sldId="311"/>
            <ac:spMk id="12" creationId="{D4974D33-8DC5-464E-8C6D-BE58F0669C17}"/>
          </ac:spMkLst>
        </pc:spChg>
        <pc:spChg chg="add">
          <ac:chgData name="Christoffer Østergaard Carstens" userId="5d542c86-40b2-4e4f-ab37-dc2fab4fc46a" providerId="ADAL" clId="{8B22BD51-8DDD-4AC3-A9DB-8AA94C2BF781}" dt="2024-09-03T11:24:15.412" v="446" actId="26606"/>
          <ac:spMkLst>
            <pc:docMk/>
            <pc:sldMk cId="2584611043" sldId="311"/>
            <ac:spMk id="14" creationId="{2B97F24A-32CE-4C1C-A50D-3016B394DCFB}"/>
          </ac:spMkLst>
        </pc:spChg>
        <pc:spChg chg="add">
          <ac:chgData name="Christoffer Østergaard Carstens" userId="5d542c86-40b2-4e4f-ab37-dc2fab4fc46a" providerId="ADAL" clId="{8B22BD51-8DDD-4AC3-A9DB-8AA94C2BF781}" dt="2024-09-03T11:24:15.412" v="446" actId="26606"/>
          <ac:spMkLst>
            <pc:docMk/>
            <pc:sldMk cId="2584611043" sldId="311"/>
            <ac:spMk id="15" creationId="{CD8B4F24-440B-49E9-B85D-733523DC064B}"/>
          </ac:spMkLst>
        </pc:spChg>
        <pc:picChg chg="add mod">
          <ac:chgData name="Christoffer Østergaard Carstens" userId="5d542c86-40b2-4e4f-ab37-dc2fab4fc46a" providerId="ADAL" clId="{8B22BD51-8DDD-4AC3-A9DB-8AA94C2BF781}" dt="2024-09-03T11:24:27.693" v="452" actId="1076"/>
          <ac:picMkLst>
            <pc:docMk/>
            <pc:sldMk cId="2584611043" sldId="311"/>
            <ac:picMk id="5" creationId="{647E35B7-E5AB-4D2C-2292-F90BE6556090}"/>
          </ac:picMkLst>
        </pc:picChg>
      </pc:sldChg>
      <pc:sldChg chg="del">
        <pc:chgData name="Christoffer Østergaard Carstens" userId="5d542c86-40b2-4e4f-ab37-dc2fab4fc46a" providerId="ADAL" clId="{8B22BD51-8DDD-4AC3-A9DB-8AA94C2BF781}" dt="2024-09-03T11:13:11.331" v="0" actId="47"/>
        <pc:sldMkLst>
          <pc:docMk/>
          <pc:sldMk cId="3200251798" sldId="313"/>
        </pc:sldMkLst>
      </pc:sldChg>
      <pc:sldChg chg="addSp delSp modSp mod setBg">
        <pc:chgData name="Christoffer Østergaard Carstens" userId="5d542c86-40b2-4e4f-ab37-dc2fab4fc46a" providerId="ADAL" clId="{8B22BD51-8DDD-4AC3-A9DB-8AA94C2BF781}" dt="2024-09-03T20:01:52.351" v="834" actId="26606"/>
        <pc:sldMkLst>
          <pc:docMk/>
          <pc:sldMk cId="189667228" sldId="314"/>
        </pc:sldMkLst>
        <pc:spChg chg="mod">
          <ac:chgData name="Christoffer Østergaard Carstens" userId="5d542c86-40b2-4e4f-ab37-dc2fab4fc46a" providerId="ADAL" clId="{8B22BD51-8DDD-4AC3-A9DB-8AA94C2BF781}" dt="2024-09-03T20:01:52.351" v="834" actId="26606"/>
          <ac:spMkLst>
            <pc:docMk/>
            <pc:sldMk cId="189667228" sldId="314"/>
            <ac:spMk id="2" creationId="{24B80414-8C0B-4E10-147F-B37CD8278733}"/>
          </ac:spMkLst>
        </pc:spChg>
        <pc:spChg chg="mod">
          <ac:chgData name="Christoffer Østergaard Carstens" userId="5d542c86-40b2-4e4f-ab37-dc2fab4fc46a" providerId="ADAL" clId="{8B22BD51-8DDD-4AC3-A9DB-8AA94C2BF781}" dt="2024-09-03T20:01:52.351" v="834" actId="26606"/>
          <ac:spMkLst>
            <pc:docMk/>
            <pc:sldMk cId="189667228" sldId="314"/>
            <ac:spMk id="3" creationId="{536A69BE-43F3-B8A9-5A81-330E55C7B068}"/>
          </ac:spMkLst>
        </pc:spChg>
        <pc:spChg chg="add">
          <ac:chgData name="Christoffer Østergaard Carstens" userId="5d542c86-40b2-4e4f-ab37-dc2fab4fc46a" providerId="ADAL" clId="{8B22BD51-8DDD-4AC3-A9DB-8AA94C2BF781}" dt="2024-09-03T20:01:52.351" v="834" actId="26606"/>
          <ac:spMkLst>
            <pc:docMk/>
            <pc:sldMk cId="189667228" sldId="314"/>
            <ac:spMk id="8" creationId="{A8DB9CD9-59B1-4D73-BC4C-98796A48EF9B}"/>
          </ac:spMkLst>
        </pc:spChg>
        <pc:spChg chg="add del">
          <ac:chgData name="Christoffer Østergaard Carstens" userId="5d542c86-40b2-4e4f-ab37-dc2fab4fc46a" providerId="ADAL" clId="{8B22BD51-8DDD-4AC3-A9DB-8AA94C2BF781}" dt="2024-09-03T20:01:52.306" v="833" actId="26606"/>
          <ac:spMkLst>
            <pc:docMk/>
            <pc:sldMk cId="189667228" sldId="314"/>
            <ac:spMk id="9" creationId="{3ECBE1F1-D69B-4AFA-ABD5-8E41720EF6DE}"/>
          </ac:spMkLst>
        </pc:spChg>
        <pc:spChg chg="add">
          <ac:chgData name="Christoffer Østergaard Carstens" userId="5d542c86-40b2-4e4f-ab37-dc2fab4fc46a" providerId="ADAL" clId="{8B22BD51-8DDD-4AC3-A9DB-8AA94C2BF781}" dt="2024-09-03T20:01:52.351" v="834" actId="26606"/>
          <ac:spMkLst>
            <pc:docMk/>
            <pc:sldMk cId="189667228" sldId="314"/>
            <ac:spMk id="10" creationId="{8874A6A9-41FF-4E33-AFA8-F9F81436A59E}"/>
          </ac:spMkLst>
        </pc:spChg>
        <pc:spChg chg="add del">
          <ac:chgData name="Christoffer Østergaard Carstens" userId="5d542c86-40b2-4e4f-ab37-dc2fab4fc46a" providerId="ADAL" clId="{8B22BD51-8DDD-4AC3-A9DB-8AA94C2BF781}" dt="2024-09-03T20:01:52.306" v="833" actId="26606"/>
          <ac:spMkLst>
            <pc:docMk/>
            <pc:sldMk cId="189667228" sldId="314"/>
            <ac:spMk id="11" creationId="{603A6265-E10C-4B85-9C20-E75FCAF9CC63}"/>
          </ac:spMkLst>
        </pc:spChg>
        <pc:grpChg chg="add">
          <ac:chgData name="Christoffer Østergaard Carstens" userId="5d542c86-40b2-4e4f-ab37-dc2fab4fc46a" providerId="ADAL" clId="{8B22BD51-8DDD-4AC3-A9DB-8AA94C2BF781}" dt="2024-09-03T20:01:52.351" v="834" actId="26606"/>
          <ac:grpSpMkLst>
            <pc:docMk/>
            <pc:sldMk cId="189667228" sldId="314"/>
            <ac:grpSpMk id="12" creationId="{721D730E-1F97-4071-B143-B05E6D2599BC}"/>
          </ac:grpSpMkLst>
        </pc:grpChg>
        <pc:picChg chg="add del">
          <ac:chgData name="Christoffer Østergaard Carstens" userId="5d542c86-40b2-4e4f-ab37-dc2fab4fc46a" providerId="ADAL" clId="{8B22BD51-8DDD-4AC3-A9DB-8AA94C2BF781}" dt="2024-09-03T20:01:52.306" v="833" actId="26606"/>
          <ac:picMkLst>
            <pc:docMk/>
            <pc:sldMk cId="189667228" sldId="314"/>
            <ac:picMk id="5" creationId="{A4F23928-1D4E-149B-EC6C-58AD262C25D7}"/>
          </ac:picMkLst>
        </pc:picChg>
      </pc:sldChg>
      <pc:sldChg chg="modSp new mod">
        <pc:chgData name="Christoffer Østergaard Carstens" userId="5d542c86-40b2-4e4f-ab37-dc2fab4fc46a" providerId="ADAL" clId="{8B22BD51-8DDD-4AC3-A9DB-8AA94C2BF781}" dt="2024-09-03T11:21:26.643" v="364" actId="20577"/>
        <pc:sldMkLst>
          <pc:docMk/>
          <pc:sldMk cId="1906614600" sldId="315"/>
        </pc:sldMkLst>
        <pc:spChg chg="mod">
          <ac:chgData name="Christoffer Østergaard Carstens" userId="5d542c86-40b2-4e4f-ab37-dc2fab4fc46a" providerId="ADAL" clId="{8B22BD51-8DDD-4AC3-A9DB-8AA94C2BF781}" dt="2024-09-03T11:15:01.753" v="149" actId="20577"/>
          <ac:spMkLst>
            <pc:docMk/>
            <pc:sldMk cId="1906614600" sldId="315"/>
            <ac:spMk id="2" creationId="{94A438FD-CB8E-9B84-0385-F4A03CB44603}"/>
          </ac:spMkLst>
        </pc:spChg>
        <pc:spChg chg="mod">
          <ac:chgData name="Christoffer Østergaard Carstens" userId="5d542c86-40b2-4e4f-ab37-dc2fab4fc46a" providerId="ADAL" clId="{8B22BD51-8DDD-4AC3-A9DB-8AA94C2BF781}" dt="2024-09-03T11:21:26.643" v="364" actId="20577"/>
          <ac:spMkLst>
            <pc:docMk/>
            <pc:sldMk cId="1906614600" sldId="315"/>
            <ac:spMk id="3" creationId="{E7736E85-A821-2A53-778F-9C52282BDC18}"/>
          </ac:spMkLst>
        </pc:spChg>
      </pc:sldChg>
      <pc:sldChg chg="modSp new mod">
        <pc:chgData name="Christoffer Østergaard Carstens" userId="5d542c86-40b2-4e4f-ab37-dc2fab4fc46a" providerId="ADAL" clId="{8B22BD51-8DDD-4AC3-A9DB-8AA94C2BF781}" dt="2024-09-03T11:32:07.417" v="800" actId="5793"/>
        <pc:sldMkLst>
          <pc:docMk/>
          <pc:sldMk cId="2603564788" sldId="316"/>
        </pc:sldMkLst>
        <pc:spChg chg="mod">
          <ac:chgData name="Christoffer Østergaard Carstens" userId="5d542c86-40b2-4e4f-ab37-dc2fab4fc46a" providerId="ADAL" clId="{8B22BD51-8DDD-4AC3-A9DB-8AA94C2BF781}" dt="2024-09-03T11:27:39.989" v="503"/>
          <ac:spMkLst>
            <pc:docMk/>
            <pc:sldMk cId="2603564788" sldId="316"/>
            <ac:spMk id="2" creationId="{6FF79300-86AF-6052-686D-EC1F64DB1C1D}"/>
          </ac:spMkLst>
        </pc:spChg>
        <pc:spChg chg="mod">
          <ac:chgData name="Christoffer Østergaard Carstens" userId="5d542c86-40b2-4e4f-ab37-dc2fab4fc46a" providerId="ADAL" clId="{8B22BD51-8DDD-4AC3-A9DB-8AA94C2BF781}" dt="2024-09-03T11:32:07.417" v="800" actId="5793"/>
          <ac:spMkLst>
            <pc:docMk/>
            <pc:sldMk cId="2603564788" sldId="316"/>
            <ac:spMk id="3" creationId="{B8A0C2C1-F759-6A2F-3AA1-C41592CA326A}"/>
          </ac:spMkLst>
        </pc:spChg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  <pc:spChg chg="mod">
          <ac:chgData name="Christoffer Østergaard Christensen" userId="5d542c86-40b2-4e4f-ab37-dc2fab4fc46a" providerId="ADAL" clId="{B4A5F6CC-B38C-044B-A48A-E28761825FBE}" dt="2020-01-15T08:29:46.191" v="959" actId="20577"/>
          <ac:spMkLst>
            <pc:docMk/>
            <pc:sldMk cId="2978583439" sldId="280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B4A5F6CC-B38C-044B-A48A-E28761825FBE}" dt="2020-01-15T08:29:18.665" v="955" actId="20577"/>
          <ac:spMkLst>
            <pc:docMk/>
            <pc:sldMk cId="2978583439" sldId="280"/>
            <ac:spMk id="3" creationId="{00000000-0000-0000-0000-000000000000}"/>
          </ac:spMkLst>
        </pc:spChg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  <pc:spChg chg="add del mod">
          <ac:chgData name="Christoffer Østergaard Christensen" userId="5d542c86-40b2-4e4f-ab37-dc2fab4fc46a" providerId="ADAL" clId="{B4A5F6CC-B38C-044B-A48A-E28761825FBE}" dt="2020-01-15T07:58:41.196" v="1" actId="931"/>
          <ac:spMkLst>
            <pc:docMk/>
            <pc:sldMk cId="2740321037" sldId="281"/>
            <ac:spMk id="4" creationId="{7F3607A6-F390-8645-9715-0DC35F849310}"/>
          </ac:spMkLst>
        </pc:spChg>
        <pc:picChg chg="add mod">
          <ac:chgData name="Christoffer Østergaard Christensen" userId="5d542c86-40b2-4e4f-ab37-dc2fab4fc46a" providerId="ADAL" clId="{B4A5F6CC-B38C-044B-A48A-E28761825FBE}" dt="2020-01-15T07:59:27.098" v="12" actId="1076"/>
          <ac:picMkLst>
            <pc:docMk/>
            <pc:sldMk cId="2740321037" sldId="281"/>
            <ac:picMk id="6" creationId="{E8C6ACB2-9686-A746-9492-A4AAB6A807C6}"/>
          </ac:picMkLst>
        </pc:picChg>
        <pc:picChg chg="del">
          <ac:chgData name="Christoffer Østergaard Christensen" userId="5d542c86-40b2-4e4f-ab37-dc2fab4fc46a" providerId="ADAL" clId="{B4A5F6CC-B38C-044B-A48A-E28761825FBE}" dt="2020-01-15T07:58:29.484" v="0" actId="478"/>
          <ac:picMkLst>
            <pc:docMk/>
            <pc:sldMk cId="2740321037" sldId="281"/>
            <ac:picMk id="8" creationId="{00000000-0000-0000-0000-000000000000}"/>
          </ac:picMkLst>
        </pc:picChg>
        <pc:picChg chg="del mod">
          <ac:chgData name="Christoffer Østergaard Christensen" userId="5d542c86-40b2-4e4f-ab37-dc2fab4fc46a" providerId="ADAL" clId="{B4A5F6CC-B38C-044B-A48A-E28761825FBE}" dt="2020-01-15T07:59:02.065" v="9" actId="478"/>
          <ac:picMkLst>
            <pc:docMk/>
            <pc:sldMk cId="2740321037" sldId="281"/>
            <ac:picMk id="9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  <pc:picChg chg="mod">
          <ac:chgData name="Christoffer Østergaard Christensen" userId="5d542c86-40b2-4e4f-ab37-dc2fab4fc46a" providerId="ADAL" clId="{B4A5F6CC-B38C-044B-A48A-E28761825FBE}" dt="2020-01-15T08:01:28.694" v="14" actId="1076"/>
          <ac:picMkLst>
            <pc:docMk/>
            <pc:sldMk cId="551452374" sldId="282"/>
            <ac:picMk id="5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  <pc:spChg chg="mod">
          <ac:chgData name="Christoffer Østergaard Christensen" userId="5d542c86-40b2-4e4f-ab37-dc2fab4fc46a" providerId="ADAL" clId="{B4A5F6CC-B38C-044B-A48A-E28761825FBE}" dt="2020-01-15T08:02:38.565" v="16" actId="1076"/>
          <ac:spMkLst>
            <pc:docMk/>
            <pc:sldMk cId="551452374" sldId="283"/>
            <ac:spMk id="2" creationId="{00000000-0000-0000-0000-000000000000}"/>
          </ac:spMkLst>
        </pc:spChg>
        <pc:picChg chg="mod">
          <ac:chgData name="Christoffer Østergaard Christensen" userId="5d542c86-40b2-4e4f-ab37-dc2fab4fc46a" providerId="ADAL" clId="{B4A5F6CC-B38C-044B-A48A-E28761825FBE}" dt="2020-01-15T08:02:40.896" v="17" actId="14100"/>
          <ac:picMkLst>
            <pc:docMk/>
            <pc:sldMk cId="551452374" sldId="283"/>
            <ac:picMk id="12" creationId="{00000000-0000-0000-0000-000000000000}"/>
          </ac:picMkLst>
        </pc:picChg>
        <pc:picChg chg="mod">
          <ac:chgData name="Christoffer Østergaard Christensen" userId="5d542c86-40b2-4e4f-ab37-dc2fab4fc46a" providerId="ADAL" clId="{B4A5F6CC-B38C-044B-A48A-E28761825FBE}" dt="2020-01-15T08:02:46.575" v="19" actId="14100"/>
          <ac:picMkLst>
            <pc:docMk/>
            <pc:sldMk cId="551452374" sldId="283"/>
            <ac:picMk id="13" creationId="{00000000-0000-0000-0000-000000000000}"/>
          </ac:picMkLst>
        </pc:picChg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2" creationId="{CE179D90-39F7-C54B-B7AE-D78DE4ED497A}"/>
          </ac:spMkLst>
        </pc:spChg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3" creationId="{C20C75E5-533F-A94D-B1DE-EE429C918E84}"/>
          </ac:spMkLst>
        </pc:spChg>
        <pc:spChg chg="add mod">
          <ac:chgData name="Christoffer Østergaard Christensen" userId="5d542c86-40b2-4e4f-ab37-dc2fab4fc46a" providerId="ADAL" clId="{B4A5F6CC-B38C-044B-A48A-E28761825FBE}" dt="2020-01-15T08:12:01.475" v="265" actId="113"/>
          <ac:spMkLst>
            <pc:docMk/>
            <pc:sldMk cId="105191546" sldId="288"/>
            <ac:spMk id="5" creationId="{A7293BBE-A04C-4A44-857A-35AD7243BB41}"/>
          </ac:spMkLst>
        </pc:spChg>
        <pc:spChg chg="add del mod">
          <ac:chgData name="Christoffer Østergaard Christensen" userId="5d542c86-40b2-4e4f-ab37-dc2fab4fc46a" providerId="ADAL" clId="{B4A5F6CC-B38C-044B-A48A-E28761825FBE}" dt="2020-01-15T08:12:04.726" v="267"/>
          <ac:spMkLst>
            <pc:docMk/>
            <pc:sldMk cId="105191546" sldId="288"/>
            <ac:spMk id="6" creationId="{142FB0BC-097E-E148-B329-126705080DB4}"/>
          </ac:spMkLst>
        </pc:spChg>
        <pc:spChg chg="add mod">
          <ac:chgData name="Christoffer Østergaard Christensen" userId="5d542c86-40b2-4e4f-ab37-dc2fab4fc46a" providerId="ADAL" clId="{B4A5F6CC-B38C-044B-A48A-E28761825FBE}" dt="2020-01-15T08:11:37.746" v="245" actId="20577"/>
          <ac:spMkLst>
            <pc:docMk/>
            <pc:sldMk cId="105191546" sldId="288"/>
            <ac:spMk id="8" creationId="{DCFF2192-82EF-1244-9ADC-D189A667B280}"/>
          </ac:spMkLst>
        </pc:spChg>
        <pc:graphicFrameChg chg="add del mod modGraphic">
          <ac:chgData name="Christoffer Østergaard Christensen" userId="5d542c86-40b2-4e4f-ab37-dc2fab4fc46a" providerId="ADAL" clId="{B4A5F6CC-B38C-044B-A48A-E28761825FBE}" dt="2020-01-15T08:10:53.776" v="25" actId="478"/>
          <ac:graphicFrameMkLst>
            <pc:docMk/>
            <pc:sldMk cId="105191546" sldId="288"/>
            <ac:graphicFrameMk id="4" creationId="{B63BC261-DB76-BF4C-A00B-48D20D699D57}"/>
          </ac:graphicFrameMkLst>
        </pc:graphicFrameChg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  <pc:spChg chg="mod">
          <ac:chgData name="Christoffer Østergaard Christensen" userId="5d542c86-40b2-4e4f-ab37-dc2fab4fc46a" providerId="ADAL" clId="{B4A5F6CC-B38C-044B-A48A-E28761825FBE}" dt="2020-01-15T08:29:51.373" v="978" actId="20577"/>
          <ac:spMkLst>
            <pc:docMk/>
            <pc:sldMk cId="151154772" sldId="289"/>
            <ac:spMk id="2" creationId="{9EBABD90-FB51-EA45-B07E-6EA9C191E1C1}"/>
          </ac:spMkLst>
        </pc:spChg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  <pc:spChg chg="mod">
          <ac:chgData name="Christoffer Østergaard Christensen" userId="5d542c86-40b2-4e4f-ab37-dc2fab4fc46a" providerId="ADAL" clId="{B4A5F6CC-B38C-044B-A48A-E28761825FBE}" dt="2020-01-15T08:30:51.744" v="990" actId="27636"/>
          <ac:spMkLst>
            <pc:docMk/>
            <pc:sldMk cId="2869923261" sldId="290"/>
            <ac:spMk id="3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32152531-80F4-A145-AFF6-96CB2A4E09BE}" dt="2019-12-24T14:58:07.023" v="1856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32152531-80F4-A145-AFF6-96CB2A4E09BE}" dt="2019-12-24T14:26:30.285" v="119" actId="1076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32152531-80F4-A145-AFF6-96CB2A4E09BE}" dt="2019-12-24T14:26:58.355" v="128" actId="1076"/>
          <ac:spMkLst>
            <pc:docMk/>
            <pc:sldMk cId="829714769" sldId="261"/>
            <ac:spMk id="3" creationId="{5E12BBDC-B580-2C48-B989-6B524F65A4F2}"/>
          </ac:spMkLst>
        </pc:spChg>
        <pc:picChg chg="add mod">
          <ac:chgData name="Christoffer Østergaard Christensen" userId="5d542c86-40b2-4e4f-ab37-dc2fab4fc46a" providerId="ADAL" clId="{32152531-80F4-A145-AFF6-96CB2A4E09BE}" dt="2019-12-24T14:27:01.845" v="129" actId="1076"/>
          <ac:picMkLst>
            <pc:docMk/>
            <pc:sldMk cId="829714769" sldId="261"/>
            <ac:picMk id="4" creationId="{70B7FF55-A696-844F-8C3E-2F2A0DF8AC9C}"/>
          </ac:picMkLst>
        </pc:picChg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32152531-80F4-A145-AFF6-96CB2A4E09BE}" dt="2019-12-24T14:20:10.477" v="41" actId="122"/>
          <ac:spMkLst>
            <pc:docMk/>
            <pc:sldMk cId="2336168022" sldId="262"/>
            <ac:spMk id="2" creationId="{6E272116-0EFF-1A46-A805-9AE09C0C4007}"/>
          </ac:spMkLst>
        </pc:spChg>
        <pc:spChg chg="del">
          <ac:chgData name="Christoffer Østergaard Christensen" userId="5d542c86-40b2-4e4f-ab37-dc2fab4fc46a" providerId="ADAL" clId="{32152531-80F4-A145-AFF6-96CB2A4E09BE}" dt="2019-12-24T14:19:45.837" v="8" actId="931"/>
          <ac:spMkLst>
            <pc:docMk/>
            <pc:sldMk cId="2336168022" sldId="262"/>
            <ac:spMk id="3" creationId="{5DCE4177-92EE-2F4A-955D-9544BD7CD643}"/>
          </ac:spMkLst>
        </pc:spChg>
        <pc:spChg chg="add mod">
          <ac:chgData name="Christoffer Østergaard Christensen" userId="5d542c86-40b2-4e4f-ab37-dc2fab4fc46a" providerId="ADAL" clId="{32152531-80F4-A145-AFF6-96CB2A4E09BE}" dt="2019-12-24T14:47:06.452" v="785" actId="20577"/>
          <ac:spMkLst>
            <pc:docMk/>
            <pc:sldMk cId="2336168022" sldId="262"/>
            <ac:spMk id="3" creationId="{935D63DC-97B2-5B45-BDDA-4BF9165B84A2}"/>
          </ac:spMkLst>
        </pc:spChg>
        <pc:picChg chg="add mod">
          <ac:chgData name="Christoffer Østergaard Christensen" userId="5d542c86-40b2-4e4f-ab37-dc2fab4fc46a" providerId="ADAL" clId="{32152531-80F4-A145-AFF6-96CB2A4E09BE}" dt="2019-12-24T14:47:10.638" v="786" actId="1076"/>
          <ac:picMkLst>
            <pc:docMk/>
            <pc:sldMk cId="2336168022" sldId="262"/>
            <ac:picMk id="5" creationId="{F57F3784-52D3-4A4A-8122-987678EA1036}"/>
          </ac:picMkLst>
        </pc:picChg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32152531-80F4-A145-AFF6-96CB2A4E09BE}" dt="2019-12-24T14:45:47.736" v="775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32152531-80F4-A145-AFF6-96CB2A4E09BE}" dt="2019-12-24T14:45:49.878" v="776"/>
          <ac:spMkLst>
            <pc:docMk/>
            <pc:sldMk cId="2339285912" sldId="265"/>
            <ac:spMk id="3" creationId="{27907BF0-BD64-F741-A49D-EBA35B0D57D2}"/>
          </ac:spMkLst>
        </pc:spChg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32152531-80F4-A145-AFF6-96CB2A4E09BE}" dt="2019-12-24T14:42:28.337" v="405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32152531-80F4-A145-AFF6-96CB2A4E09BE}" dt="2019-12-24T14:42:54.237" v="510" actId="20577"/>
          <ac:spMkLst>
            <pc:docMk/>
            <pc:sldMk cId="3857233581" sldId="269"/>
            <ac:spMk id="3" creationId="{AD25D82D-5B50-E24E-845C-1392945E5734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  <pc:spChg chg="mod">
          <ac:chgData name="Christoffer Østergaard Christensen" userId="5d542c86-40b2-4e4f-ab37-dc2fab4fc46a" providerId="ADAL" clId="{32152531-80F4-A145-AFF6-96CB2A4E09BE}" dt="2019-12-24T14:41:41.526" v="368" actId="5793"/>
          <ac:spMkLst>
            <pc:docMk/>
            <pc:sldMk cId="3613854030" sldId="272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32152531-80F4-A145-AFF6-96CB2A4E09BE}" dt="2019-12-24T14:24:22.521" v="74" actId="5793"/>
          <ac:spMkLst>
            <pc:docMk/>
            <pc:sldMk cId="3613854030" sldId="272"/>
            <ac:spMk id="3" creationId="{00000000-0000-0000-0000-00000000000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  <pc:spChg chg="mod">
          <ac:chgData name="Christoffer Østergaard Christensen" userId="5d542c86-40b2-4e4f-ab37-dc2fab4fc46a" providerId="ADAL" clId="{32152531-80F4-A145-AFF6-96CB2A4E09BE}" dt="2019-12-24T14:26:00.039" v="113" actId="20577"/>
          <ac:spMkLst>
            <pc:docMk/>
            <pc:sldMk cId="340800705" sldId="274"/>
            <ac:spMk id="2" creationId="{66F3B5B5-6FEC-2349-9F7D-8A522C13A2AA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  <pc:spChg chg="mod">
          <ac:chgData name="Christoffer Østergaard Christensen" userId="5d542c86-40b2-4e4f-ab37-dc2fab4fc46a" providerId="ADAL" clId="{32152531-80F4-A145-AFF6-96CB2A4E09BE}" dt="2019-12-24T14:47:22.556" v="808" actId="20577"/>
          <ac:spMkLst>
            <pc:docMk/>
            <pc:sldMk cId="3480536893" sldId="275"/>
            <ac:spMk id="2" creationId="{19D66AF0-A610-B049-9D62-1284FEDF32AE}"/>
          </ac:spMkLst>
        </pc:spChg>
        <pc:spChg chg="mod">
          <ac:chgData name="Christoffer Østergaard Christensen" userId="5d542c86-40b2-4e4f-ab37-dc2fab4fc46a" providerId="ADAL" clId="{32152531-80F4-A145-AFF6-96CB2A4E09BE}" dt="2019-12-24T14:47:57.960" v="933" actId="20577"/>
          <ac:spMkLst>
            <pc:docMk/>
            <pc:sldMk cId="3480536893" sldId="275"/>
            <ac:spMk id="3" creationId="{02C1194D-A0A0-F34B-B6FE-B176BE1ADCDD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  <pc:spChg chg="mod">
          <ac:chgData name="Christoffer Østergaard Christensen" userId="5d542c86-40b2-4e4f-ab37-dc2fab4fc46a" providerId="ADAL" clId="{32152531-80F4-A145-AFF6-96CB2A4E09BE}" dt="2019-12-24T14:48:29.402" v="953" actId="20577"/>
          <ac:spMkLst>
            <pc:docMk/>
            <pc:sldMk cId="4157980221" sldId="276"/>
            <ac:spMk id="2" creationId="{BCD93B4A-0580-F24A-8053-15909E1F4E93}"/>
          </ac:spMkLst>
        </pc:spChg>
        <pc:spChg chg="mod">
          <ac:chgData name="Christoffer Østergaard Christensen" userId="5d542c86-40b2-4e4f-ab37-dc2fab4fc46a" providerId="ADAL" clId="{32152531-80F4-A145-AFF6-96CB2A4E09BE}" dt="2019-12-24T14:50:26.888" v="1293" actId="20577"/>
          <ac:spMkLst>
            <pc:docMk/>
            <pc:sldMk cId="4157980221" sldId="276"/>
            <ac:spMk id="3" creationId="{59BDDD9D-F115-A04B-BAEB-5F667060DB3B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  <pc:spChg chg="mod">
          <ac:chgData name="Christoffer Østergaard Christensen" userId="5d542c86-40b2-4e4f-ab37-dc2fab4fc46a" providerId="ADAL" clId="{32152531-80F4-A145-AFF6-96CB2A4E09BE}" dt="2019-12-24T14:48:39.286" v="964" actId="20577"/>
          <ac:spMkLst>
            <pc:docMk/>
            <pc:sldMk cId="3945349963" sldId="277"/>
            <ac:spMk id="2" creationId="{41E4605F-8AA2-854F-9FED-069AD6FE649E}"/>
          </ac:spMkLst>
        </pc:spChg>
        <pc:spChg chg="mod">
          <ac:chgData name="Christoffer Østergaard Christensen" userId="5d542c86-40b2-4e4f-ab37-dc2fab4fc46a" providerId="ADAL" clId="{32152531-80F4-A145-AFF6-96CB2A4E09BE}" dt="2019-12-24T14:52:03.964" v="1596" actId="20577"/>
          <ac:spMkLst>
            <pc:docMk/>
            <pc:sldMk cId="3945349963" sldId="277"/>
            <ac:spMk id="3" creationId="{C41548F6-7FC3-4B4F-A5D8-704E63D01BAD}"/>
          </ac:spMkLst>
        </pc:spChg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  <pc:spChg chg="mod">
          <ac:chgData name="Christoffer Østergaard Christensen" userId="5d542c86-40b2-4e4f-ab37-dc2fab4fc46a" providerId="ADAL" clId="{32152531-80F4-A145-AFF6-96CB2A4E09BE}" dt="2019-12-24T14:55:38.036" v="1659" actId="20577"/>
          <ac:spMkLst>
            <pc:docMk/>
            <pc:sldMk cId="1653292670" sldId="278"/>
            <ac:spMk id="2" creationId="{982A2CD5-FD95-AC42-9049-ED498A0A52DA}"/>
          </ac:spMkLst>
        </pc:spChg>
        <pc:spChg chg="del">
          <ac:chgData name="Christoffer Østergaard Christensen" userId="5d542c86-40b2-4e4f-ab37-dc2fab4fc46a" providerId="ADAL" clId="{32152531-80F4-A145-AFF6-96CB2A4E09BE}" dt="2019-12-24T14:55:00.865" v="1598" actId="931"/>
          <ac:spMkLst>
            <pc:docMk/>
            <pc:sldMk cId="1653292670" sldId="278"/>
            <ac:spMk id="3" creationId="{843A46C3-C7F0-4742-8D91-BE207934DD5E}"/>
          </ac:spMkLst>
        </pc:spChg>
        <pc:picChg chg="add mod">
          <ac:chgData name="Christoffer Østergaard Christensen" userId="5d542c86-40b2-4e4f-ab37-dc2fab4fc46a" providerId="ADAL" clId="{32152531-80F4-A145-AFF6-96CB2A4E09BE}" dt="2019-12-24T14:55:08.772" v="1602" actId="1076"/>
          <ac:picMkLst>
            <pc:docMk/>
            <pc:sldMk cId="1653292670" sldId="278"/>
            <ac:picMk id="5" creationId="{997C1185-E68B-694B-A113-9D491091DEB5}"/>
          </ac:picMkLst>
        </pc:picChg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  <pc:spChg chg="mod">
          <ac:chgData name="Christoffer Østergaard Christensen" userId="5d542c86-40b2-4e4f-ab37-dc2fab4fc46a" providerId="ADAL" clId="{32152531-80F4-A145-AFF6-96CB2A4E09BE}" dt="2019-12-24T15:00:58.073" v="1862" actId="20577"/>
          <ac:spMkLst>
            <pc:docMk/>
            <pc:sldMk cId="2287714219" sldId="279"/>
            <ac:spMk id="2" creationId="{72B5233E-2FBD-FB4D-99D3-B85562F67D84}"/>
          </ac:spMkLst>
        </pc:spChg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82F2A434-32EF-8849-A71B-F91DB6BBF237}" dt="2019-12-05T21:10:19.636" v="5943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82F2A434-32EF-8849-A71B-F91DB6BBF237}" dt="2019-11-29T10:53:41.783" v="166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82F2A434-32EF-8849-A71B-F91DB6BBF237}" dt="2019-11-29T11:00:39.270" v="761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82F2A434-32EF-8849-A71B-F91DB6BBF237}" dt="2019-11-29T10:53:37.208" v="154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82F2A434-32EF-8849-A71B-F91DB6BBF237}" dt="2019-11-29T10:57:24.591" v="515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82F2A434-32EF-8849-A71B-F91DB6BBF237}" dt="2019-12-05T17:26:07.919" v="1705" actId="120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82F2A434-32EF-8849-A71B-F91DB6BBF237}" dt="2019-12-05T17:25:39.330" v="1670"/>
          <ac:spMkLst>
            <pc:docMk/>
            <pc:sldMk cId="2339285912" sldId="265"/>
            <ac:spMk id="3" creationId="{27907BF0-BD64-F741-A49D-EBA35B0D57D2}"/>
          </ac:spMkLst>
        </pc:spChg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82F2A434-32EF-8849-A71B-F91DB6BBF237}" dt="2019-12-05T20:57:20.970" v="5769" actId="404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82F2A434-32EF-8849-A71B-F91DB6BBF237}" dt="2019-12-05T20:58:27.922" v="5802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  <pc:spChg chg="mod">
          <ac:chgData name="Christoffer Østergaard Christensen" userId="5d542c86-40b2-4e4f-ab37-dc2fab4fc46a" providerId="ADAL" clId="{2F78AEFD-056D-0140-92D0-48B69E87A0F4}" dt="2020-05-11T20:28:59.706" v="2" actId="27636"/>
          <ac:spMkLst>
            <pc:docMk/>
            <pc:sldMk cId="3530821916" sldId="264"/>
            <ac:spMk id="6" creationId="{00000000-0000-0000-0000-000000000000}"/>
          </ac:spMkLst>
        </pc:spChg>
      </pc:sldChg>
    </pc:docChg>
  </pc:docChgLst>
  <pc:docChgLst>
    <pc:chgData name="Christoffer Østergaard Carstens" userId="5d542c86-40b2-4e4f-ab37-dc2fab4fc46a" providerId="ADAL" clId="{1E760FE4-9642-4BCE-B844-863355D00FA3}"/>
    <pc:docChg chg="delSld modSld">
      <pc:chgData name="Christoffer Østergaard Carstens" userId="5d542c86-40b2-4e4f-ab37-dc2fab4fc46a" providerId="ADAL" clId="{1E760FE4-9642-4BCE-B844-863355D00FA3}" dt="2021-08-20T10:55:16.841" v="47" actId="20577"/>
      <pc:docMkLst>
        <pc:docMk/>
      </pc:docMkLst>
      <pc:sldChg chg="modSp mod">
        <pc:chgData name="Christoffer Østergaard Carstens" userId="5d542c86-40b2-4e4f-ab37-dc2fab4fc46a" providerId="ADAL" clId="{1E760FE4-9642-4BCE-B844-863355D00FA3}" dt="2021-08-19T10:07:42.364" v="21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1E760FE4-9642-4BCE-B844-863355D00FA3}" dt="2021-08-19T10:07:42.364" v="21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1E760FE4-9642-4BCE-B844-863355D00FA3}" dt="2021-08-20T10:07:26.391" v="46" actId="20577"/>
        <pc:sldMkLst>
          <pc:docMk/>
          <pc:sldMk cId="3777765385" sldId="298"/>
        </pc:sldMkLst>
        <pc:spChg chg="mod">
          <ac:chgData name="Christoffer Østergaard Carstens" userId="5d542c86-40b2-4e4f-ab37-dc2fab4fc46a" providerId="ADAL" clId="{1E760FE4-9642-4BCE-B844-863355D00FA3}" dt="2021-08-20T10:07:26.391" v="46" actId="20577"/>
          <ac:spMkLst>
            <pc:docMk/>
            <pc:sldMk cId="3777765385" sldId="298"/>
            <ac:spMk id="3" creationId="{00000000-0000-0000-0000-000000000000}"/>
          </ac:spMkLst>
        </pc:spChg>
      </pc:sldChg>
      <pc:sldChg chg="modSp del mod">
        <pc:chgData name="Christoffer Østergaard Carstens" userId="5d542c86-40b2-4e4f-ab37-dc2fab4fc46a" providerId="ADAL" clId="{1E760FE4-9642-4BCE-B844-863355D00FA3}" dt="2021-08-20T10:07:18.741" v="39" actId="47"/>
        <pc:sldMkLst>
          <pc:docMk/>
          <pc:sldMk cId="987050993" sldId="304"/>
        </pc:sldMkLst>
        <pc:spChg chg="mod">
          <ac:chgData name="Christoffer Østergaard Carstens" userId="5d542c86-40b2-4e4f-ab37-dc2fab4fc46a" providerId="ADAL" clId="{1E760FE4-9642-4BCE-B844-863355D00FA3}" dt="2021-08-19T10:07:50.596" v="38" actId="20577"/>
          <ac:spMkLst>
            <pc:docMk/>
            <pc:sldMk cId="987050993" sldId="304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1E760FE4-9642-4BCE-B844-863355D00FA3}" dt="2021-08-20T10:55:16.841" v="47" actId="20577"/>
        <pc:sldMkLst>
          <pc:docMk/>
          <pc:sldMk cId="3306200082" sldId="307"/>
        </pc:sldMkLst>
        <pc:spChg chg="mod">
          <ac:chgData name="Christoffer Østergaard Carstens" userId="5d542c86-40b2-4e4f-ab37-dc2fab4fc46a" providerId="ADAL" clId="{1E760FE4-9642-4BCE-B844-863355D00FA3}" dt="2021-08-20T10:55:16.841" v="47" actId="20577"/>
          <ac:spMkLst>
            <pc:docMk/>
            <pc:sldMk cId="3306200082" sldId="307"/>
            <ac:spMk id="3" creationId="{00000000-0000-0000-0000-000000000000}"/>
          </ac:spMkLst>
        </pc:spChg>
      </pc:sldChg>
    </pc:docChg>
  </pc:docChgLst>
  <pc:docChgLst>
    <pc:chgData name="Christoffer Østergaard Carstens" userId="5d542c86-40b2-4e4f-ab37-dc2fab4fc46a" providerId="ADAL" clId="{2AAABF97-3C8C-4F32-8AA5-6175D31A1BDB}"/>
    <pc:docChg chg="custSel addSld delSld modSld sldOrd">
      <pc:chgData name="Christoffer Østergaard Carstens" userId="5d542c86-40b2-4e4f-ab37-dc2fab4fc46a" providerId="ADAL" clId="{2AAABF97-3C8C-4F32-8AA5-6175D31A1BDB}" dt="2023-08-23T07:09:26.567" v="85" actId="47"/>
      <pc:docMkLst>
        <pc:docMk/>
      </pc:docMkLst>
      <pc:sldChg chg="modSp mod">
        <pc:chgData name="Christoffer Østergaard Carstens" userId="5d542c86-40b2-4e4f-ab37-dc2fab4fc46a" providerId="ADAL" clId="{2AAABF97-3C8C-4F32-8AA5-6175D31A1BDB}" dt="2023-08-22T10:55:11.473" v="2" actId="27636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2AAABF97-3C8C-4F32-8AA5-6175D31A1BDB}" dt="2023-08-22T10:55:11.473" v="2" actId="2763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1276074628" sldId="275"/>
            <ac:spMk id="3" creationId="{35306201-C9E0-3447-B8C0-B02F66B627AE}"/>
          </ac:spMkLst>
        </pc:spChg>
      </pc:sldChg>
      <pc:sldChg chg="modSp mod">
        <pc:chgData name="Christoffer Østergaard Carstens" userId="5d542c86-40b2-4e4f-ab37-dc2fab4fc46a" providerId="ADAL" clId="{2AAABF97-3C8C-4F32-8AA5-6175D31A1BDB}" dt="2023-08-23T07:09:22.302" v="83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2AAABF97-3C8C-4F32-8AA5-6175D31A1BDB}" dt="2023-08-23T07:09:22.302" v="83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2AAABF97-3C8C-4F32-8AA5-6175D31A1BDB}" dt="2023-08-23T07:06:27.897" v="37" actId="20577"/>
        <pc:sldMkLst>
          <pc:docMk/>
          <pc:sldMk cId="3777765385" sldId="298"/>
        </pc:sldMkLst>
        <pc:spChg chg="mod">
          <ac:chgData name="Christoffer Østergaard Carstens" userId="5d542c86-40b2-4e4f-ab37-dc2fab4fc46a" providerId="ADAL" clId="{2AAABF97-3C8C-4F32-8AA5-6175D31A1BDB}" dt="2023-08-23T07:06:27.897" v="37" actId="20577"/>
          <ac:spMkLst>
            <pc:docMk/>
            <pc:sldMk cId="3777765385" sldId="29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3777765385" sldId="298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2AAABF97-3C8C-4F32-8AA5-6175D31A1BDB}" dt="2023-08-23T07:09:26.567" v="85" actId="47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2288015553" sldId="302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2AAABF97-3C8C-4F32-8AA5-6175D31A1BDB}" dt="2023-08-22T10:55:11.141" v="0"/>
        <pc:sldMkLst>
          <pc:docMk/>
          <pc:sldMk cId="3726048940" sldId="305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3726048940" sldId="305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2AAABF97-3C8C-4F32-8AA5-6175D31A1BDB}" dt="2023-08-22T10:55:11.446" v="1" actId="27636"/>
        <pc:sldMkLst>
          <pc:docMk/>
          <pc:sldMk cId="754951101" sldId="306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754951101" sldId="30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2AAABF97-3C8C-4F32-8AA5-6175D31A1BDB}" dt="2023-08-22T10:55:11.446" v="1" actId="27636"/>
          <ac:spMkLst>
            <pc:docMk/>
            <pc:sldMk cId="754951101" sldId="306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2AAABF97-3C8C-4F32-8AA5-6175D31A1BDB}" dt="2023-08-22T10:55:11.141" v="0"/>
        <pc:sldMkLst>
          <pc:docMk/>
          <pc:sldMk cId="3306200082" sldId="307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3306200082" sldId="307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2AAABF97-3C8C-4F32-8AA5-6175D31A1BDB}" dt="2023-08-22T10:55:11.141" v="0"/>
        <pc:sldMkLst>
          <pc:docMk/>
          <pc:sldMk cId="2764729827" sldId="309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2764729827" sldId="309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2AAABF97-3C8C-4F32-8AA5-6175D31A1BDB}" dt="2023-08-22T10:55:11.141" v="0"/>
        <pc:sldMkLst>
          <pc:docMk/>
          <pc:sldMk cId="2584611043" sldId="311"/>
        </pc:sldMkLst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2584611043" sldId="31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2AAABF97-3C8C-4F32-8AA5-6175D31A1BDB}" dt="2023-08-22T10:55:11.141" v="0"/>
          <ac:spMkLst>
            <pc:docMk/>
            <pc:sldMk cId="2584611043" sldId="311"/>
            <ac:spMk id="3" creationId="{00000000-0000-0000-0000-000000000000}"/>
          </ac:spMkLst>
        </pc:spChg>
      </pc:sldChg>
      <pc:sldChg chg="modSp new del mod">
        <pc:chgData name="Christoffer Østergaard Carstens" userId="5d542c86-40b2-4e4f-ab37-dc2fab4fc46a" providerId="ADAL" clId="{2AAABF97-3C8C-4F32-8AA5-6175D31A1BDB}" dt="2023-08-23T07:09:23.685" v="84" actId="47"/>
        <pc:sldMkLst>
          <pc:docMk/>
          <pc:sldMk cId="4227719681" sldId="312"/>
        </pc:sldMkLst>
        <pc:spChg chg="mod">
          <ac:chgData name="Christoffer Østergaard Carstens" userId="5d542c86-40b2-4e4f-ab37-dc2fab4fc46a" providerId="ADAL" clId="{2AAABF97-3C8C-4F32-8AA5-6175D31A1BDB}" dt="2023-08-22T10:55:31.900" v="28" actId="20577"/>
          <ac:spMkLst>
            <pc:docMk/>
            <pc:sldMk cId="4227719681" sldId="312"/>
            <ac:spMk id="2" creationId="{DFC2C8F9-8AEB-C3F1-407A-BF39CA93A6EB}"/>
          </ac:spMkLst>
        </pc:spChg>
      </pc:sldChg>
      <pc:sldChg chg="modSp new mod ord">
        <pc:chgData name="Christoffer Østergaard Carstens" userId="5d542c86-40b2-4e4f-ab37-dc2fab4fc46a" providerId="ADAL" clId="{2AAABF97-3C8C-4F32-8AA5-6175D31A1BDB}" dt="2023-08-23T07:06:17.408" v="35"/>
        <pc:sldMkLst>
          <pc:docMk/>
          <pc:sldMk cId="3200251798" sldId="313"/>
        </pc:sldMkLst>
        <pc:spChg chg="mod">
          <ac:chgData name="Christoffer Østergaard Carstens" userId="5d542c86-40b2-4e4f-ab37-dc2fab4fc46a" providerId="ADAL" clId="{2AAABF97-3C8C-4F32-8AA5-6175D31A1BDB}" dt="2023-08-23T07:05:59.126" v="32" actId="20577"/>
          <ac:spMkLst>
            <pc:docMk/>
            <pc:sldMk cId="3200251798" sldId="313"/>
            <ac:spMk id="2" creationId="{6E9AB845-73A9-CEF3-0701-B0377B839623}"/>
          </ac:spMkLst>
        </pc:spChg>
        <pc:spChg chg="mod">
          <ac:chgData name="Christoffer Østergaard Carstens" userId="5d542c86-40b2-4e4f-ab37-dc2fab4fc46a" providerId="ADAL" clId="{2AAABF97-3C8C-4F32-8AA5-6175D31A1BDB}" dt="2023-08-23T07:06:06.721" v="33"/>
          <ac:spMkLst>
            <pc:docMk/>
            <pc:sldMk cId="3200251798" sldId="313"/>
            <ac:spMk id="3" creationId="{858BB6B6-217D-3495-9504-1712944E98D3}"/>
          </ac:spMkLst>
        </pc:spChg>
      </pc:sldChg>
      <pc:sldChg chg="modSp new mod">
        <pc:chgData name="Christoffer Østergaard Carstens" userId="5d542c86-40b2-4e4f-ab37-dc2fab4fc46a" providerId="ADAL" clId="{2AAABF97-3C8C-4F32-8AA5-6175D31A1BDB}" dt="2023-08-23T07:08:55.829" v="82" actId="20577"/>
        <pc:sldMkLst>
          <pc:docMk/>
          <pc:sldMk cId="189667228" sldId="314"/>
        </pc:sldMkLst>
        <pc:spChg chg="mod">
          <ac:chgData name="Christoffer Østergaard Carstens" userId="5d542c86-40b2-4e4f-ab37-dc2fab4fc46a" providerId="ADAL" clId="{2AAABF97-3C8C-4F32-8AA5-6175D31A1BDB}" dt="2023-08-23T07:06:35.197" v="45" actId="20577"/>
          <ac:spMkLst>
            <pc:docMk/>
            <pc:sldMk cId="189667228" sldId="314"/>
            <ac:spMk id="2" creationId="{24B80414-8C0B-4E10-147F-B37CD8278733}"/>
          </ac:spMkLst>
        </pc:spChg>
        <pc:spChg chg="mod">
          <ac:chgData name="Christoffer Østergaard Carstens" userId="5d542c86-40b2-4e4f-ab37-dc2fab4fc46a" providerId="ADAL" clId="{2AAABF97-3C8C-4F32-8AA5-6175D31A1BDB}" dt="2023-08-23T07:08:55.829" v="82" actId="20577"/>
          <ac:spMkLst>
            <pc:docMk/>
            <pc:sldMk cId="189667228" sldId="314"/>
            <ac:spMk id="3" creationId="{536A69BE-43F3-B8A9-5A81-330E55C7B0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03-09-2024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6205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3863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samfundsforskningen anskues samfundet og det sociale liv ofte ud fra et aktør- eller et strukturperspektiv. </a:t>
            </a:r>
          </a:p>
          <a:p>
            <a:r>
              <a:rPr lang="da-DK" dirty="0"/>
              <a:t>Hvor en aktørorienteret analyse betragter samfundet som summen af individernes handlinger</a:t>
            </a:r>
          </a:p>
          <a:p>
            <a:r>
              <a:rPr lang="da-DK" dirty="0"/>
              <a:t>Opererer den strukturelle analyse med samfundet som et system eller en struktur, der dels ses som en institutionalisering af sociale aktiviteter, dels som regler, der begrænser og muliggør aktørernes handlingsmuligheder.  </a:t>
            </a:r>
            <a:r>
              <a:rPr lang="da-DK" dirty="0">
                <a:sym typeface="Wingdings" panose="05000000000000000000" pitchFamily="2" charset="2"/>
              </a:rPr>
              <a:t> Fx samfundet</a:t>
            </a:r>
            <a:endParaRPr lang="da-DK" dirty="0"/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4531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Aktør: En handlende enhed. Bruges typisk om individet.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Struktur: Samfundet.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 versus aktør er en klassisk debat i sociologien. Mens visse finder, at strukturen påvirker aktørernes handlinger (metodologisk kollektivisme) finder andre sociologer, at aktørernes handlinger påvirker strukturen (metodologisk individualisme).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er også sociologer, der mener, at strukturen og aktørerne påvirker hinanden, dvs. at der er et samspil ml. aktør og struktur.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4091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Kig på jeres årsagsforklaringer (til den stigende antal depressive i Danmark) igen - hvilke årsager kan vil tilskrive strukturerne, hvilke kan vi tilskrive aktørerne? Kan I selv komme på flere årsager der er forankret i aktør-tilgangen? Kan vi bruge DR-artiklen?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0579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789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AEDFD-A2A3-5A2D-3FCE-982E43A63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9496830-1277-2287-BD52-A99814AD2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87E812-A476-582F-1112-E646F937E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9BB79C7-945B-0A4D-C6BE-D5CEF7280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04E450-D9B4-177D-4410-6FFEBA58E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41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EB072-2E38-9AD1-3965-4F6B84843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551E21-1A91-FA55-3081-E75E93797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EEBD93A-6FAB-B733-FA31-877CAD4DB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C0FE71-BC13-E2CB-01AB-23D1E5B0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F43E00-9FC8-AF73-25D3-EFAC78FC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76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238AD-6D28-A0BA-B3F4-9CBD74F96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23559D6-2033-2827-8B3F-C600FE0B1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C58D2C-98A1-091D-D5D0-815F2526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287C3A-375F-4614-FE2B-3CAF67E02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FC11DB-98C9-235D-2950-93DBA19A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69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2FD431-8E5F-DB63-3037-C84BE5898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073F55-37CB-CB41-4A6F-340FDB0F6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F595693-4AED-1C4A-5986-846BEC082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607339-74D6-1D0F-3778-CBACA98F0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D1E375D-EDF2-E7FA-48C9-50E9B25BD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2FD7FC-04DB-E055-9B4D-8AA39556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4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42991-5236-7345-0AE2-C0BA9DCD5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4F40C3-C9B6-9897-2DD6-B139AC86C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DE0EE2B-C919-9A52-3344-2915B395C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53CED66-7692-CD24-46EA-BFB4CCBC70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508F08F-33FE-9EFA-E022-FFA42F760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18224F0-D307-0700-65B2-331B23BE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3F894F4-4F14-5B3B-1024-D531C00B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A14F33F-600F-1BB4-3473-444A9CB02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4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B9A67-57E9-D095-E5FF-8A6ADA716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4DE8EA8-2333-061F-1577-73DC8A721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7FAD967-BD97-94D4-6AB3-BEAA62064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DB9A848-FE35-DCC2-AD6A-F3AD492A4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33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97DB735-4E2C-5C14-2C8A-BA8F3C8B6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62C3A84-E45F-98BB-E65A-2FB230756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5C03FF0-D23B-9CCA-F29F-83A89D4E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1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441A86-6B41-B8E5-9DAF-8355DEE26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A12F78-3386-8DF5-8B83-475B029CC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3C4D06-2F35-E109-BCFC-6222AC01B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3300A56-0FC0-B513-6737-1F0749E70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595C539-7F8D-60DF-9738-BF68B246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6A938C-F705-E481-9497-C94D9CD2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8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3BD69-63B1-5184-FA1C-4804504B0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EEEB505-23AC-63E5-C934-214ECE54C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749F8A7-D58E-7EF6-B35C-A1CCF875C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6CE876-355E-6CDF-0530-853EF8D3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517246-8FDD-8FE5-CB54-6E9DB776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542FE1-C572-E160-D6B4-EC011C4C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48C398-38A4-1F8B-DF88-E622F673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8406638-9D92-243E-C742-75273057E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CA2809-FB50-B9B0-40A2-53D83019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3D4676-27E9-6C87-CF33-EFDA85CF0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98BE9E-6E10-C3AF-ACA5-B0CE5BBE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2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6C2F573-F426-150D-4B78-D4A45B8AF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F0E168-1D1B-E1ED-36F2-E7E27304B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94C617-53E2-BF31-694A-21533FCB3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2A888F-A7A8-40C0-6602-189DBBD8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1446D0-27DA-0692-98F6-02C5C39A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6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A68238C-D1D8-1EE2-D835-9E7DFF5EA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06720C-9D77-14F4-086B-825F5D997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5CE606-9A2E-1DCA-E26F-27D4150E6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213927-4B9B-C340-572B-E79AD0893F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303ACC-EA3A-0C92-D82E-00614BE92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80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sykiatrifonden.dk/viden/temaer/boern-unge-med-psykisk-sygdom/flere-boern-unge-faar-psykisk-lidels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20052"/>
            <a:ext cx="4803228" cy="3686188"/>
          </a:xfrm>
        </p:spPr>
        <p:txBody>
          <a:bodyPr anchor="b">
            <a:normAutofit/>
          </a:bodyPr>
          <a:lstStyle/>
          <a:p>
            <a:pPr algn="l"/>
            <a:r>
              <a:rPr lang="da-DK" sz="5000" dirty="0"/>
              <a:t>Modul 5:</a:t>
            </a:r>
            <a:br>
              <a:rPr lang="da-DK" sz="5000" dirty="0"/>
            </a:br>
            <a:r>
              <a:rPr lang="da-DK" sz="5000" dirty="0"/>
              <a:t>Flere unge bliver ramt af psykisk sygdom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4630582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Forløb: Identitetsdannelse i en verden mes sociale medier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orskere vil forebygge depression ved at spotte unge med negative tanker om  sig selv og fremti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3" r="15364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438FD-CB8E-9B84-0385-F4A03CB44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Forløb: Identitetsdannelse i en verden med sociale medier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736E85-A821-2A53-778F-9C52282BD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Ziehe og Giddens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FOMO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Højhastighedssamfundet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Digitale børn: Sociale medier giver stress</a:t>
            </a:r>
          </a:p>
          <a:p>
            <a:pPr marL="514350" indent="-514350">
              <a:buFont typeface="+mj-lt"/>
              <a:buAutoNum type="arabicPeriod"/>
            </a:pPr>
            <a:r>
              <a:rPr lang="da-DK" b="1" dirty="0"/>
              <a:t>I dag</a:t>
            </a:r>
            <a:r>
              <a:rPr lang="da-DK" dirty="0"/>
              <a:t>: Flere unge bliver ramt af psykisk sygdom</a:t>
            </a:r>
          </a:p>
        </p:txBody>
      </p:sp>
    </p:spTree>
    <p:extLst>
      <p:ext uri="{BB962C8B-B14F-4D97-AF65-F5344CB8AC3E}">
        <p14:creationId xmlns:p14="http://schemas.microsoft.com/office/powerpoint/2010/main" val="1906614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 for timen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Aktuelt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Læsning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Årsagsforklaringer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Aktør vs. struktur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Arbejde 2 og 2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Diskussion på klassen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303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odied, defiant and mouthing 'fight': This image of Trump will redefine  the election | The Independent">
            <a:extLst>
              <a:ext uri="{FF2B5EF4-FFF2-40B4-BE49-F238E27FC236}">
                <a16:creationId xmlns:a16="http://schemas.microsoft.com/office/drawing/2014/main" id="{00ABC132-4296-9623-8C50-8EFFE42D9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2" r="-2" b="-2"/>
          <a:stretch/>
        </p:blipFill>
        <p:spPr bwMode="auto">
          <a:xfrm>
            <a:off x="1" y="1"/>
            <a:ext cx="2970465" cy="338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n lille gruppe unge begår meget kriminalitet | Ligetil | DR">
            <a:extLst>
              <a:ext uri="{FF2B5EF4-FFF2-40B4-BE49-F238E27FC236}">
                <a16:creationId xmlns:a16="http://schemas.microsoft.com/office/drawing/2014/main" id="{BA04853C-D901-2115-A054-E9B002335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r="25221" b="-3"/>
          <a:stretch/>
        </p:blipFill>
        <p:spPr bwMode="auto">
          <a:xfrm>
            <a:off x="3072956" y="10"/>
            <a:ext cx="2970465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tte Frederiksen erkender fejl i debat om arbejdstid | TV 2 Fyn">
            <a:extLst>
              <a:ext uri="{FF2B5EF4-FFF2-40B4-BE49-F238E27FC236}">
                <a16:creationId xmlns:a16="http://schemas.microsoft.com/office/drawing/2014/main" id="{950A3B1D-F0F6-822B-50D2-7732D6648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" r="44634" b="2"/>
          <a:stretch/>
        </p:blipFill>
        <p:spPr bwMode="auto">
          <a:xfrm>
            <a:off x="6145909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nanskrisen | faktalink">
            <a:extLst>
              <a:ext uri="{FF2B5EF4-FFF2-40B4-BE49-F238E27FC236}">
                <a16:creationId xmlns:a16="http://schemas.microsoft.com/office/drawing/2014/main" id="{A0EEB7F5-8855-EA3F-17C9-9FFC5A1DE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0" r="21932" b="-3"/>
          <a:stretch/>
        </p:blipFill>
        <p:spPr bwMode="auto">
          <a:xfrm>
            <a:off x="9220200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usland og Ukraine - overblik over sanktioner">
            <a:extLst>
              <a:ext uri="{FF2B5EF4-FFF2-40B4-BE49-F238E27FC236}">
                <a16:creationId xmlns:a16="http://schemas.microsoft.com/office/drawing/2014/main" id="{6EBC12BB-D951-46D1-80D2-01423CFF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1" r="23305" b="1"/>
          <a:stretch/>
        </p:blipFill>
        <p:spPr bwMode="auto">
          <a:xfrm>
            <a:off x="-1017" y="3474720"/>
            <a:ext cx="2970465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AFC489-B36F-998C-8EB1-879607342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 fontScale="90000"/>
          </a:bodyPr>
          <a:lstStyle/>
          <a:p>
            <a:r>
              <a:rPr lang="da-DK" sz="3700" b="1" dirty="0"/>
              <a:t>Aktuelt i samfundsfag </a:t>
            </a:r>
            <a:r>
              <a:rPr lang="da-DK" sz="3500" b="1" dirty="0">
                <a:solidFill>
                  <a:srgbClr val="FFFFFF"/>
                </a:solidFill>
              </a:rPr>
              <a:t>SAMFUNDSFAG</a:t>
            </a:r>
          </a:p>
        </p:txBody>
      </p:sp>
      <p:pic>
        <p:nvPicPr>
          <p:cNvPr id="1030" name="Picture 6" descr="Klima under forandring | Geografi 7-9 | Gyldendals fagportaler">
            <a:extLst>
              <a:ext uri="{FF2B5EF4-FFF2-40B4-BE49-F238E27FC236}">
                <a16:creationId xmlns:a16="http://schemas.microsoft.com/office/drawing/2014/main" id="{C01C9BD7-85F4-5C7F-0FFB-48495131A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 r="17724" b="-4"/>
          <a:stretch/>
        </p:blipFill>
        <p:spPr bwMode="auto">
          <a:xfrm>
            <a:off x="3059902" y="3474719"/>
            <a:ext cx="2970466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Vi former teknologien – men den former også os">
            <a:extLst>
              <a:ext uri="{FF2B5EF4-FFF2-40B4-BE49-F238E27FC236}">
                <a16:creationId xmlns:a16="http://schemas.microsoft.com/office/drawing/2014/main" id="{6162BC1C-4E2B-7F4D-A1FE-C823DBB0E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414" y="4491980"/>
            <a:ext cx="3380014" cy="236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78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4B80414-8C0B-4E10-147F-B37CD827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729" y="1764407"/>
            <a:ext cx="5760846" cy="2310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6A69BE-43F3-B8A9-5A81-330E55C7B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729" y="4165152"/>
            <a:ext cx="5760846" cy="68207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2"/>
                </a:solidFill>
                <a:latin typeface="+mn-lt"/>
                <a:ea typeface="+mn-ea"/>
                <a:cs typeface="+mn-cs"/>
                <a:hlinkClick r:id="rId2"/>
              </a:rPr>
              <a:t>Flere børn og unge får en psykisk lidelse</a:t>
            </a:r>
            <a:endParaRPr lang="en-US" sz="24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67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da-DK" sz="3700"/>
              <a:t>Skriftlighedsøvelse med afsæt i artiklen: ca. 10-15 min</a:t>
            </a:r>
            <a:br>
              <a:rPr lang="da-DK" sz="3700"/>
            </a:br>
            <a:endParaRPr lang="da-DK" sz="3700"/>
          </a:p>
        </p:txBody>
      </p:sp>
      <p:sp>
        <p:nvSpPr>
          <p:cNvPr id="31" name="Pladsholder til indhold 2"/>
          <p:cNvSpPr>
            <a:spLocks noGrp="1"/>
          </p:cNvSpPr>
          <p:nvPr>
            <p:ph idx="1"/>
          </p:nvPr>
        </p:nvSpPr>
        <p:spPr>
          <a:xfrm>
            <a:off x="5842097" y="713313"/>
            <a:ext cx="5511703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600" b="1" dirty="0"/>
              <a:t>Spørgsmålet</a:t>
            </a:r>
            <a:r>
              <a:rPr lang="da-DK" sz="2600" dirty="0"/>
              <a:t>: Hvad er årsagerne til det stigende antal psykisk ramte i Danmark?</a:t>
            </a:r>
          </a:p>
          <a:p>
            <a:endParaRPr lang="da-DK" sz="2600" dirty="0"/>
          </a:p>
          <a:p>
            <a:endParaRPr lang="da-DK" sz="2600" dirty="0"/>
          </a:p>
          <a:p>
            <a:pPr marL="0" indent="0">
              <a:buNone/>
            </a:pPr>
            <a:r>
              <a:rPr lang="da-DK" sz="2600" dirty="0"/>
              <a:t>Skriv (så vidt muligt) minimum 100 ord</a:t>
            </a:r>
          </a:p>
          <a:p>
            <a:pPr marL="0" indent="0">
              <a:buNone/>
            </a:pPr>
            <a:endParaRPr lang="da-DK" sz="2600" dirty="0"/>
          </a:p>
          <a:p>
            <a:pPr marL="0" indent="0">
              <a:buNone/>
            </a:pPr>
            <a:r>
              <a:rPr lang="da-DK" sz="2600" dirty="0"/>
              <a:t>Fælles opsamling (årsagsforklaring) på tavlen</a:t>
            </a:r>
          </a:p>
        </p:txBody>
      </p:sp>
    </p:spTree>
    <p:extLst>
      <p:ext uri="{BB962C8B-B14F-4D97-AF65-F5344CB8AC3E}">
        <p14:creationId xmlns:p14="http://schemas.microsoft.com/office/powerpoint/2010/main" val="377776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5400"/>
              <a:t>Diskussion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a-DK" sz="2200" dirty="0"/>
              <a:t>Var der nogle af jer der overvejede denne vinkel?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endParaRPr lang="da-DK" sz="2200" dirty="0"/>
          </a:p>
          <a:p>
            <a:endParaRPr lang="da-DK" sz="22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47E35B7-E5AB-4D2C-2292-F90BE6556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547" y="876189"/>
            <a:ext cx="7359278" cy="540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1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da-DK" sz="3600">
                <a:solidFill>
                  <a:schemeClr val="tx2"/>
                </a:solidFill>
              </a:rPr>
              <a:t>Struktur vs. aktør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215811" y="244550"/>
            <a:ext cx="6809612" cy="6417932"/>
          </a:xfrm>
        </p:spPr>
        <p:txBody>
          <a:bodyPr anchor="ctr">
            <a:normAutofit/>
          </a:bodyPr>
          <a:lstStyle/>
          <a:p>
            <a:r>
              <a:rPr lang="da-DK" sz="2600" dirty="0">
                <a:solidFill>
                  <a:schemeClr val="tx2"/>
                </a:solidFill>
              </a:rPr>
              <a:t>I samfundsforskningen anskues samfundet og det sociale liv ofte ud fra et aktør- eller et strukturperspektiv. </a:t>
            </a:r>
            <a:br>
              <a:rPr lang="da-DK" sz="2600" dirty="0">
                <a:solidFill>
                  <a:schemeClr val="tx2"/>
                </a:solidFill>
              </a:rPr>
            </a:br>
            <a:endParaRPr lang="da-DK" sz="2600" dirty="0">
              <a:solidFill>
                <a:schemeClr val="tx2"/>
              </a:solidFill>
            </a:endParaRPr>
          </a:p>
          <a:p>
            <a:r>
              <a:rPr lang="da-DK" sz="2600" dirty="0">
                <a:solidFill>
                  <a:schemeClr val="tx2"/>
                </a:solidFill>
              </a:rPr>
              <a:t>Aktør: Betragter samfundet som summen af individernes handlinger</a:t>
            </a:r>
            <a:br>
              <a:rPr lang="da-DK" sz="2600" dirty="0">
                <a:solidFill>
                  <a:schemeClr val="tx2"/>
                </a:solidFill>
              </a:rPr>
            </a:br>
            <a:endParaRPr lang="da-DK" sz="2600" dirty="0">
              <a:solidFill>
                <a:schemeClr val="tx2"/>
              </a:solidFill>
            </a:endParaRPr>
          </a:p>
          <a:p>
            <a:r>
              <a:rPr lang="da-DK" sz="2600" dirty="0">
                <a:solidFill>
                  <a:schemeClr val="tx2"/>
                </a:solidFill>
              </a:rPr>
              <a:t>Struktur: Samfundet som et system eller en struktur, der dels ses som en institutionalisering af sociale aktiviteter, dels som regler, der begrænser og muliggør aktørernes handlingsmuligheder. </a:t>
            </a:r>
          </a:p>
        </p:txBody>
      </p:sp>
    </p:spTree>
    <p:extLst>
      <p:ext uri="{BB962C8B-B14F-4D97-AF65-F5344CB8AC3E}">
        <p14:creationId xmlns:p14="http://schemas.microsoft.com/office/powerpoint/2010/main" val="372604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da-DK" dirty="0"/>
              <a:t>Aktør og struktur begrebet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da-DK" sz="2400" dirty="0"/>
              <a:t>Aktør: En handlende enhed. Bruges typisk om individet.</a:t>
            </a:r>
          </a:p>
          <a:p>
            <a:endParaRPr lang="da-DK" sz="2400" dirty="0"/>
          </a:p>
          <a:p>
            <a:r>
              <a:rPr lang="da-DK" sz="2400" dirty="0"/>
              <a:t>Struktur: Samfundet.</a:t>
            </a:r>
          </a:p>
          <a:p>
            <a:endParaRPr lang="da-DK" sz="2400" dirty="0"/>
          </a:p>
          <a:p>
            <a:r>
              <a:rPr lang="da-DK" sz="2400" dirty="0"/>
              <a:t>Struktur versus aktør er en klassisk debat i sociologien. </a:t>
            </a:r>
            <a:br>
              <a:rPr lang="da-DK" sz="2400" dirty="0"/>
            </a:br>
            <a:endParaRPr lang="da-DK" sz="2400" dirty="0"/>
          </a:p>
          <a:p>
            <a:r>
              <a:rPr lang="da-DK" sz="2400" dirty="0"/>
              <a:t>Der er også sociologer, der mener, at strukturen og aktørerne påvirker hinanden, dvs. at der er et samspil ml. aktør og struktur.</a:t>
            </a:r>
          </a:p>
          <a:p>
            <a:pPr marL="0" indent="0">
              <a:buNone/>
            </a:pPr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75495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da-DK" dirty="0"/>
              <a:t>Diskussion med sidemanden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49766" y="609600"/>
            <a:ext cx="6484881" cy="5906814"/>
          </a:xfrm>
        </p:spPr>
        <p:txBody>
          <a:bodyPr anchor="ctr">
            <a:normAutofit/>
          </a:bodyPr>
          <a:lstStyle/>
          <a:p>
            <a:r>
              <a:rPr lang="da-DK" sz="2500" dirty="0"/>
              <a:t>Kig på jeres årsagsforklaringer (til den stigende antal depressive i Danmark) igen 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500" dirty="0"/>
              <a:t>Hvilke årsager kan vi tilskrive strukturerne?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500" dirty="0"/>
              <a:t>Hvilke kan vi tilskrive aktørerne? </a:t>
            </a:r>
          </a:p>
          <a:p>
            <a:pPr marL="457200" lvl="1" indent="0">
              <a:buNone/>
            </a:pPr>
            <a:endParaRPr lang="da-DK" sz="2500" dirty="0"/>
          </a:p>
        </p:txBody>
      </p:sp>
    </p:spTree>
    <p:extLst>
      <p:ext uri="{BB962C8B-B14F-4D97-AF65-F5344CB8AC3E}">
        <p14:creationId xmlns:p14="http://schemas.microsoft.com/office/powerpoint/2010/main" val="330620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79300-86AF-6052-686D-EC1F64DB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 rapport: Stigende mental mistrivsel hos de 10-24-årige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A0C2C1-F759-6A2F-3AA1-C41592CA3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To og to eller individuelt</a:t>
            </a:r>
          </a:p>
          <a:p>
            <a:r>
              <a:rPr lang="da-DK" dirty="0"/>
              <a:t>Undersøg, hvad der kan udledes at den stigende mentale mistrivsel hos de unge?</a:t>
            </a:r>
          </a:p>
          <a:p>
            <a:pPr marL="0" indent="0">
              <a:buNone/>
            </a:pPr>
            <a:r>
              <a:rPr lang="da-DK" dirty="0"/>
              <a:t>Inddrag:</a:t>
            </a:r>
          </a:p>
          <a:p>
            <a:pPr marL="0" indent="0">
              <a:buNone/>
            </a:pPr>
            <a:r>
              <a:rPr lang="da-DK" dirty="0"/>
              <a:t>Figur 3.1.2, 3.1.3 Figur 5.4.1 (s.208), figur 5.4.5</a:t>
            </a:r>
          </a:p>
          <a:p>
            <a:pPr marL="0" indent="0">
              <a:buNone/>
            </a:pPr>
            <a:r>
              <a:rPr lang="da-DK" dirty="0"/>
              <a:t>+ </a:t>
            </a:r>
          </a:p>
          <a:p>
            <a:pPr marL="0" indent="0">
              <a:buNone/>
            </a:pPr>
            <a:r>
              <a:rPr lang="da-DK" dirty="0"/>
              <a:t>Selvvalgte figurer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356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A0A4A-5973-45FA-B739-D6AC56E31771}">
  <ds:schemaRefs>
    <ds:schemaRef ds:uri="0c0a80c4-d205-4d53-9003-58f73e2105bb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5282927f-333e-4cde-be21-d01884a8aa8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10489</TotalTime>
  <Words>529</Words>
  <Application>Microsoft Office PowerPoint</Application>
  <PresentationFormat>Widescreen</PresentationFormat>
  <Paragraphs>67</Paragraphs>
  <Slides>11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Modul 5: Flere unge bliver ramt af psykisk sygdom</vt:lpstr>
      <vt:lpstr>Forløb: Identitetsdannelse i en verden med sociale medier</vt:lpstr>
      <vt:lpstr>Struktur for timen</vt:lpstr>
      <vt:lpstr>Aktuelt i samfundsfag SAMFUNDSFAG</vt:lpstr>
      <vt:lpstr>Læsning</vt:lpstr>
      <vt:lpstr>Skriftlighedsøvelse med afsæt i artiklen: ca. 10-15 min </vt:lpstr>
      <vt:lpstr>Diskussion</vt:lpstr>
      <vt:lpstr>Struktur vs. aktør</vt:lpstr>
      <vt:lpstr>Aktør og struktur begrebet</vt:lpstr>
      <vt:lpstr>Diskussion med sidemanden</vt:lpstr>
      <vt:lpstr>Ny rapport: Stigende mental mistrivsel hos de 10-24-årige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267</cp:revision>
  <dcterms:created xsi:type="dcterms:W3CDTF">2019-11-18T13:34:44Z</dcterms:created>
  <dcterms:modified xsi:type="dcterms:W3CDTF">2024-09-03T20:13:25Z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