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5"/>
  </p:notesMasterIdLst>
  <p:sldIdLst>
    <p:sldId id="275" r:id="rId5"/>
    <p:sldId id="289" r:id="rId6"/>
    <p:sldId id="318" r:id="rId7"/>
    <p:sldId id="327" r:id="rId8"/>
    <p:sldId id="256" r:id="rId9"/>
    <p:sldId id="257" r:id="rId10"/>
    <p:sldId id="258" r:id="rId11"/>
    <p:sldId id="326" r:id="rId12"/>
    <p:sldId id="324" r:id="rId13"/>
    <p:sldId id="325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90BF19-BC4F-4FE3-84FD-04EBF400DAA3}" v="2" dt="2024-09-12T08:10:33.6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9712" autoAdjust="0"/>
  </p:normalViewPr>
  <p:slideViewPr>
    <p:cSldViewPr snapToGrid="0" snapToObjects="1">
      <p:cViewPr varScale="1">
        <p:scale>
          <a:sx n="61" d="100"/>
          <a:sy n="61" d="100"/>
        </p:scale>
        <p:origin x="16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FF4EA8DA-8E17-014B-A625-1881A47FA666}" dt="2019-12-06T15:10:14.041" v="3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FF4EA8DA-8E17-014B-A625-1881A47FA666}" dt="2019-12-06T15:10:12.869" v="2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FF4EA8DA-8E17-014B-A625-1881A47FA666}" dt="2019-12-06T15:10:09.236" v="1" actId="20577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FF4EA8DA-8E17-014B-A625-1881A47FA666}" dt="2019-12-06T15:10:07.584" v="0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FF4EA8DA-8E17-014B-A625-1881A47FA666}" dt="2019-12-06T15:11:00.246" v="19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FF4EA8DA-8E17-014B-A625-1881A47FA666}" dt="2019-12-06T15:11:01.376" v="20" actId="20577"/>
          <ac:spMkLst>
            <pc:docMk/>
            <pc:sldMk cId="2339285912" sldId="265"/>
            <ac:spMk id="3" creationId="{27907BF0-BD64-F741-A49D-EBA35B0D57D2}"/>
          </ac:spMkLst>
        </pc:spChg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FF4EA8DA-8E17-014B-A625-1881A47FA666}" dt="2019-12-06T15:10:54.800" v="17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FF4EA8DA-8E17-014B-A625-1881A47FA666}" dt="2019-12-06T15:10:56.804" v="18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  <pc:spChg chg="mod">
          <ac:chgData name="Christoffer Østergaard Christensen" userId="5d542c86-40b2-4e4f-ab37-dc2fab4fc46a" providerId="ADAL" clId="{6D4AFB03-712F-C043-AB39-C6811FEDA6B7}" dt="2020-08-06T10:47:25.891" v="1295" actId="20577"/>
          <ac:spMkLst>
            <pc:docMk/>
            <pc:sldMk cId="3981905256" sldId="256"/>
            <ac:spMk id="2" creationId="{00000000-0000-0000-0000-000000000000}"/>
          </ac:spMkLst>
        </pc:spChg>
        <pc:picChg chg="add mod">
          <ac:chgData name="Christoffer Østergaard Christensen" userId="5d542c86-40b2-4e4f-ab37-dc2fab4fc46a" providerId="ADAL" clId="{6D4AFB03-712F-C043-AB39-C6811FEDA6B7}" dt="2020-08-06T09:14:04.427" v="193" actId="1076"/>
          <ac:picMkLst>
            <pc:docMk/>
            <pc:sldMk cId="3981905256" sldId="256"/>
            <ac:picMk id="3" creationId="{0A96C296-1876-1741-A13E-0ABA11827EEF}"/>
          </ac:picMkLst>
        </pc:picChg>
        <pc:picChg chg="add mod">
          <ac:chgData name="Christoffer Østergaard Christensen" userId="5d542c86-40b2-4e4f-ab37-dc2fab4fc46a" providerId="ADAL" clId="{6D4AFB03-712F-C043-AB39-C6811FEDA6B7}" dt="2020-08-06T09:09:11.135" v="190" actId="1076"/>
          <ac:picMkLst>
            <pc:docMk/>
            <pc:sldMk cId="3981905256" sldId="256"/>
            <ac:picMk id="4" creationId="{85807015-A611-E346-B476-E69E956E7817}"/>
          </ac:picMkLst>
        </pc:picChg>
        <pc:picChg chg="del">
          <ac:chgData name="Christoffer Østergaard Christensen" userId="5d542c86-40b2-4e4f-ab37-dc2fab4fc46a" providerId="ADAL" clId="{6D4AFB03-712F-C043-AB39-C6811FEDA6B7}" dt="2020-08-06T09:05:12.161" v="94" actId="478"/>
          <ac:picMkLst>
            <pc:docMk/>
            <pc:sldMk cId="3981905256" sldId="256"/>
            <ac:picMk id="1026" creationId="{00000000-0000-0000-0000-000000000000}"/>
          </ac:picMkLst>
        </pc:picChg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  <pc:spChg chg="mod">
          <ac:chgData name="Christoffer Østergaard Christensen" userId="5d542c86-40b2-4e4f-ab37-dc2fab4fc46a" providerId="ADAL" clId="{6D4AFB03-712F-C043-AB39-C6811FEDA6B7}" dt="2020-08-06T09:05:05.121" v="93" actId="1076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  <pc:spChg chg="mod">
          <ac:chgData name="Christoffer Østergaard Christensen" userId="5d542c86-40b2-4e4f-ab37-dc2fab4fc46a" providerId="ADAL" clId="{6D4AFB03-712F-C043-AB39-C6811FEDA6B7}" dt="2020-08-06T09:08:35.277" v="185" actId="20577"/>
          <ac:spMkLst>
            <pc:docMk/>
            <pc:sldMk cId="3589633691" sldId="276"/>
            <ac:spMk id="2" creationId="{41AC7B4F-28BE-8843-AA28-5A7B2389EFF6}"/>
          </ac:spMkLst>
        </pc:spChg>
        <pc:spChg chg="del">
          <ac:chgData name="Christoffer Østergaard Christensen" userId="5d542c86-40b2-4e4f-ab37-dc2fab4fc46a" providerId="ADAL" clId="{6D4AFB03-712F-C043-AB39-C6811FEDA6B7}" dt="2020-08-06T09:08:10.044" v="120" actId="478"/>
          <ac:spMkLst>
            <pc:docMk/>
            <pc:sldMk cId="3589633691" sldId="276"/>
            <ac:spMk id="3" creationId="{D49428AD-3BB9-9042-B285-7DB268FBCBEC}"/>
          </ac:spMkLst>
        </pc:spChg>
        <pc:picChg chg="add del">
          <ac:chgData name="Christoffer Østergaard Christensen" userId="5d542c86-40b2-4e4f-ab37-dc2fab4fc46a" providerId="ADAL" clId="{6D4AFB03-712F-C043-AB39-C6811FEDA6B7}" dt="2020-08-06T09:07:58.853" v="117" actId="478"/>
          <ac:picMkLst>
            <pc:docMk/>
            <pc:sldMk cId="3589633691" sldId="276"/>
            <ac:picMk id="4" creationId="{08695A09-38A6-FD47-93A3-958CB63D13BE}"/>
          </ac:picMkLst>
        </pc:picChg>
        <pc:picChg chg="add mod">
          <ac:chgData name="Christoffer Østergaard Christensen" userId="5d542c86-40b2-4e4f-ab37-dc2fab4fc46a" providerId="ADAL" clId="{6D4AFB03-712F-C043-AB39-C6811FEDA6B7}" dt="2020-08-06T09:08:19.203" v="124" actId="1076"/>
          <ac:picMkLst>
            <pc:docMk/>
            <pc:sldMk cId="3589633691" sldId="276"/>
            <ac:picMk id="5" creationId="{6E5C73B8-EF15-BA49-A23E-0A172467DBFB}"/>
          </ac:picMkLst>
        </pc:picChg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  <pc:spChg chg="mod">
          <ac:chgData name="Christoffer Østergaard Christensen" userId="5d542c86-40b2-4e4f-ab37-dc2fab4fc46a" providerId="ADAL" clId="{6D4AFB03-712F-C043-AB39-C6811FEDA6B7}" dt="2020-08-06T09:42:26.601" v="258" actId="20577"/>
          <ac:spMkLst>
            <pc:docMk/>
            <pc:sldMk cId="2969798376" sldId="277"/>
            <ac:spMk id="2" creationId="{A43447FA-2F56-2B4C-9D76-787A7468E408}"/>
          </ac:spMkLst>
        </pc:spChg>
        <pc:spChg chg="mod">
          <ac:chgData name="Christoffer Østergaard Christensen" userId="5d542c86-40b2-4e4f-ab37-dc2fab4fc46a" providerId="ADAL" clId="{6D4AFB03-712F-C043-AB39-C6811FEDA6B7}" dt="2020-08-06T09:45:31.529" v="810" actId="20577"/>
          <ac:spMkLst>
            <pc:docMk/>
            <pc:sldMk cId="2969798376" sldId="277"/>
            <ac:spMk id="3" creationId="{F20CF7D8-26E7-AF41-9C7B-BE7DDC46F938}"/>
          </ac:spMkLst>
        </pc:spChg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  <pc:spChg chg="mod">
          <ac:chgData name="Christoffer Østergaard Christensen" userId="5d542c86-40b2-4e4f-ab37-dc2fab4fc46a" providerId="ADAL" clId="{6D4AFB03-712F-C043-AB39-C6811FEDA6B7}" dt="2020-08-06T09:46:37.718" v="846" actId="1076"/>
          <ac:spMkLst>
            <pc:docMk/>
            <pc:sldMk cId="4252145748" sldId="278"/>
            <ac:spMk id="2" creationId="{529100D8-D91A-6548-82ED-AB2DB191D405}"/>
          </ac:spMkLst>
        </pc:spChg>
        <pc:picChg chg="add mod">
          <ac:chgData name="Christoffer Østergaard Christensen" userId="5d542c86-40b2-4e4f-ab37-dc2fab4fc46a" providerId="ADAL" clId="{6D4AFB03-712F-C043-AB39-C6811FEDA6B7}" dt="2020-08-06T09:46:42.671" v="848" actId="1076"/>
          <ac:picMkLst>
            <pc:docMk/>
            <pc:sldMk cId="4252145748" sldId="278"/>
            <ac:picMk id="4" creationId="{86BB0866-2A19-884E-A4A2-BB10A8FFE11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  <pc:spChg chg="mod">
          <ac:chgData name="Christoffer Østergaard Christensen" userId="5d542c86-40b2-4e4f-ab37-dc2fab4fc46a" providerId="ADAL" clId="{6D4AFB03-712F-C043-AB39-C6811FEDA6B7}" dt="2020-08-06T09:48:49.055" v="956" actId="404"/>
          <ac:spMkLst>
            <pc:docMk/>
            <pc:sldMk cId="3169426174" sldId="279"/>
            <ac:spMk id="2" creationId="{31D0F509-FAEB-AF4D-A215-EF20BB7825FB}"/>
          </ac:spMkLst>
        </pc:spChg>
        <pc:picChg chg="add mod">
          <ac:chgData name="Christoffer Østergaard Christensen" userId="5d542c86-40b2-4e4f-ab37-dc2fab4fc46a" providerId="ADAL" clId="{6D4AFB03-712F-C043-AB39-C6811FEDA6B7}" dt="2020-08-06T09:48:24.746" v="879" actId="14100"/>
          <ac:picMkLst>
            <pc:docMk/>
            <pc:sldMk cId="3169426174" sldId="279"/>
            <ac:picMk id="4" creationId="{B2FB3EB3-B88A-6F44-90CA-89C3CDD14D6E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  <pc:spChg chg="mod">
          <ac:chgData name="Christoffer Østergaard Christensen" userId="5d542c86-40b2-4e4f-ab37-dc2fab4fc46a" providerId="ADAL" clId="{6D4AFB03-712F-C043-AB39-C6811FEDA6B7}" dt="2020-08-06T09:51:26.829" v="1012" actId="404"/>
          <ac:spMkLst>
            <pc:docMk/>
            <pc:sldMk cId="3688672514" sldId="280"/>
            <ac:spMk id="2" creationId="{D606DA31-54AF-EC4F-832A-E69D42B845B9}"/>
          </ac:spMkLst>
        </pc:spChg>
        <pc:picChg chg="add mod">
          <ac:chgData name="Christoffer Østergaard Christensen" userId="5d542c86-40b2-4e4f-ab37-dc2fab4fc46a" providerId="ADAL" clId="{6D4AFB03-712F-C043-AB39-C6811FEDA6B7}" dt="2020-08-06T09:51:02.607" v="960" actId="1076"/>
          <ac:picMkLst>
            <pc:docMk/>
            <pc:sldMk cId="3688672514" sldId="280"/>
            <ac:picMk id="4" creationId="{D9F9C2C6-1A53-0648-BDD0-FD2152552DDE}"/>
          </ac:picMkLst>
        </pc:picChg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  <pc:spChg chg="del">
          <ac:chgData name="Christoffer Østergaard Christensen" userId="5d542c86-40b2-4e4f-ab37-dc2fab4fc46a" providerId="ADAL" clId="{6D4AFB03-712F-C043-AB39-C6811FEDA6B7}" dt="2020-08-06T09:52:10.349" v="1014"/>
          <ac:spMkLst>
            <pc:docMk/>
            <pc:sldMk cId="4085165478" sldId="281"/>
            <ac:spMk id="3" creationId="{DA08A287-AE45-8C4B-A1C2-0CFB36823858}"/>
          </ac:spMkLst>
        </pc:spChg>
        <pc:picChg chg="add mod">
          <ac:chgData name="Christoffer Østergaard Christensen" userId="5d542c86-40b2-4e4f-ab37-dc2fab4fc46a" providerId="ADAL" clId="{6D4AFB03-712F-C043-AB39-C6811FEDA6B7}" dt="2020-08-06T09:53:42.089" v="1029" actId="14100"/>
          <ac:picMkLst>
            <pc:docMk/>
            <pc:sldMk cId="4085165478" sldId="281"/>
            <ac:picMk id="4" creationId="{7B359FF5-B6DD-994A-9FC6-294839E3E9F3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9.150" v="1035" actId="14100"/>
          <ac:picMkLst>
            <pc:docMk/>
            <pc:sldMk cId="4085165478" sldId="281"/>
            <ac:picMk id="5" creationId="{1F225BE2-A80D-E045-9E8E-A62EE2A384E2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46.621" v="1031" actId="1076"/>
          <ac:picMkLst>
            <pc:docMk/>
            <pc:sldMk cId="4085165478" sldId="281"/>
            <ac:picMk id="6" creationId="{6C19992C-3DC6-6E4A-B882-860C5F8C17A0}"/>
          </ac:picMkLst>
        </pc:picChg>
        <pc:picChg chg="add mod">
          <ac:chgData name="Christoffer Østergaard Christensen" userId="5d542c86-40b2-4e4f-ab37-dc2fab4fc46a" providerId="ADAL" clId="{6D4AFB03-712F-C043-AB39-C6811FEDA6B7}" dt="2020-08-06T09:53:57.195" v="1034" actId="14100"/>
          <ac:picMkLst>
            <pc:docMk/>
            <pc:sldMk cId="4085165478" sldId="281"/>
            <ac:picMk id="7" creationId="{19CB2887-53B2-FE43-8913-FF66F249EC40}"/>
          </ac:picMkLst>
        </pc:picChg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  <pc:spChg chg="mod">
          <ac:chgData name="Christoffer Østergaard Christensen" userId="5d542c86-40b2-4e4f-ab37-dc2fab4fc46a" providerId="ADAL" clId="{6D4AFB03-712F-C043-AB39-C6811FEDA6B7}" dt="2020-08-06T10:31:51.395" v="1041" actId="404"/>
          <ac:spMkLst>
            <pc:docMk/>
            <pc:sldMk cId="3878227988" sldId="282"/>
            <ac:spMk id="2" creationId="{140A733C-A4A1-804D-98C5-FE0CF0BCB816}"/>
          </ac:spMkLst>
        </pc:spChg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  <pc:spChg chg="mod">
          <ac:chgData name="Christoffer Østergaard Christensen" userId="5d542c86-40b2-4e4f-ab37-dc2fab4fc46a" providerId="ADAL" clId="{6D4AFB03-712F-C043-AB39-C6811FEDA6B7}" dt="2020-08-06T10:37:11.975" v="1078"/>
          <ac:spMkLst>
            <pc:docMk/>
            <pc:sldMk cId="4076792415" sldId="283"/>
            <ac:spMk id="2" creationId="{88C22800-BC6C-6448-B775-A57EF9D5CE66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  <pc:spChg chg="mod">
          <ac:chgData name="Christoffer Østergaard Christensen" userId="5d542c86-40b2-4e4f-ab37-dc2fab4fc46a" providerId="ADAL" clId="{6D4AFB03-712F-C043-AB39-C6811FEDA6B7}" dt="2020-08-06T10:32:22.272" v="1053" actId="404"/>
          <ac:spMkLst>
            <pc:docMk/>
            <pc:sldMk cId="1954230017" sldId="284"/>
            <ac:spMk id="2" creationId="{FDF89235-CF26-8545-BE2C-301C176CC743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  <pc:spChg chg="mod">
          <ac:chgData name="Christoffer Østergaard Christensen" userId="5d542c86-40b2-4e4f-ab37-dc2fab4fc46a" providerId="ADAL" clId="{6D4AFB03-712F-C043-AB39-C6811FEDA6B7}" dt="2020-08-06T10:43:53.606" v="1092" actId="1076"/>
          <ac:spMkLst>
            <pc:docMk/>
            <pc:sldMk cId="2061250543" sldId="285"/>
            <ac:spMk id="2" creationId="{3A5D07ED-B73E-AD44-90D2-304E633993A9}"/>
          </ac:spMkLst>
        </pc:spChg>
        <pc:spChg chg="mod">
          <ac:chgData name="Christoffer Østergaard Christensen" userId="5d542c86-40b2-4e4f-ab37-dc2fab4fc46a" providerId="ADAL" clId="{6D4AFB03-712F-C043-AB39-C6811FEDA6B7}" dt="2020-08-06T10:44:10.915" v="1107" actId="14100"/>
          <ac:spMkLst>
            <pc:docMk/>
            <pc:sldMk cId="2061250543" sldId="285"/>
            <ac:spMk id="3" creationId="{ABB48E2D-E82D-254D-8704-323D05FBF3CA}"/>
          </ac:spMkLst>
        </pc:spChg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  <pc:spChg chg="mod">
          <ac:chgData name="Christoffer Østergaard Christensen" userId="5d542c86-40b2-4e4f-ab37-dc2fab4fc46a" providerId="ADAL" clId="{6D4AFB03-712F-C043-AB39-C6811FEDA6B7}" dt="2020-08-06T10:37:28.644" v="1087" actId="404"/>
          <ac:spMkLst>
            <pc:docMk/>
            <pc:sldMk cId="2964946194" sldId="286"/>
            <ac:spMk id="2" creationId="{4E393778-D8BA-8342-9C47-6D09843CD6FD}"/>
          </ac:spMkLst>
        </pc:spChg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  <pc:spChg chg="mod">
          <ac:chgData name="Christoffer Østergaard Christensen" userId="5d542c86-40b2-4e4f-ab37-dc2fab4fc46a" providerId="ADAL" clId="{6D4AFB03-712F-C043-AB39-C6811FEDA6B7}" dt="2020-08-06T10:45:02.217" v="1185" actId="404"/>
          <ac:spMkLst>
            <pc:docMk/>
            <pc:sldMk cId="5809082" sldId="287"/>
            <ac:spMk id="2" creationId="{8DADF708-B69B-C64B-B49E-A583CDFE81F4}"/>
          </ac:spMkLst>
        </pc:spChg>
        <pc:spChg chg="add mod">
          <ac:chgData name="Christoffer Østergaard Christensen" userId="5d542c86-40b2-4e4f-ab37-dc2fab4fc46a" providerId="ADAL" clId="{6D4AFB03-712F-C043-AB39-C6811FEDA6B7}" dt="2020-08-06T10:44:35.826" v="1112" actId="1076"/>
          <ac:spMkLst>
            <pc:docMk/>
            <pc:sldMk cId="5809082" sldId="287"/>
            <ac:spMk id="4" creationId="{DD298CDC-A69C-3B47-A301-62FF357361CF}"/>
          </ac:spMkLst>
        </pc:spChg>
        <pc:picChg chg="add mod">
          <ac:chgData name="Christoffer Østergaard Christensen" userId="5d542c86-40b2-4e4f-ab37-dc2fab4fc46a" providerId="ADAL" clId="{6D4AFB03-712F-C043-AB39-C6811FEDA6B7}" dt="2020-08-06T10:44:35.826" v="1112" actId="1076"/>
          <ac:picMkLst>
            <pc:docMk/>
            <pc:sldMk cId="5809082" sldId="287"/>
            <ac:picMk id="1025" creationId="{193AB7D0-C257-6143-9E76-EB915F048406}"/>
          </ac:picMkLst>
        </pc:picChg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  <pc:spChg chg="mod">
          <ac:chgData name="Christoffer Østergaard Christensen" userId="5d542c86-40b2-4e4f-ab37-dc2fab4fc46a" providerId="ADAL" clId="{6D4AFB03-712F-C043-AB39-C6811FEDA6B7}" dt="2020-08-06T10:45:36.815" v="1251" actId="20577"/>
          <ac:spMkLst>
            <pc:docMk/>
            <pc:sldMk cId="3150939157" sldId="288"/>
            <ac:spMk id="2" creationId="{5A955BD2-A848-7A41-A61D-32714A9B05DA}"/>
          </ac:spMkLst>
        </pc:spChg>
        <pc:spChg chg="add mod">
          <ac:chgData name="Christoffer Østergaard Christensen" userId="5d542c86-40b2-4e4f-ab37-dc2fab4fc46a" providerId="ADAL" clId="{6D4AFB03-712F-C043-AB39-C6811FEDA6B7}" dt="2020-08-06T10:45:21.923" v="1193" actId="1076"/>
          <ac:spMkLst>
            <pc:docMk/>
            <pc:sldMk cId="3150939157" sldId="288"/>
            <ac:spMk id="4" creationId="{7C41DF6D-B474-964C-9E3B-6D6014BDC465}"/>
          </ac:spMkLst>
        </pc:spChg>
        <pc:picChg chg="add mod">
          <ac:chgData name="Christoffer Østergaard Christensen" userId="5d542c86-40b2-4e4f-ab37-dc2fab4fc46a" providerId="ADAL" clId="{6D4AFB03-712F-C043-AB39-C6811FEDA6B7}" dt="2020-08-06T10:45:21.923" v="1193" actId="1076"/>
          <ac:picMkLst>
            <pc:docMk/>
            <pc:sldMk cId="3150939157" sldId="288"/>
            <ac:picMk id="2049" creationId="{774837BB-0B59-C140-8F97-08486F8F64A4}"/>
          </ac:picMkLst>
        </pc:picChg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  <pc:spChg chg="mod">
          <ac:chgData name="Christoffer Østergaard Christensen" userId="5d542c86-40b2-4e4f-ab37-dc2fab4fc46a" providerId="ADAL" clId="{B4A5F6CC-B38C-044B-A48A-E28761825FBE}" dt="2020-01-15T08:29:46.191" v="959" actId="20577"/>
          <ac:spMkLst>
            <pc:docMk/>
            <pc:sldMk cId="2978583439" sldId="280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B4A5F6CC-B38C-044B-A48A-E28761825FBE}" dt="2020-01-15T08:29:18.665" v="955" actId="20577"/>
          <ac:spMkLst>
            <pc:docMk/>
            <pc:sldMk cId="2978583439" sldId="280"/>
            <ac:spMk id="3" creationId="{00000000-0000-0000-0000-000000000000}"/>
          </ac:spMkLst>
        </pc:spChg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  <pc:spChg chg="add del mod">
          <ac:chgData name="Christoffer Østergaard Christensen" userId="5d542c86-40b2-4e4f-ab37-dc2fab4fc46a" providerId="ADAL" clId="{B4A5F6CC-B38C-044B-A48A-E28761825FBE}" dt="2020-01-15T07:58:41.196" v="1" actId="931"/>
          <ac:spMkLst>
            <pc:docMk/>
            <pc:sldMk cId="2740321037" sldId="281"/>
            <ac:spMk id="4" creationId="{7F3607A6-F390-8645-9715-0DC35F849310}"/>
          </ac:spMkLst>
        </pc:spChg>
        <pc:picChg chg="add mod">
          <ac:chgData name="Christoffer Østergaard Christensen" userId="5d542c86-40b2-4e4f-ab37-dc2fab4fc46a" providerId="ADAL" clId="{B4A5F6CC-B38C-044B-A48A-E28761825FBE}" dt="2020-01-15T07:59:27.098" v="12" actId="1076"/>
          <ac:picMkLst>
            <pc:docMk/>
            <pc:sldMk cId="2740321037" sldId="281"/>
            <ac:picMk id="6" creationId="{E8C6ACB2-9686-A746-9492-A4AAB6A807C6}"/>
          </ac:picMkLst>
        </pc:picChg>
        <pc:picChg chg="del">
          <ac:chgData name="Christoffer Østergaard Christensen" userId="5d542c86-40b2-4e4f-ab37-dc2fab4fc46a" providerId="ADAL" clId="{B4A5F6CC-B38C-044B-A48A-E28761825FBE}" dt="2020-01-15T07:58:29.484" v="0" actId="478"/>
          <ac:picMkLst>
            <pc:docMk/>
            <pc:sldMk cId="2740321037" sldId="281"/>
            <ac:picMk id="8" creationId="{00000000-0000-0000-0000-000000000000}"/>
          </ac:picMkLst>
        </pc:picChg>
        <pc:picChg chg="del mod">
          <ac:chgData name="Christoffer Østergaard Christensen" userId="5d542c86-40b2-4e4f-ab37-dc2fab4fc46a" providerId="ADAL" clId="{B4A5F6CC-B38C-044B-A48A-E28761825FBE}" dt="2020-01-15T07:59:02.065" v="9" actId="478"/>
          <ac:picMkLst>
            <pc:docMk/>
            <pc:sldMk cId="2740321037" sldId="281"/>
            <ac:picMk id="9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  <pc:picChg chg="mod">
          <ac:chgData name="Christoffer Østergaard Christensen" userId="5d542c86-40b2-4e4f-ab37-dc2fab4fc46a" providerId="ADAL" clId="{B4A5F6CC-B38C-044B-A48A-E28761825FBE}" dt="2020-01-15T08:01:28.694" v="14" actId="1076"/>
          <ac:picMkLst>
            <pc:docMk/>
            <pc:sldMk cId="551452374" sldId="282"/>
            <ac:picMk id="5" creationId="{00000000-0000-0000-0000-000000000000}"/>
          </ac:picMkLst>
        </pc:picChg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  <pc:spChg chg="mod">
          <ac:chgData name="Christoffer Østergaard Christensen" userId="5d542c86-40b2-4e4f-ab37-dc2fab4fc46a" providerId="ADAL" clId="{B4A5F6CC-B38C-044B-A48A-E28761825FBE}" dt="2020-01-15T08:02:38.565" v="16" actId="1076"/>
          <ac:spMkLst>
            <pc:docMk/>
            <pc:sldMk cId="551452374" sldId="283"/>
            <ac:spMk id="2" creationId="{00000000-0000-0000-0000-000000000000}"/>
          </ac:spMkLst>
        </pc:spChg>
        <pc:picChg chg="mod">
          <ac:chgData name="Christoffer Østergaard Christensen" userId="5d542c86-40b2-4e4f-ab37-dc2fab4fc46a" providerId="ADAL" clId="{B4A5F6CC-B38C-044B-A48A-E28761825FBE}" dt="2020-01-15T08:02:40.896" v="17" actId="14100"/>
          <ac:picMkLst>
            <pc:docMk/>
            <pc:sldMk cId="551452374" sldId="283"/>
            <ac:picMk id="12" creationId="{00000000-0000-0000-0000-000000000000}"/>
          </ac:picMkLst>
        </pc:picChg>
        <pc:picChg chg="mod">
          <ac:chgData name="Christoffer Østergaard Christensen" userId="5d542c86-40b2-4e4f-ab37-dc2fab4fc46a" providerId="ADAL" clId="{B4A5F6CC-B38C-044B-A48A-E28761825FBE}" dt="2020-01-15T08:02:46.575" v="19" actId="14100"/>
          <ac:picMkLst>
            <pc:docMk/>
            <pc:sldMk cId="551452374" sldId="283"/>
            <ac:picMk id="13" creationId="{00000000-0000-0000-0000-000000000000}"/>
          </ac:picMkLst>
        </pc:picChg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2" creationId="{CE179D90-39F7-C54B-B7AE-D78DE4ED497A}"/>
          </ac:spMkLst>
        </pc:spChg>
        <pc:spChg chg="del">
          <ac:chgData name="Christoffer Østergaard Christensen" userId="5d542c86-40b2-4e4f-ab37-dc2fab4fc46a" providerId="ADAL" clId="{B4A5F6CC-B38C-044B-A48A-E28761825FBE}" dt="2020-01-15T08:10:40.415" v="21"/>
          <ac:spMkLst>
            <pc:docMk/>
            <pc:sldMk cId="105191546" sldId="288"/>
            <ac:spMk id="3" creationId="{C20C75E5-533F-A94D-B1DE-EE429C918E84}"/>
          </ac:spMkLst>
        </pc:spChg>
        <pc:spChg chg="add mod">
          <ac:chgData name="Christoffer Østergaard Christensen" userId="5d542c86-40b2-4e4f-ab37-dc2fab4fc46a" providerId="ADAL" clId="{B4A5F6CC-B38C-044B-A48A-E28761825FBE}" dt="2020-01-15T08:12:01.475" v="265" actId="113"/>
          <ac:spMkLst>
            <pc:docMk/>
            <pc:sldMk cId="105191546" sldId="288"/>
            <ac:spMk id="5" creationId="{A7293BBE-A04C-4A44-857A-35AD7243BB41}"/>
          </ac:spMkLst>
        </pc:spChg>
        <pc:spChg chg="add del mod">
          <ac:chgData name="Christoffer Østergaard Christensen" userId="5d542c86-40b2-4e4f-ab37-dc2fab4fc46a" providerId="ADAL" clId="{B4A5F6CC-B38C-044B-A48A-E28761825FBE}" dt="2020-01-15T08:12:04.726" v="267"/>
          <ac:spMkLst>
            <pc:docMk/>
            <pc:sldMk cId="105191546" sldId="288"/>
            <ac:spMk id="6" creationId="{142FB0BC-097E-E148-B329-126705080DB4}"/>
          </ac:spMkLst>
        </pc:spChg>
        <pc:spChg chg="add mod">
          <ac:chgData name="Christoffer Østergaard Christensen" userId="5d542c86-40b2-4e4f-ab37-dc2fab4fc46a" providerId="ADAL" clId="{B4A5F6CC-B38C-044B-A48A-E28761825FBE}" dt="2020-01-15T08:11:37.746" v="245" actId="20577"/>
          <ac:spMkLst>
            <pc:docMk/>
            <pc:sldMk cId="105191546" sldId="288"/>
            <ac:spMk id="8" creationId="{DCFF2192-82EF-1244-9ADC-D189A667B280}"/>
          </ac:spMkLst>
        </pc:spChg>
        <pc:graphicFrameChg chg="add del mod modGraphic">
          <ac:chgData name="Christoffer Østergaard Christensen" userId="5d542c86-40b2-4e4f-ab37-dc2fab4fc46a" providerId="ADAL" clId="{B4A5F6CC-B38C-044B-A48A-E28761825FBE}" dt="2020-01-15T08:10:53.776" v="25" actId="478"/>
          <ac:graphicFrameMkLst>
            <pc:docMk/>
            <pc:sldMk cId="105191546" sldId="288"/>
            <ac:graphicFrameMk id="4" creationId="{B63BC261-DB76-BF4C-A00B-48D20D699D57}"/>
          </ac:graphicFrameMkLst>
        </pc:graphicFrameChg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  <pc:spChg chg="mod">
          <ac:chgData name="Christoffer Østergaard Christensen" userId="5d542c86-40b2-4e4f-ab37-dc2fab4fc46a" providerId="ADAL" clId="{B4A5F6CC-B38C-044B-A48A-E28761825FBE}" dt="2020-01-15T08:29:51.373" v="978" actId="20577"/>
          <ac:spMkLst>
            <pc:docMk/>
            <pc:sldMk cId="151154772" sldId="289"/>
            <ac:spMk id="2" creationId="{9EBABD90-FB51-EA45-B07E-6EA9C191E1C1}"/>
          </ac:spMkLst>
        </pc:spChg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  <pc:spChg chg="mod">
          <ac:chgData name="Christoffer Østergaard Christensen" userId="5d542c86-40b2-4e4f-ab37-dc2fab4fc46a" providerId="ADAL" clId="{B4A5F6CC-B38C-044B-A48A-E28761825FBE}" dt="2020-01-15T08:30:51.744" v="990" actId="27636"/>
          <ac:spMkLst>
            <pc:docMk/>
            <pc:sldMk cId="2869923261" sldId="290"/>
            <ac:spMk id="3" creationId="{00000000-0000-0000-0000-000000000000}"/>
          </ac:spMkLst>
        </pc:spChg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32152531-80F4-A145-AFF6-96CB2A4E09BE}" dt="2019-12-24T14:58:07.023" v="1856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32152531-80F4-A145-AFF6-96CB2A4E09BE}" dt="2019-12-24T14:26:30.285" v="119" actId="1076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32152531-80F4-A145-AFF6-96CB2A4E09BE}" dt="2019-12-24T14:26:58.355" v="128" actId="1076"/>
          <ac:spMkLst>
            <pc:docMk/>
            <pc:sldMk cId="829714769" sldId="261"/>
            <ac:spMk id="3" creationId="{5E12BBDC-B580-2C48-B989-6B524F65A4F2}"/>
          </ac:spMkLst>
        </pc:spChg>
        <pc:picChg chg="add mod">
          <ac:chgData name="Christoffer Østergaard Christensen" userId="5d542c86-40b2-4e4f-ab37-dc2fab4fc46a" providerId="ADAL" clId="{32152531-80F4-A145-AFF6-96CB2A4E09BE}" dt="2019-12-24T14:27:01.845" v="129" actId="1076"/>
          <ac:picMkLst>
            <pc:docMk/>
            <pc:sldMk cId="829714769" sldId="261"/>
            <ac:picMk id="4" creationId="{70B7FF55-A696-844F-8C3E-2F2A0DF8AC9C}"/>
          </ac:picMkLst>
        </pc:picChg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32152531-80F4-A145-AFF6-96CB2A4E09BE}" dt="2019-12-24T14:20:10.477" v="41" actId="122"/>
          <ac:spMkLst>
            <pc:docMk/>
            <pc:sldMk cId="2336168022" sldId="262"/>
            <ac:spMk id="2" creationId="{6E272116-0EFF-1A46-A805-9AE09C0C4007}"/>
          </ac:spMkLst>
        </pc:spChg>
        <pc:spChg chg="del">
          <ac:chgData name="Christoffer Østergaard Christensen" userId="5d542c86-40b2-4e4f-ab37-dc2fab4fc46a" providerId="ADAL" clId="{32152531-80F4-A145-AFF6-96CB2A4E09BE}" dt="2019-12-24T14:19:45.837" v="8" actId="931"/>
          <ac:spMkLst>
            <pc:docMk/>
            <pc:sldMk cId="2336168022" sldId="262"/>
            <ac:spMk id="3" creationId="{5DCE4177-92EE-2F4A-955D-9544BD7CD643}"/>
          </ac:spMkLst>
        </pc:spChg>
        <pc:spChg chg="add mod">
          <ac:chgData name="Christoffer Østergaard Christensen" userId="5d542c86-40b2-4e4f-ab37-dc2fab4fc46a" providerId="ADAL" clId="{32152531-80F4-A145-AFF6-96CB2A4E09BE}" dt="2019-12-24T14:47:06.452" v="785" actId="20577"/>
          <ac:spMkLst>
            <pc:docMk/>
            <pc:sldMk cId="2336168022" sldId="262"/>
            <ac:spMk id="3" creationId="{935D63DC-97B2-5B45-BDDA-4BF9165B84A2}"/>
          </ac:spMkLst>
        </pc:spChg>
        <pc:picChg chg="add mod">
          <ac:chgData name="Christoffer Østergaard Christensen" userId="5d542c86-40b2-4e4f-ab37-dc2fab4fc46a" providerId="ADAL" clId="{32152531-80F4-A145-AFF6-96CB2A4E09BE}" dt="2019-12-24T14:47:10.638" v="786" actId="1076"/>
          <ac:picMkLst>
            <pc:docMk/>
            <pc:sldMk cId="2336168022" sldId="262"/>
            <ac:picMk id="5" creationId="{F57F3784-52D3-4A4A-8122-987678EA1036}"/>
          </ac:picMkLst>
        </pc:picChg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32152531-80F4-A145-AFF6-96CB2A4E09BE}" dt="2019-12-24T14:45:47.736" v="775" actId="20577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32152531-80F4-A145-AFF6-96CB2A4E09BE}" dt="2019-12-24T14:45:49.878" v="776"/>
          <ac:spMkLst>
            <pc:docMk/>
            <pc:sldMk cId="2339285912" sldId="265"/>
            <ac:spMk id="3" creationId="{27907BF0-BD64-F741-A49D-EBA35B0D57D2}"/>
          </ac:spMkLst>
        </pc:spChg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32152531-80F4-A145-AFF6-96CB2A4E09BE}" dt="2019-12-24T14:42:28.337" v="405" actId="20577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32152531-80F4-A145-AFF6-96CB2A4E09BE}" dt="2019-12-24T14:42:54.237" v="510" actId="20577"/>
          <ac:spMkLst>
            <pc:docMk/>
            <pc:sldMk cId="3857233581" sldId="269"/>
            <ac:spMk id="3" creationId="{AD25D82D-5B50-E24E-845C-1392945E5734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  <pc:spChg chg="mod">
          <ac:chgData name="Christoffer Østergaard Christensen" userId="5d542c86-40b2-4e4f-ab37-dc2fab4fc46a" providerId="ADAL" clId="{32152531-80F4-A145-AFF6-96CB2A4E09BE}" dt="2019-12-24T14:41:41.526" v="368" actId="5793"/>
          <ac:spMkLst>
            <pc:docMk/>
            <pc:sldMk cId="3613854030" sldId="272"/>
            <ac:spMk id="2" creationId="{00000000-0000-0000-0000-000000000000}"/>
          </ac:spMkLst>
        </pc:spChg>
        <pc:spChg chg="mod">
          <ac:chgData name="Christoffer Østergaard Christensen" userId="5d542c86-40b2-4e4f-ab37-dc2fab4fc46a" providerId="ADAL" clId="{32152531-80F4-A145-AFF6-96CB2A4E09BE}" dt="2019-12-24T14:24:22.521" v="74" actId="5793"/>
          <ac:spMkLst>
            <pc:docMk/>
            <pc:sldMk cId="3613854030" sldId="272"/>
            <ac:spMk id="3" creationId="{00000000-0000-0000-0000-000000000000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  <pc:spChg chg="mod">
          <ac:chgData name="Christoffer Østergaard Christensen" userId="5d542c86-40b2-4e4f-ab37-dc2fab4fc46a" providerId="ADAL" clId="{32152531-80F4-A145-AFF6-96CB2A4E09BE}" dt="2019-12-24T14:26:00.039" v="113" actId="20577"/>
          <ac:spMkLst>
            <pc:docMk/>
            <pc:sldMk cId="340800705" sldId="274"/>
            <ac:spMk id="2" creationId="{66F3B5B5-6FEC-2349-9F7D-8A522C13A2AA}"/>
          </ac:spMkLst>
        </pc:spChg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  <pc:spChg chg="mod">
          <ac:chgData name="Christoffer Østergaard Christensen" userId="5d542c86-40b2-4e4f-ab37-dc2fab4fc46a" providerId="ADAL" clId="{32152531-80F4-A145-AFF6-96CB2A4E09BE}" dt="2019-12-24T14:47:22.556" v="808" actId="20577"/>
          <ac:spMkLst>
            <pc:docMk/>
            <pc:sldMk cId="3480536893" sldId="275"/>
            <ac:spMk id="2" creationId="{19D66AF0-A610-B049-9D62-1284FEDF32AE}"/>
          </ac:spMkLst>
        </pc:spChg>
        <pc:spChg chg="mod">
          <ac:chgData name="Christoffer Østergaard Christensen" userId="5d542c86-40b2-4e4f-ab37-dc2fab4fc46a" providerId="ADAL" clId="{32152531-80F4-A145-AFF6-96CB2A4E09BE}" dt="2019-12-24T14:47:57.960" v="933" actId="20577"/>
          <ac:spMkLst>
            <pc:docMk/>
            <pc:sldMk cId="3480536893" sldId="275"/>
            <ac:spMk id="3" creationId="{02C1194D-A0A0-F34B-B6FE-B176BE1ADCDD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  <pc:spChg chg="mod">
          <ac:chgData name="Christoffer Østergaard Christensen" userId="5d542c86-40b2-4e4f-ab37-dc2fab4fc46a" providerId="ADAL" clId="{32152531-80F4-A145-AFF6-96CB2A4E09BE}" dt="2019-12-24T14:48:29.402" v="953" actId="20577"/>
          <ac:spMkLst>
            <pc:docMk/>
            <pc:sldMk cId="4157980221" sldId="276"/>
            <ac:spMk id="2" creationId="{BCD93B4A-0580-F24A-8053-15909E1F4E93}"/>
          </ac:spMkLst>
        </pc:spChg>
        <pc:spChg chg="mod">
          <ac:chgData name="Christoffer Østergaard Christensen" userId="5d542c86-40b2-4e4f-ab37-dc2fab4fc46a" providerId="ADAL" clId="{32152531-80F4-A145-AFF6-96CB2A4E09BE}" dt="2019-12-24T14:50:26.888" v="1293" actId="20577"/>
          <ac:spMkLst>
            <pc:docMk/>
            <pc:sldMk cId="4157980221" sldId="276"/>
            <ac:spMk id="3" creationId="{59BDDD9D-F115-A04B-BAEB-5F667060DB3B}"/>
          </ac:spMkLst>
        </pc:spChg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  <pc:spChg chg="mod">
          <ac:chgData name="Christoffer Østergaard Christensen" userId="5d542c86-40b2-4e4f-ab37-dc2fab4fc46a" providerId="ADAL" clId="{32152531-80F4-A145-AFF6-96CB2A4E09BE}" dt="2019-12-24T14:48:39.286" v="964" actId="20577"/>
          <ac:spMkLst>
            <pc:docMk/>
            <pc:sldMk cId="3945349963" sldId="277"/>
            <ac:spMk id="2" creationId="{41E4605F-8AA2-854F-9FED-069AD6FE649E}"/>
          </ac:spMkLst>
        </pc:spChg>
        <pc:spChg chg="mod">
          <ac:chgData name="Christoffer Østergaard Christensen" userId="5d542c86-40b2-4e4f-ab37-dc2fab4fc46a" providerId="ADAL" clId="{32152531-80F4-A145-AFF6-96CB2A4E09BE}" dt="2019-12-24T14:52:03.964" v="1596" actId="20577"/>
          <ac:spMkLst>
            <pc:docMk/>
            <pc:sldMk cId="3945349963" sldId="277"/>
            <ac:spMk id="3" creationId="{C41548F6-7FC3-4B4F-A5D8-704E63D01BAD}"/>
          </ac:spMkLst>
        </pc:spChg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  <pc:spChg chg="mod">
          <ac:chgData name="Christoffer Østergaard Christensen" userId="5d542c86-40b2-4e4f-ab37-dc2fab4fc46a" providerId="ADAL" clId="{32152531-80F4-A145-AFF6-96CB2A4E09BE}" dt="2019-12-24T14:55:38.036" v="1659" actId="20577"/>
          <ac:spMkLst>
            <pc:docMk/>
            <pc:sldMk cId="1653292670" sldId="278"/>
            <ac:spMk id="2" creationId="{982A2CD5-FD95-AC42-9049-ED498A0A52DA}"/>
          </ac:spMkLst>
        </pc:spChg>
        <pc:spChg chg="del">
          <ac:chgData name="Christoffer Østergaard Christensen" userId="5d542c86-40b2-4e4f-ab37-dc2fab4fc46a" providerId="ADAL" clId="{32152531-80F4-A145-AFF6-96CB2A4E09BE}" dt="2019-12-24T14:55:00.865" v="1598" actId="931"/>
          <ac:spMkLst>
            <pc:docMk/>
            <pc:sldMk cId="1653292670" sldId="278"/>
            <ac:spMk id="3" creationId="{843A46C3-C7F0-4742-8D91-BE207934DD5E}"/>
          </ac:spMkLst>
        </pc:spChg>
        <pc:picChg chg="add mod">
          <ac:chgData name="Christoffer Østergaard Christensen" userId="5d542c86-40b2-4e4f-ab37-dc2fab4fc46a" providerId="ADAL" clId="{32152531-80F4-A145-AFF6-96CB2A4E09BE}" dt="2019-12-24T14:55:08.772" v="1602" actId="1076"/>
          <ac:picMkLst>
            <pc:docMk/>
            <pc:sldMk cId="1653292670" sldId="278"/>
            <ac:picMk id="5" creationId="{997C1185-E68B-694B-A113-9D491091DEB5}"/>
          </ac:picMkLst>
        </pc:picChg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  <pc:spChg chg="mod">
          <ac:chgData name="Christoffer Østergaard Christensen" userId="5d542c86-40b2-4e4f-ab37-dc2fab4fc46a" providerId="ADAL" clId="{32152531-80F4-A145-AFF6-96CB2A4E09BE}" dt="2019-12-24T15:00:58.073" v="1862" actId="20577"/>
          <ac:spMkLst>
            <pc:docMk/>
            <pc:sldMk cId="2287714219" sldId="279"/>
            <ac:spMk id="2" creationId="{72B5233E-2FBD-FB4D-99D3-B85562F67D84}"/>
          </ac:spMkLst>
        </pc:spChg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  <pc:spChg chg="mod">
          <ac:chgData name="Christoffer Østergaard Christensen" userId="5d542c86-40b2-4e4f-ab37-dc2fab4fc46a" providerId="ADAL" clId="{82F2A434-32EF-8849-A71B-F91DB6BBF237}" dt="2019-12-05T21:10:19.636" v="5943" actId="20577"/>
          <ac:spMkLst>
            <pc:docMk/>
            <pc:sldMk cId="3039900696" sldId="257"/>
            <ac:spMk id="2" creationId="{B3930D2B-4043-D946-B181-43A026F2A140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  <pc:spChg chg="mod">
          <ac:chgData name="Christoffer Østergaard Christensen" userId="5d542c86-40b2-4e4f-ab37-dc2fab4fc46a" providerId="ADAL" clId="{82F2A434-32EF-8849-A71B-F91DB6BBF237}" dt="2019-11-29T10:53:41.783" v="166" actId="20577"/>
          <ac:spMkLst>
            <pc:docMk/>
            <pc:sldMk cId="829714769" sldId="261"/>
            <ac:spMk id="2" creationId="{712EF09F-2075-044D-B83A-B40C308F51F6}"/>
          </ac:spMkLst>
        </pc:spChg>
        <pc:spChg chg="mod">
          <ac:chgData name="Christoffer Østergaard Christensen" userId="5d542c86-40b2-4e4f-ab37-dc2fab4fc46a" providerId="ADAL" clId="{82F2A434-32EF-8849-A71B-F91DB6BBF237}" dt="2019-11-29T11:00:39.270" v="761" actId="20577"/>
          <ac:spMkLst>
            <pc:docMk/>
            <pc:sldMk cId="829714769" sldId="261"/>
            <ac:spMk id="3" creationId="{5E12BBDC-B580-2C48-B989-6B524F65A4F2}"/>
          </ac:spMkLst>
        </pc:spChg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  <pc:spChg chg="mod">
          <ac:chgData name="Christoffer Østergaard Christensen" userId="5d542c86-40b2-4e4f-ab37-dc2fab4fc46a" providerId="ADAL" clId="{82F2A434-32EF-8849-A71B-F91DB6BBF237}" dt="2019-11-29T10:53:37.208" v="154"/>
          <ac:spMkLst>
            <pc:docMk/>
            <pc:sldMk cId="2336168022" sldId="262"/>
            <ac:spMk id="2" creationId="{6E272116-0EFF-1A46-A805-9AE09C0C4007}"/>
          </ac:spMkLst>
        </pc:spChg>
        <pc:spChg chg="mod">
          <ac:chgData name="Christoffer Østergaard Christensen" userId="5d542c86-40b2-4e4f-ab37-dc2fab4fc46a" providerId="ADAL" clId="{82F2A434-32EF-8849-A71B-F91DB6BBF237}" dt="2019-11-29T10:57:24.591" v="515" actId="20577"/>
          <ac:spMkLst>
            <pc:docMk/>
            <pc:sldMk cId="2336168022" sldId="262"/>
            <ac:spMk id="3" creationId="{5DCE4177-92EE-2F4A-955D-9544BD7CD643}"/>
          </ac:spMkLst>
        </pc:spChg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  <pc:spChg chg="mod">
          <ac:chgData name="Christoffer Østergaard Christensen" userId="5d542c86-40b2-4e4f-ab37-dc2fab4fc46a" providerId="ADAL" clId="{82F2A434-32EF-8849-A71B-F91DB6BBF237}" dt="2019-12-05T17:26:07.919" v="1705" actId="120"/>
          <ac:spMkLst>
            <pc:docMk/>
            <pc:sldMk cId="2339285912" sldId="265"/>
            <ac:spMk id="2" creationId="{4D729FC8-0280-C24E-AA0C-2A45CC1FF9A3}"/>
          </ac:spMkLst>
        </pc:spChg>
        <pc:spChg chg="mod">
          <ac:chgData name="Christoffer Østergaard Christensen" userId="5d542c86-40b2-4e4f-ab37-dc2fab4fc46a" providerId="ADAL" clId="{82F2A434-32EF-8849-A71B-F91DB6BBF237}" dt="2019-12-05T17:25:39.330" v="1670"/>
          <ac:spMkLst>
            <pc:docMk/>
            <pc:sldMk cId="2339285912" sldId="265"/>
            <ac:spMk id="3" creationId="{27907BF0-BD64-F741-A49D-EBA35B0D57D2}"/>
          </ac:spMkLst>
        </pc:spChg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  <pc:spChg chg="mod">
          <ac:chgData name="Christoffer Østergaard Christensen" userId="5d542c86-40b2-4e4f-ab37-dc2fab4fc46a" providerId="ADAL" clId="{82F2A434-32EF-8849-A71B-F91DB6BBF237}" dt="2019-12-05T20:57:20.970" v="5769" actId="404"/>
          <ac:spMkLst>
            <pc:docMk/>
            <pc:sldMk cId="3857233581" sldId="269"/>
            <ac:spMk id="2" creationId="{28ADA49A-EE10-4740-B9FB-3D9E72E9E114}"/>
          </ac:spMkLst>
        </pc:spChg>
        <pc:spChg chg="mod">
          <ac:chgData name="Christoffer Østergaard Christensen" userId="5d542c86-40b2-4e4f-ab37-dc2fab4fc46a" providerId="ADAL" clId="{82F2A434-32EF-8849-A71B-F91DB6BBF237}" dt="2019-12-05T20:58:27.922" v="5802" actId="20577"/>
          <ac:spMkLst>
            <pc:docMk/>
            <pc:sldMk cId="3857233581" sldId="269"/>
            <ac:spMk id="3" creationId="{AD25D82D-5B50-E24E-845C-1392945E5734}"/>
          </ac:spMkLst>
        </pc:spChg>
      </pc:sldChg>
    </pc:docChg>
  </pc:docChgLst>
  <pc:docChgLst>
    <pc:chgData name="Christoffer Østergaard Carstens" userId="5d542c86-40b2-4e4f-ab37-dc2fab4fc46a" providerId="ADAL" clId="{D390BF19-BC4F-4FE3-84FD-04EBF400DAA3}"/>
    <pc:docChg chg="undo custSel addSld delSld modSld">
      <pc:chgData name="Christoffer Østergaard Carstens" userId="5d542c86-40b2-4e4f-ab37-dc2fab4fc46a" providerId="ADAL" clId="{D390BF19-BC4F-4FE3-84FD-04EBF400DAA3}" dt="2024-09-12T08:14:19.202" v="267" actId="26606"/>
      <pc:docMkLst>
        <pc:docMk/>
      </pc:docMkLst>
      <pc:sldChg chg="add">
        <pc:chgData name="Christoffer Østergaard Carstens" userId="5d542c86-40b2-4e4f-ab37-dc2fab4fc46a" providerId="ADAL" clId="{D390BF19-BC4F-4FE3-84FD-04EBF400DAA3}" dt="2024-09-12T08:10:33.651" v="158"/>
        <pc:sldMkLst>
          <pc:docMk/>
          <pc:sldMk cId="0" sldId="256"/>
        </pc:sldMkLst>
      </pc:sldChg>
      <pc:sldChg chg="add">
        <pc:chgData name="Christoffer Østergaard Carstens" userId="5d542c86-40b2-4e4f-ab37-dc2fab4fc46a" providerId="ADAL" clId="{D390BF19-BC4F-4FE3-84FD-04EBF400DAA3}" dt="2024-09-12T08:10:33.651" v="158"/>
        <pc:sldMkLst>
          <pc:docMk/>
          <pc:sldMk cId="0" sldId="257"/>
        </pc:sldMkLst>
      </pc:sldChg>
      <pc:sldChg chg="add">
        <pc:chgData name="Christoffer Østergaard Carstens" userId="5d542c86-40b2-4e4f-ab37-dc2fab4fc46a" providerId="ADAL" clId="{D390BF19-BC4F-4FE3-84FD-04EBF400DAA3}" dt="2024-09-12T08:10:33.651" v="158"/>
        <pc:sldMkLst>
          <pc:docMk/>
          <pc:sldMk cId="0" sldId="258"/>
        </pc:sldMkLst>
      </pc:sldChg>
      <pc:sldChg chg="addSp modSp mod setBg addAnim">
        <pc:chgData name="Christoffer Østergaard Carstens" userId="5d542c86-40b2-4e4f-ab37-dc2fab4fc46a" providerId="ADAL" clId="{D390BF19-BC4F-4FE3-84FD-04EBF400DAA3}" dt="2024-09-11T18:56:25.424" v="74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D390BF19-BC4F-4FE3-84FD-04EBF400DAA3}" dt="2024-09-11T18:56:25.424" v="72" actId="2660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D390BF19-BC4F-4FE3-84FD-04EBF400DAA3}" dt="2024-09-11T18:56:25.424" v="72" actId="26606"/>
          <ac:spMkLst>
            <pc:docMk/>
            <pc:sldMk cId="1276074628" sldId="275"/>
            <ac:spMk id="3" creationId="{35306201-C9E0-3447-B8C0-B02F66B627AE}"/>
          </ac:spMkLst>
        </pc:spChg>
        <pc:spChg chg="add">
          <ac:chgData name="Christoffer Østergaard Carstens" userId="5d542c86-40b2-4e4f-ab37-dc2fab4fc46a" providerId="ADAL" clId="{D390BF19-BC4F-4FE3-84FD-04EBF400DAA3}" dt="2024-09-11T18:56:25.424" v="72" actId="26606"/>
          <ac:spMkLst>
            <pc:docMk/>
            <pc:sldMk cId="1276074628" sldId="275"/>
            <ac:spMk id="1031" creationId="{9B7AD9F6-8CE7-4299-8FC6-328F4DCD3FF9}"/>
          </ac:spMkLst>
        </pc:spChg>
        <pc:spChg chg="add">
          <ac:chgData name="Christoffer Østergaard Carstens" userId="5d542c86-40b2-4e4f-ab37-dc2fab4fc46a" providerId="ADAL" clId="{D390BF19-BC4F-4FE3-84FD-04EBF400DAA3}" dt="2024-09-11T18:56:25.424" v="72" actId="26606"/>
          <ac:spMkLst>
            <pc:docMk/>
            <pc:sldMk cId="1276074628" sldId="275"/>
            <ac:spMk id="1033" creationId="{F49775AF-8896-43EE-92C6-83497D6DC56F}"/>
          </ac:spMkLst>
        </pc:spChg>
        <pc:picChg chg="mod">
          <ac:chgData name="Christoffer Østergaard Carstens" userId="5d542c86-40b2-4e4f-ab37-dc2fab4fc46a" providerId="ADAL" clId="{D390BF19-BC4F-4FE3-84FD-04EBF400DAA3}" dt="2024-09-11T18:56:25.424" v="72" actId="26606"/>
          <ac:picMkLst>
            <pc:docMk/>
            <pc:sldMk cId="1276074628" sldId="275"/>
            <ac:picMk id="1026" creationId="{00000000-0000-0000-0000-000000000000}"/>
          </ac:picMkLst>
        </pc:picChg>
      </pc:sldChg>
      <pc:sldChg chg="modSp add del mod">
        <pc:chgData name="Christoffer Østergaard Carstens" userId="5d542c86-40b2-4e4f-ab37-dc2fab4fc46a" providerId="ADAL" clId="{D390BF19-BC4F-4FE3-84FD-04EBF400DAA3}" dt="2024-09-11T18:58:09.513" v="126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D390BF19-BC4F-4FE3-84FD-04EBF400DAA3}" dt="2024-09-11T18:58:09.513" v="126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D390BF19-BC4F-4FE3-84FD-04EBF400DAA3}" dt="2024-09-11T18:56:30.272" v="75" actId="47"/>
        <pc:sldMkLst>
          <pc:docMk/>
          <pc:sldMk cId="2288015553" sldId="302"/>
        </pc:sldMkLst>
      </pc:sldChg>
      <pc:sldChg chg="modSp new mod">
        <pc:chgData name="Christoffer Østergaard Carstens" userId="5d542c86-40b2-4e4f-ab37-dc2fab4fc46a" providerId="ADAL" clId="{D390BF19-BC4F-4FE3-84FD-04EBF400DAA3}" dt="2024-09-11T19:01:12.809" v="157"/>
        <pc:sldMkLst>
          <pc:docMk/>
          <pc:sldMk cId="3487211308" sldId="325"/>
        </pc:sldMkLst>
        <pc:spChg chg="mod">
          <ac:chgData name="Christoffer Østergaard Carstens" userId="5d542c86-40b2-4e4f-ab37-dc2fab4fc46a" providerId="ADAL" clId="{D390BF19-BC4F-4FE3-84FD-04EBF400DAA3}" dt="2024-09-11T19:01:11.014" v="156" actId="20577"/>
          <ac:spMkLst>
            <pc:docMk/>
            <pc:sldMk cId="3487211308" sldId="325"/>
            <ac:spMk id="2" creationId="{747E86A8-96D6-6DD5-32CC-E47292A184AB}"/>
          </ac:spMkLst>
        </pc:spChg>
        <pc:spChg chg="mod">
          <ac:chgData name="Christoffer Østergaard Carstens" userId="5d542c86-40b2-4e4f-ab37-dc2fab4fc46a" providerId="ADAL" clId="{D390BF19-BC4F-4FE3-84FD-04EBF400DAA3}" dt="2024-09-11T19:01:12.809" v="157"/>
          <ac:spMkLst>
            <pc:docMk/>
            <pc:sldMk cId="3487211308" sldId="325"/>
            <ac:spMk id="3" creationId="{6E90B4D7-20FE-6A25-4E2E-0C72E83001F7}"/>
          </ac:spMkLst>
        </pc:spChg>
      </pc:sldChg>
      <pc:sldChg chg="new">
        <pc:chgData name="Christoffer Østergaard Carstens" userId="5d542c86-40b2-4e4f-ab37-dc2fab4fc46a" providerId="ADAL" clId="{D390BF19-BC4F-4FE3-84FD-04EBF400DAA3}" dt="2024-09-12T08:13:00.076" v="159" actId="680"/>
        <pc:sldMkLst>
          <pc:docMk/>
          <pc:sldMk cId="967882465" sldId="326"/>
        </pc:sldMkLst>
      </pc:sldChg>
      <pc:sldChg chg="addSp modSp new mod setBg">
        <pc:chgData name="Christoffer Østergaard Carstens" userId="5d542c86-40b2-4e4f-ab37-dc2fab4fc46a" providerId="ADAL" clId="{D390BF19-BC4F-4FE3-84FD-04EBF400DAA3}" dt="2024-09-12T08:14:19.202" v="267" actId="26606"/>
        <pc:sldMkLst>
          <pc:docMk/>
          <pc:sldMk cId="4103788420" sldId="327"/>
        </pc:sldMkLst>
        <pc:spChg chg="mod">
          <ac:chgData name="Christoffer Østergaard Carstens" userId="5d542c86-40b2-4e4f-ab37-dc2fab4fc46a" providerId="ADAL" clId="{D390BF19-BC4F-4FE3-84FD-04EBF400DAA3}" dt="2024-09-12T08:14:19.202" v="267" actId="26606"/>
          <ac:spMkLst>
            <pc:docMk/>
            <pc:sldMk cId="4103788420" sldId="327"/>
            <ac:spMk id="2" creationId="{DDC7D5AA-9B30-A891-1C37-7D9C961D9D29}"/>
          </ac:spMkLst>
        </pc:spChg>
        <pc:spChg chg="mod">
          <ac:chgData name="Christoffer Østergaard Carstens" userId="5d542c86-40b2-4e4f-ab37-dc2fab4fc46a" providerId="ADAL" clId="{D390BF19-BC4F-4FE3-84FD-04EBF400DAA3}" dt="2024-09-12T08:14:19.202" v="267" actId="26606"/>
          <ac:spMkLst>
            <pc:docMk/>
            <pc:sldMk cId="4103788420" sldId="327"/>
            <ac:spMk id="3" creationId="{B2BB1E68-BEAC-711C-A97E-0065D8E40ACD}"/>
          </ac:spMkLst>
        </pc:spChg>
        <pc:spChg chg="add">
          <ac:chgData name="Christoffer Østergaard Carstens" userId="5d542c86-40b2-4e4f-ab37-dc2fab4fc46a" providerId="ADAL" clId="{D390BF19-BC4F-4FE3-84FD-04EBF400DAA3}" dt="2024-09-12T08:14:19.202" v="267" actId="26606"/>
          <ac:spMkLst>
            <pc:docMk/>
            <pc:sldMk cId="4103788420" sldId="327"/>
            <ac:spMk id="8" creationId="{DBF61EA3-B236-439E-9C0B-340980D56BEE}"/>
          </ac:spMkLst>
        </pc:spChg>
        <pc:spChg chg="add">
          <ac:chgData name="Christoffer Østergaard Carstens" userId="5d542c86-40b2-4e4f-ab37-dc2fab4fc46a" providerId="ADAL" clId="{D390BF19-BC4F-4FE3-84FD-04EBF400DAA3}" dt="2024-09-12T08:14:19.202" v="267" actId="26606"/>
          <ac:spMkLst>
            <pc:docMk/>
            <pc:sldMk cId="4103788420" sldId="327"/>
            <ac:spMk id="14" creationId="{E659831F-0D9A-4C63-9EBB-8435B85A440F}"/>
          </ac:spMkLst>
        </pc:spChg>
        <pc:grpChg chg="add">
          <ac:chgData name="Christoffer Østergaard Carstens" userId="5d542c86-40b2-4e4f-ab37-dc2fab4fc46a" providerId="ADAL" clId="{D390BF19-BC4F-4FE3-84FD-04EBF400DAA3}" dt="2024-09-12T08:14:19.202" v="267" actId="26606"/>
          <ac:grpSpMkLst>
            <pc:docMk/>
            <pc:sldMk cId="4103788420" sldId="327"/>
            <ac:grpSpMk id="10" creationId="{28FAF094-D087-493F-8DF9-A486C2D6BBAA}"/>
          </ac:grpSpMkLst>
        </pc:grpChg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arstens" userId="5d542c86-40b2-4e4f-ab37-dc2fab4fc46a" providerId="ADAL" clId="{7732C5D3-2D5A-4BF0-A541-A31F3AA76513}"/>
    <pc:docChg chg="delSld modSld">
      <pc:chgData name="Christoffer Østergaard Carstens" userId="5d542c86-40b2-4e4f-ab37-dc2fab4fc46a" providerId="ADAL" clId="{7732C5D3-2D5A-4BF0-A541-A31F3AA76513}" dt="2021-08-27T12:38:07.428" v="100" actId="20577"/>
      <pc:docMkLst>
        <pc:docMk/>
      </pc:docMkLst>
      <pc:sldChg chg="modSp mod">
        <pc:chgData name="Christoffer Østergaard Carstens" userId="5d542c86-40b2-4e4f-ab37-dc2fab4fc46a" providerId="ADAL" clId="{7732C5D3-2D5A-4BF0-A541-A31F3AA76513}" dt="2021-08-27T12:38:07.428" v="100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7732C5D3-2D5A-4BF0-A541-A31F3AA76513}" dt="2021-08-27T12:38:07.428" v="100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del">
        <pc:chgData name="Christoffer Østergaard Carstens" userId="5d542c86-40b2-4e4f-ab37-dc2fab4fc46a" providerId="ADAL" clId="{7732C5D3-2D5A-4BF0-A541-A31F3AA76513}" dt="2021-08-27T12:37:40.328" v="81" actId="47"/>
        <pc:sldMkLst>
          <pc:docMk/>
          <pc:sldMk cId="166417738" sldId="320"/>
        </pc:sldMkLst>
      </pc:sldChg>
      <pc:sldChg chg="del">
        <pc:chgData name="Christoffer Østergaard Carstens" userId="5d542c86-40b2-4e4f-ab37-dc2fab4fc46a" providerId="ADAL" clId="{7732C5D3-2D5A-4BF0-A541-A31F3AA76513}" dt="2021-08-27T12:37:41.239" v="82" actId="47"/>
        <pc:sldMkLst>
          <pc:docMk/>
          <pc:sldMk cId="3450914638" sldId="321"/>
        </pc:sldMkLst>
      </pc:sldChg>
      <pc:sldChg chg="del">
        <pc:chgData name="Christoffer Østergaard Carstens" userId="5d542c86-40b2-4e4f-ab37-dc2fab4fc46a" providerId="ADAL" clId="{7732C5D3-2D5A-4BF0-A541-A31F3AA76513}" dt="2021-08-27T12:37:49.111" v="89" actId="47"/>
        <pc:sldMkLst>
          <pc:docMk/>
          <pc:sldMk cId="1616844515" sldId="322"/>
        </pc:sldMkLst>
      </pc:sldChg>
      <pc:sldChg chg="del">
        <pc:chgData name="Christoffer Østergaard Carstens" userId="5d542c86-40b2-4e4f-ab37-dc2fab4fc46a" providerId="ADAL" clId="{7732C5D3-2D5A-4BF0-A541-A31F3AA76513}" dt="2021-08-27T12:37:51.277" v="90" actId="47"/>
        <pc:sldMkLst>
          <pc:docMk/>
          <pc:sldMk cId="514692865" sldId="323"/>
        </pc:sldMkLst>
      </pc:sldChg>
      <pc:sldChg chg="del">
        <pc:chgData name="Christoffer Østergaard Carstens" userId="5d542c86-40b2-4e4f-ab37-dc2fab4fc46a" providerId="ADAL" clId="{7732C5D3-2D5A-4BF0-A541-A31F3AA76513}" dt="2021-08-27T12:37:42.952" v="83" actId="47"/>
        <pc:sldMkLst>
          <pc:docMk/>
          <pc:sldMk cId="1997062850" sldId="325"/>
        </pc:sldMkLst>
      </pc:sldChg>
      <pc:sldChg chg="del">
        <pc:chgData name="Christoffer Østergaard Carstens" userId="5d542c86-40b2-4e4f-ab37-dc2fab4fc46a" providerId="ADAL" clId="{7732C5D3-2D5A-4BF0-A541-A31F3AA76513}" dt="2021-08-27T12:37:46.351" v="86" actId="47"/>
        <pc:sldMkLst>
          <pc:docMk/>
          <pc:sldMk cId="1137254424" sldId="326"/>
        </pc:sldMkLst>
      </pc:sldChg>
      <pc:sldChg chg="del">
        <pc:chgData name="Christoffer Østergaard Carstens" userId="5d542c86-40b2-4e4f-ab37-dc2fab4fc46a" providerId="ADAL" clId="{7732C5D3-2D5A-4BF0-A541-A31F3AA76513}" dt="2021-08-27T12:37:47.403" v="87" actId="47"/>
        <pc:sldMkLst>
          <pc:docMk/>
          <pc:sldMk cId="2167956156" sldId="327"/>
        </pc:sldMkLst>
      </pc:sldChg>
      <pc:sldChg chg="del">
        <pc:chgData name="Christoffer Østergaard Carstens" userId="5d542c86-40b2-4e4f-ab37-dc2fab4fc46a" providerId="ADAL" clId="{7732C5D3-2D5A-4BF0-A541-A31F3AA76513}" dt="2021-08-27T12:37:44.752" v="84" actId="47"/>
        <pc:sldMkLst>
          <pc:docMk/>
          <pc:sldMk cId="2496083267" sldId="328"/>
        </pc:sldMkLst>
      </pc:sldChg>
      <pc:sldChg chg="del">
        <pc:chgData name="Christoffer Østergaard Carstens" userId="5d542c86-40b2-4e4f-ab37-dc2fab4fc46a" providerId="ADAL" clId="{7732C5D3-2D5A-4BF0-A541-A31F3AA76513}" dt="2021-08-27T12:37:45.455" v="85" actId="47"/>
        <pc:sldMkLst>
          <pc:docMk/>
          <pc:sldMk cId="4091698662" sldId="329"/>
        </pc:sldMkLst>
      </pc:sldChg>
      <pc:sldChg chg="del">
        <pc:chgData name="Christoffer Østergaard Carstens" userId="5d542c86-40b2-4e4f-ab37-dc2fab4fc46a" providerId="ADAL" clId="{7732C5D3-2D5A-4BF0-A541-A31F3AA76513}" dt="2021-08-27T12:37:48.471" v="88" actId="47"/>
        <pc:sldMkLst>
          <pc:docMk/>
          <pc:sldMk cId="3072208758" sldId="330"/>
        </pc:sldMkLst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  <pc:spChg chg="mod">
          <ac:chgData name="Christoffer Østergaard Christensen" userId="5d542c86-40b2-4e4f-ab37-dc2fab4fc46a" providerId="ADAL" clId="{2F78AEFD-056D-0140-92D0-48B69E87A0F4}" dt="2020-05-11T20:28:59.706" v="2" actId="27636"/>
          <ac:spMkLst>
            <pc:docMk/>
            <pc:sldMk cId="3530821916" sldId="264"/>
            <ac:spMk id="6" creationId="{00000000-0000-0000-0000-000000000000}"/>
          </ac:spMkLst>
        </pc:spChg>
      </pc:sldChg>
    </pc:docChg>
  </pc:docChgLst>
  <pc:docChgLst>
    <pc:chgData name="Christoffer Østergaard Carstens" userId="5d542c86-40b2-4e4f-ab37-dc2fab4fc46a" providerId="ADAL" clId="{1E8610FD-8B66-4F82-9144-C634815389BB}"/>
    <pc:docChg chg="custSel modSld">
      <pc:chgData name="Christoffer Østergaard Carstens" userId="5d542c86-40b2-4e4f-ab37-dc2fab4fc46a" providerId="ADAL" clId="{1E8610FD-8B66-4F82-9144-C634815389BB}" dt="2023-09-05T10:32:46.857" v="124" actId="20577"/>
      <pc:docMkLst>
        <pc:docMk/>
      </pc:docMkLst>
      <pc:sldChg chg="modSp mod">
        <pc:chgData name="Christoffer Østergaard Carstens" userId="5d542c86-40b2-4e4f-ab37-dc2fab4fc46a" providerId="ADAL" clId="{1E8610FD-8B66-4F82-9144-C634815389BB}" dt="2023-09-04T07:15:34.885" v="1" actId="27636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1E8610FD-8B66-4F82-9144-C634815389BB}" dt="2023-09-04T07:15:34.885" v="1" actId="27636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1E8610FD-8B66-4F82-9144-C634815389BB}" dt="2023-09-04T07:15:34.707" v="0"/>
          <ac:spMkLst>
            <pc:docMk/>
            <pc:sldMk cId="1276074628" sldId="275"/>
            <ac:spMk id="3" creationId="{35306201-C9E0-3447-B8C0-B02F66B627AE}"/>
          </ac:spMkLst>
        </pc:spChg>
      </pc:sldChg>
      <pc:sldChg chg="modSp mod">
        <pc:chgData name="Christoffer Østergaard Carstens" userId="5d542c86-40b2-4e4f-ab37-dc2fab4fc46a" providerId="ADAL" clId="{1E8610FD-8B66-4F82-9144-C634815389BB}" dt="2023-09-05T10:32:27.411" v="121" actId="20577"/>
        <pc:sldMkLst>
          <pc:docMk/>
          <pc:sldMk cId="813037069" sldId="289"/>
        </pc:sldMkLst>
        <pc:spChg chg="mod">
          <ac:chgData name="Christoffer Østergaard Carstens" userId="5d542c86-40b2-4e4f-ab37-dc2fab4fc46a" providerId="ADAL" clId="{1E8610FD-8B66-4F82-9144-C634815389BB}" dt="2023-09-04T07:15:34.707" v="0"/>
          <ac:spMkLst>
            <pc:docMk/>
            <pc:sldMk cId="813037069" sldId="289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1E8610FD-8B66-4F82-9144-C634815389BB}" dt="2023-09-05T10:32:27.411" v="121" actId="20577"/>
          <ac:spMkLst>
            <pc:docMk/>
            <pc:sldMk cId="813037069" sldId="289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1E8610FD-8B66-4F82-9144-C634815389BB}" dt="2023-09-04T07:15:34.964" v="2" actId="27636"/>
        <pc:sldMkLst>
          <pc:docMk/>
          <pc:sldMk cId="2288015553" sldId="302"/>
        </pc:sldMkLst>
        <pc:spChg chg="mod">
          <ac:chgData name="Christoffer Østergaard Carstens" userId="5d542c86-40b2-4e4f-ab37-dc2fab4fc46a" providerId="ADAL" clId="{1E8610FD-8B66-4F82-9144-C634815389BB}" dt="2023-09-04T07:15:34.707" v="0"/>
          <ac:spMkLst>
            <pc:docMk/>
            <pc:sldMk cId="2288015553" sldId="302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1E8610FD-8B66-4F82-9144-C634815389BB}" dt="2023-09-04T07:15:34.964" v="2" actId="27636"/>
          <ac:spMkLst>
            <pc:docMk/>
            <pc:sldMk cId="2288015553" sldId="302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1E8610FD-8B66-4F82-9144-C634815389BB}" dt="2023-09-04T08:53:27.897" v="120" actId="20577"/>
        <pc:sldMkLst>
          <pc:docMk/>
          <pc:sldMk cId="2926950347" sldId="318"/>
        </pc:sldMkLst>
        <pc:spChg chg="mod">
          <ac:chgData name="Christoffer Østergaard Carstens" userId="5d542c86-40b2-4e4f-ab37-dc2fab4fc46a" providerId="ADAL" clId="{1E8610FD-8B66-4F82-9144-C634815389BB}" dt="2023-09-04T07:15:34.707" v="0"/>
          <ac:spMkLst>
            <pc:docMk/>
            <pc:sldMk cId="2926950347" sldId="318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1E8610FD-8B66-4F82-9144-C634815389BB}" dt="2023-09-04T08:53:27.897" v="120" actId="20577"/>
          <ac:spMkLst>
            <pc:docMk/>
            <pc:sldMk cId="2926950347" sldId="318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1E8610FD-8B66-4F82-9144-C634815389BB}" dt="2023-09-05T10:32:46.857" v="124" actId="20577"/>
        <pc:sldMkLst>
          <pc:docMk/>
          <pc:sldMk cId="3935283641" sldId="324"/>
        </pc:sldMkLst>
        <pc:spChg chg="mod">
          <ac:chgData name="Christoffer Østergaard Carstens" userId="5d542c86-40b2-4e4f-ab37-dc2fab4fc46a" providerId="ADAL" clId="{1E8610FD-8B66-4F82-9144-C634815389BB}" dt="2023-09-04T07:15:34.707" v="0"/>
          <ac:spMkLst>
            <pc:docMk/>
            <pc:sldMk cId="3935283641" sldId="324"/>
            <ac:spMk id="2" creationId="{00000000-0000-0000-0000-000000000000}"/>
          </ac:spMkLst>
        </pc:spChg>
        <pc:spChg chg="mod">
          <ac:chgData name="Christoffer Østergaard Carstens" userId="5d542c86-40b2-4e4f-ab37-dc2fab4fc46a" providerId="ADAL" clId="{1E8610FD-8B66-4F82-9144-C634815389BB}" dt="2023-09-05T10:32:46.857" v="124" actId="20577"/>
          <ac:spMkLst>
            <pc:docMk/>
            <pc:sldMk cId="3935283641" sldId="324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12-09-2024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652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6205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8936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2CD153-43E3-3465-F366-331A2882F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073B63D-7E1B-1890-58FE-F167E293F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011FA8-AED1-87F8-2F0D-F50B58B1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BF5451-7281-A519-B242-F1FBFCE19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2BE340-9603-DAD2-CFC0-C4851E806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2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7C1E8F-65D7-41E0-DA3A-15FD4143E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3EC5E2-43EC-E2EE-7DA0-D303947D2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F2269D-9934-6925-7129-B02068CF9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D2592D-19F9-CF27-F871-DAC360DF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17E2D9-763C-7571-26EB-3C431AC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54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A35DD-F0FA-44DE-6A85-06ADE6130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35F7EEC-3D00-77B5-70C2-472A4ACE5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173717-D149-8E1C-C8E9-5B52AB6D3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6FCB18-5F90-0D71-1B36-18E54F5A9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2C930F-B37B-C190-A2F1-CB5CEDB35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3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35A72-08DE-795C-DD56-DF4775B3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2B7A2A-4F77-FE25-BF7F-002196EB56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BE9EAC-98B8-83C0-3252-7F78EF0BA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181390-4FE3-ACEA-CE0C-2666F1A5A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F04C9A8-1DE3-8EE9-74F3-C9AEDD301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0A73033-D688-8BF3-0E46-F3E25612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6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FF2EC-2964-37A7-BD99-3B872B75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50CA59C-3A63-F6A0-F70A-0F593A21E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30F9990-7810-9DC6-149D-6EB4A5703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A5CEED6-D131-CC6C-FE99-640DF8E9CA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F9AEF2A-545E-4731-F31A-D15F8DF80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105ABF2-A656-FE92-3EA5-C8529A7D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8A75296-2C6E-BEB1-AA01-AFBA276E7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8B9D313-6E5A-BF2E-52EA-7592F43E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71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12247-6FD2-4795-BF04-D67B8DD82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CDE9F66-2771-DF06-5BF3-706FFF877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3218568-AD30-F770-192D-266ACF1C7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D89DC0A-4AF6-9A3E-7276-D5A8E73D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3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FE8DFF4-7F26-7B02-0BFC-01DC2A737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AFBA22C-21D4-FCF8-DFF6-75BB6657B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8A55AB5-9DF0-BB4E-36A3-BE2C4F874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E7D77C-6222-E1AB-E899-F03241632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55F04E-CBF1-2AB8-4C1F-59947E103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3FB4994-8FC4-AC08-DD90-2F15B41D78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5C6106E-E834-13D2-1AA3-5B8A77C07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30F7F1-65CB-1230-2082-1DB2E63E7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F3C8DB3-FA1A-5735-7EDA-944EA9639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247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62CCF-E059-BC89-DB8D-E23DB07F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62E9389-89AE-2E06-5B1B-11EE3D9FF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F662EC-15CB-66F8-9450-029C2C1E3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E6F6798-0195-8250-31AF-B4C7F1AC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813B32-339D-1065-F568-BC3A53C53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AA2D72-DACE-26B2-5834-9D6C133C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4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E95E5E-72C9-7548-A895-5B0C59112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D4050AA-90D1-0CCB-ADDF-21A236D21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5765B8-9E19-E95C-F673-C7DE090D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E0711E-7998-0BE7-943B-FD1D71320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348092-851A-5C0D-8D97-199C920C3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8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BBF2EF8-E2E1-2470-695E-8E2D6C9D3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3A689F4-DEAE-5724-7154-774181865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DC5A9D-AFED-B753-D1B2-223391A26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0CA0F9-DD97-BE39-A56B-CB52C1DD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A6AC35-FFA7-A043-EB54-2C64CA5CB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20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68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63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1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2B7BF6D-47E5-61A8-B3C4-15FFA2E0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A7DB92D-2265-D69B-ECC5-63D9FC3BF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F92DC0-0C91-9A31-C49B-279CC0E20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9/12/2024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2F30486-042F-C902-2C78-A776F6A94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E31828-B230-B26E-322E-5D9BEC2B8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2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olitiken.dk/indland/uddannelse/art8869386/Overblik-Her-er-de-ti-mest-s%C3%B8gte-uddannelser-i-202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aw5FziSc1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da-DK" sz="5400"/>
              <a:t>Modul 9: Status og angst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Forløb: Identitetsdannelse i en </a:t>
            </a:r>
            <a:r>
              <a:rPr lang="da-DK" dirty="0" err="1"/>
              <a:t>veden</a:t>
            </a:r>
            <a:r>
              <a:rPr lang="da-DK" dirty="0"/>
              <a:t> mes sociale medier</a:t>
            </a:r>
          </a:p>
        </p:txBody>
      </p:sp>
      <p:pic>
        <p:nvPicPr>
          <p:cNvPr id="1026" name="Picture 2" descr="Statusangst af Alain De Botton - Køb Bog n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6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 for timen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Læsning - Gennemgang af lektien </a:t>
            </a:r>
          </a:p>
          <a:p>
            <a:r>
              <a:rPr lang="da-DK" dirty="0"/>
              <a:t>Mest populære uddannelser?</a:t>
            </a:r>
          </a:p>
          <a:p>
            <a:r>
              <a:rPr lang="da-DK" dirty="0"/>
              <a:t>Opsamling</a:t>
            </a:r>
          </a:p>
          <a:p>
            <a:r>
              <a:rPr lang="da-DK" dirty="0"/>
              <a:t>Harris vs. Trump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3037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Status angst, de </a:t>
            </a:r>
            <a:r>
              <a:rPr lang="da-DK" dirty="0" err="1"/>
              <a:t>Botton</a:t>
            </a:r>
            <a:endParaRPr lang="da-DK" dirty="0"/>
          </a:p>
          <a:p>
            <a:r>
              <a:rPr lang="da-DK" dirty="0"/>
              <a:t>Habermas – System og livsverden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Spørgsmål:</a:t>
            </a:r>
          </a:p>
          <a:p>
            <a:pPr marL="0" indent="0">
              <a:buNone/>
            </a:pPr>
            <a:r>
              <a:rPr lang="da-DK" dirty="0"/>
              <a:t>Beskriv Habermas ‘system’ og ‘livsverden’</a:t>
            </a:r>
          </a:p>
          <a:p>
            <a:pPr marL="0" indent="0">
              <a:buNone/>
            </a:pPr>
            <a:r>
              <a:rPr lang="da-DK" dirty="0"/>
              <a:t>Hvad er status angst? (De </a:t>
            </a:r>
            <a:r>
              <a:rPr lang="da-DK" dirty="0" err="1"/>
              <a:t>Botton</a:t>
            </a:r>
            <a:r>
              <a:rPr lang="da-D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6950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C7D5AA-9B30-A891-1C37-7D9C961D9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a-DK" sz="5400"/>
              <a:t>Alain Botton: Status angst 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BB1E68-BEAC-711C-A97E-0065D8E40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a-DK" sz="2400"/>
              <a:t>Begrebet kan også kaldes Status angst og Status Bekymring. </a:t>
            </a:r>
          </a:p>
          <a:p>
            <a:endParaRPr lang="da-DK" sz="2400"/>
          </a:p>
          <a:p>
            <a:r>
              <a:rPr lang="da-DK" sz="2400"/>
              <a:t>At lide af status angst vil sige, at man er bange for, at andre mennesker ikke synes man er god nok. </a:t>
            </a:r>
          </a:p>
          <a:p>
            <a:endParaRPr lang="da-DK" sz="2400"/>
          </a:p>
          <a:p>
            <a:r>
              <a:rPr lang="da-DK" sz="2400"/>
              <a:t>Den mest almindelige målestok er penge. Men hvis bare det var så enkelt. Men nej, ud over penge vil vi også have anerkendelse, respekt. Hvorfor? </a:t>
            </a:r>
          </a:p>
          <a:p>
            <a:pPr lvl="1"/>
            <a:r>
              <a:rPr lang="da-DK"/>
              <a:t>Fordi </a:t>
            </a:r>
            <a:r>
              <a:rPr lang="da-DK" dirty="0"/>
              <a:t>vi alle sammen lider, i større eller mindre grad, af Status angst. </a:t>
            </a:r>
          </a:p>
        </p:txBody>
      </p:sp>
    </p:spTree>
    <p:extLst>
      <p:ext uri="{BB962C8B-B14F-4D97-AF65-F5344CB8AC3E}">
        <p14:creationId xmlns:p14="http://schemas.microsoft.com/office/powerpoint/2010/main" val="4103788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0031" y="989807"/>
            <a:ext cx="6179939" cy="2661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958"/>
              </a:lnSpc>
            </a:pPr>
            <a:r>
              <a:rPr lang="en-US" sz="5583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Habermas - System og Livsverden</a:t>
            </a:r>
            <a:endParaRPr lang="en-US" sz="5583" dirty="0"/>
          </a:p>
        </p:txBody>
      </p:sp>
      <p:sp>
        <p:nvSpPr>
          <p:cNvPr id="4" name="Text 1"/>
          <p:cNvSpPr/>
          <p:nvPr/>
        </p:nvSpPr>
        <p:spPr>
          <a:xfrm>
            <a:off x="720031" y="3960019"/>
            <a:ext cx="6179939" cy="2425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583"/>
              </a:lnSpc>
              <a:buFont typeface="Arial" panose="020B0604020202020204" pitchFamily="34" charset="0"/>
              <a:buChar char="•"/>
            </a:pP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Jürgen Habermas skelner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mellem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systemet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livsverdenen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</a:p>
          <a:p>
            <a:pPr marL="666723" lvl="1" indent="-285739">
              <a:lnSpc>
                <a:spcPts val="2583"/>
              </a:lnSpc>
              <a:buFont typeface="Arial" panose="020B0604020202020204" pitchFamily="34" charset="0"/>
              <a:buChar char="•"/>
            </a:pP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 systemet kommunikeres via medierne penge og magt. Sociale handlinger er styret af anerkendelsesmekanismer, som kan måles og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vejes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</a:p>
          <a:p>
            <a:pPr marL="666723" lvl="1" indent="-285739">
              <a:lnSpc>
                <a:spcPts val="2583"/>
              </a:lnSpc>
              <a:buFont typeface="Arial" panose="020B0604020202020204" pitchFamily="34" charset="0"/>
              <a:buChar char="•"/>
            </a:pP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livsverdenen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er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kommunikationen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samværet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præget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af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varme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og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33" dirty="0" err="1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nærvær</a:t>
            </a: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33" dirty="0"/>
          </a:p>
        </p:txBody>
      </p:sp>
      <p:sp>
        <p:nvSpPr>
          <p:cNvPr id="5" name="Shape 2"/>
          <p:cNvSpPr/>
          <p:nvPr/>
        </p:nvSpPr>
        <p:spPr>
          <a:xfrm>
            <a:off x="720031" y="5523607"/>
            <a:ext cx="329108" cy="329108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 sz="1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031" y="1576090"/>
            <a:ext cx="5143500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041"/>
              </a:lnSpc>
            </a:pPr>
            <a:r>
              <a:rPr lang="en-US" sz="4042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Systemets Koder</a:t>
            </a:r>
            <a:endParaRPr lang="en-US" sz="4042" dirty="0"/>
          </a:p>
        </p:txBody>
      </p:sp>
      <p:sp>
        <p:nvSpPr>
          <p:cNvPr id="3" name="Text 1"/>
          <p:cNvSpPr/>
          <p:nvPr/>
        </p:nvSpPr>
        <p:spPr>
          <a:xfrm>
            <a:off x="720031" y="2630488"/>
            <a:ext cx="10751939" cy="658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917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Arbejdsgiver-arbejdstager-forholdet er et eksempel på et systemstyret område. Arbejderen leverer en ydelse og modtager betaling. Professionelle relationer, fx barn og pædagog, er også systemstyrede.</a:t>
            </a:r>
            <a:endParaRPr lang="en-US" sz="1917" dirty="0"/>
          </a:p>
        </p:txBody>
      </p:sp>
      <p:sp>
        <p:nvSpPr>
          <p:cNvPr id="4" name="Text 2"/>
          <p:cNvSpPr/>
          <p:nvPr/>
        </p:nvSpPr>
        <p:spPr>
          <a:xfrm>
            <a:off x="720031" y="3725962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System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20031" y="4253111"/>
            <a:ext cx="5125045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Kommunikation via penge og magt.</a:t>
            </a:r>
            <a:endParaRPr lang="en-US" sz="1583" dirty="0"/>
          </a:p>
        </p:txBody>
      </p:sp>
      <p:sp>
        <p:nvSpPr>
          <p:cNvPr id="6" name="Text 4"/>
          <p:cNvSpPr/>
          <p:nvPr/>
        </p:nvSpPr>
        <p:spPr>
          <a:xfrm>
            <a:off x="720031" y="4767461"/>
            <a:ext cx="5125045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Rationelle årsager til handlinger.</a:t>
            </a:r>
            <a:endParaRPr lang="en-US" sz="1583" dirty="0"/>
          </a:p>
        </p:txBody>
      </p:sp>
      <p:sp>
        <p:nvSpPr>
          <p:cNvPr id="7" name="Text 5"/>
          <p:cNvSpPr/>
          <p:nvPr/>
        </p:nvSpPr>
        <p:spPr>
          <a:xfrm>
            <a:off x="6353274" y="3725962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Livsverden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353274" y="4253111"/>
            <a:ext cx="5125045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Verbal forhandling og anderledes måling.</a:t>
            </a:r>
            <a:endParaRPr lang="en-US" sz="1583" dirty="0"/>
          </a:p>
        </p:txBody>
      </p:sp>
      <p:sp>
        <p:nvSpPr>
          <p:cNvPr id="9" name="Text 7"/>
          <p:cNvSpPr/>
          <p:nvPr/>
        </p:nvSpPr>
        <p:spPr>
          <a:xfrm>
            <a:off x="6353274" y="4767461"/>
            <a:ext cx="5125045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Fælles opfattelser af tilværelsen.</a:t>
            </a:r>
            <a:endParaRPr lang="en-US" sz="15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77135" y="530126"/>
            <a:ext cx="6409730" cy="1080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250"/>
              </a:lnSpc>
            </a:pPr>
            <a:r>
              <a:rPr lang="en-US" sz="3375" dirty="0">
                <a:solidFill>
                  <a:srgbClr val="124E73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Systemets Kolonisering af Livsverden</a:t>
            </a:r>
            <a:endParaRPr lang="en-US" sz="3375" dirty="0"/>
          </a:p>
        </p:txBody>
      </p:sp>
      <p:sp>
        <p:nvSpPr>
          <p:cNvPr id="4" name="Text 1"/>
          <p:cNvSpPr/>
          <p:nvPr/>
        </p:nvSpPr>
        <p:spPr>
          <a:xfrm>
            <a:off x="5177135" y="1870076"/>
            <a:ext cx="6409730" cy="553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833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Når systemet griber ind i livsverdenen, kalder Habermas det for kolonisering. Systemtænkningen breder sig ind over den sociale verden, kulturen og personligheden.</a:t>
            </a:r>
            <a:endParaRPr lang="en-US" sz="1833" dirty="0"/>
          </a:p>
        </p:txBody>
      </p:sp>
      <p:sp>
        <p:nvSpPr>
          <p:cNvPr id="5" name="Shape 2"/>
          <p:cNvSpPr/>
          <p:nvPr/>
        </p:nvSpPr>
        <p:spPr>
          <a:xfrm>
            <a:off x="5177135" y="2812257"/>
            <a:ext cx="388938" cy="388938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da-DK" sz="1500"/>
          </a:p>
        </p:txBody>
      </p:sp>
      <p:sp>
        <p:nvSpPr>
          <p:cNvPr id="6" name="Text 3"/>
          <p:cNvSpPr/>
          <p:nvPr/>
        </p:nvSpPr>
        <p:spPr>
          <a:xfrm>
            <a:off x="5310783" y="2877046"/>
            <a:ext cx="121643" cy="259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en-US" sz="2042" dirty="0">
                <a:solidFill>
                  <a:srgbClr val="2B4150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1</a:t>
            </a:r>
            <a:endParaRPr lang="en-US" sz="2042" dirty="0"/>
          </a:p>
        </p:txBody>
      </p:sp>
      <p:sp>
        <p:nvSpPr>
          <p:cNvPr id="7" name="Text 4"/>
          <p:cNvSpPr/>
          <p:nvPr/>
        </p:nvSpPr>
        <p:spPr>
          <a:xfrm>
            <a:off x="5738912" y="2812257"/>
            <a:ext cx="2161183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667" dirty="0">
                <a:solidFill>
                  <a:srgbClr val="2B4150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Meningstab</a:t>
            </a:r>
            <a:endParaRPr lang="en-US" sz="1667" dirty="0"/>
          </a:p>
        </p:txBody>
      </p:sp>
      <p:sp>
        <p:nvSpPr>
          <p:cNvPr id="8" name="Text 5"/>
          <p:cNvSpPr/>
          <p:nvPr/>
        </p:nvSpPr>
        <p:spPr>
          <a:xfrm>
            <a:off x="5738912" y="3186014"/>
            <a:ext cx="5847953" cy="553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667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Den enkelte kan have svært ved at overskue meningen med tilværelsen, når nære relationer erstattes med koder som magt og penge.</a:t>
            </a:r>
            <a:endParaRPr lang="en-US" sz="1667" dirty="0"/>
          </a:p>
        </p:txBody>
      </p:sp>
      <p:sp>
        <p:nvSpPr>
          <p:cNvPr id="9" name="Shape 6"/>
          <p:cNvSpPr/>
          <p:nvPr/>
        </p:nvSpPr>
        <p:spPr>
          <a:xfrm>
            <a:off x="5177135" y="4106565"/>
            <a:ext cx="388938" cy="388938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da-DK" sz="1500"/>
          </a:p>
        </p:txBody>
      </p:sp>
      <p:sp>
        <p:nvSpPr>
          <p:cNvPr id="10" name="Text 7"/>
          <p:cNvSpPr/>
          <p:nvPr/>
        </p:nvSpPr>
        <p:spPr>
          <a:xfrm>
            <a:off x="5299472" y="4171355"/>
            <a:ext cx="144165" cy="259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en-US" sz="2042" dirty="0">
                <a:solidFill>
                  <a:srgbClr val="2B4150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2</a:t>
            </a:r>
            <a:endParaRPr lang="en-US" sz="2042" dirty="0"/>
          </a:p>
        </p:txBody>
      </p:sp>
      <p:sp>
        <p:nvSpPr>
          <p:cNvPr id="11" name="Text 8"/>
          <p:cNvSpPr/>
          <p:nvPr/>
        </p:nvSpPr>
        <p:spPr>
          <a:xfrm>
            <a:off x="5738912" y="4106565"/>
            <a:ext cx="2161183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667" dirty="0">
                <a:solidFill>
                  <a:srgbClr val="2B4150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Svækket Solidaritet</a:t>
            </a:r>
            <a:endParaRPr lang="en-US" sz="1667" dirty="0"/>
          </a:p>
        </p:txBody>
      </p:sp>
      <p:sp>
        <p:nvSpPr>
          <p:cNvPr id="12" name="Text 9"/>
          <p:cNvSpPr/>
          <p:nvPr/>
        </p:nvSpPr>
        <p:spPr>
          <a:xfrm>
            <a:off x="5738912" y="4480322"/>
            <a:ext cx="5847953" cy="553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667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Velfærdsstatens overtagelse af opgaver, som tidligere var defineret som nære relationer, fører til svækket solidaritet.</a:t>
            </a:r>
            <a:endParaRPr lang="en-US" sz="1667" dirty="0"/>
          </a:p>
        </p:txBody>
      </p:sp>
      <p:sp>
        <p:nvSpPr>
          <p:cNvPr id="13" name="Shape 10"/>
          <p:cNvSpPr/>
          <p:nvPr/>
        </p:nvSpPr>
        <p:spPr>
          <a:xfrm>
            <a:off x="5177135" y="5400874"/>
            <a:ext cx="388938" cy="388938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da-DK" sz="1500"/>
          </a:p>
        </p:txBody>
      </p:sp>
      <p:sp>
        <p:nvSpPr>
          <p:cNvPr id="14" name="Text 11"/>
          <p:cNvSpPr/>
          <p:nvPr/>
        </p:nvSpPr>
        <p:spPr>
          <a:xfrm>
            <a:off x="5298679" y="5465664"/>
            <a:ext cx="145753" cy="259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042"/>
              </a:lnSpc>
            </a:pPr>
            <a:r>
              <a:rPr lang="en-US" sz="2042" dirty="0">
                <a:solidFill>
                  <a:srgbClr val="2B4150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3</a:t>
            </a:r>
            <a:endParaRPr lang="en-US" sz="2042" dirty="0"/>
          </a:p>
        </p:txBody>
      </p:sp>
      <p:sp>
        <p:nvSpPr>
          <p:cNvPr id="15" name="Text 12"/>
          <p:cNvSpPr/>
          <p:nvPr/>
        </p:nvSpPr>
        <p:spPr>
          <a:xfrm>
            <a:off x="5738912" y="5400874"/>
            <a:ext cx="2161183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667" dirty="0">
                <a:solidFill>
                  <a:srgbClr val="2B4150"/>
                </a:solidFill>
                <a:latin typeface="MuseoModerno" pitchFamily="34" charset="0"/>
                <a:ea typeface="MuseoModerno" pitchFamily="34" charset="-122"/>
                <a:cs typeface="MuseoModerno" pitchFamily="34" charset="-120"/>
              </a:rPr>
              <a:t>Svækket Legitimitet</a:t>
            </a:r>
            <a:endParaRPr lang="en-US" sz="1667" dirty="0"/>
          </a:p>
        </p:txBody>
      </p:sp>
      <p:sp>
        <p:nvSpPr>
          <p:cNvPr id="16" name="Text 13"/>
          <p:cNvSpPr/>
          <p:nvPr/>
        </p:nvSpPr>
        <p:spPr>
          <a:xfrm>
            <a:off x="5738912" y="5774631"/>
            <a:ext cx="5847953" cy="553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667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Offentlige ydelser kommer under lup og beskyldes for at være for ringe. Den etos, som tidligere var knyttet til offentlige hverv, er væk.</a:t>
            </a:r>
            <a:endParaRPr lang="en-US" sz="16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882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”Hvorfor har forskelligt arbejde forskellig status?”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/>
              <a:t>Redegør for de forskellige statusformer der beskrives i teksten. </a:t>
            </a:r>
            <a:br>
              <a:rPr lang="da-DK" dirty="0"/>
            </a:br>
            <a:endParaRPr lang="da-DK" dirty="0"/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Følg linket og se hvilke uddannelser der er de mest populære: </a:t>
            </a:r>
            <a:r>
              <a:rPr lang="da-DK" dirty="0">
                <a:hlinkClick r:id="rId2"/>
              </a:rPr>
              <a:t>https://politiken.dk/indland/uddannelse/art8869386/Overblik-Her-er-de-ti-mest-s%C3%B8gte-uddannelser-i-2022</a:t>
            </a:r>
            <a:r>
              <a:rPr lang="da-DK" dirty="0"/>
              <a:t> Kan de forskellige statusformer forklare denne rangliste?</a:t>
            </a:r>
            <a:br>
              <a:rPr lang="da-DK" dirty="0"/>
            </a:br>
            <a:endParaRPr lang="da-DK" dirty="0"/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Kan de </a:t>
            </a:r>
            <a:r>
              <a:rPr lang="da-DK" dirty="0" err="1"/>
              <a:t>Botton</a:t>
            </a:r>
            <a:r>
              <a:rPr lang="da-DK" dirty="0"/>
              <a:t> og Habermas’ teorier være med til at forklare uddannelsernes popularitet?</a:t>
            </a:r>
          </a:p>
          <a:p>
            <a:pPr marL="457200" indent="-457200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528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E86A8-96D6-6DD5-32CC-E47292A1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Harris vs. Trump - highlights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90B4D7-20FE-6A25-4E2E-0C72E8300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Presidential debate highlights from Trump and Harris&amp;#39;s first showdown of 2024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7211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5A0A4A-5973-45FA-B739-D6AC56E3177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5282927f-333e-4cde-be21-d01884a8aa8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10949</TotalTime>
  <Words>456</Words>
  <Application>Microsoft Office PowerPoint</Application>
  <PresentationFormat>Widescreen</PresentationFormat>
  <Paragraphs>57</Paragraphs>
  <Slides>10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MuseoModerno</vt:lpstr>
      <vt:lpstr>Source Sans Pro</vt:lpstr>
      <vt:lpstr>Office-tema</vt:lpstr>
      <vt:lpstr>Modul 9: Status og angst</vt:lpstr>
      <vt:lpstr>Struktur for timen</vt:lpstr>
      <vt:lpstr>Lektien</vt:lpstr>
      <vt:lpstr>Alain Botton: Status angst  </vt:lpstr>
      <vt:lpstr>PowerPoint-præsentation</vt:lpstr>
      <vt:lpstr>PowerPoint-præsentation</vt:lpstr>
      <vt:lpstr>PowerPoint-præsentation</vt:lpstr>
      <vt:lpstr>PowerPoint-præsentation</vt:lpstr>
      <vt:lpstr>”Hvorfor har forskelligt arbejde forskellig status?”</vt:lpstr>
      <vt:lpstr>Harris vs. Trump - highlights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307</cp:revision>
  <dcterms:created xsi:type="dcterms:W3CDTF">2019-11-18T13:34:44Z</dcterms:created>
  <dcterms:modified xsi:type="dcterms:W3CDTF">2024-09-12T08:14:21Z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