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2"/>
  </p:notesMasterIdLst>
  <p:sldIdLst>
    <p:sldId id="275" r:id="rId5"/>
    <p:sldId id="302" r:id="rId6"/>
    <p:sldId id="306" r:id="rId7"/>
    <p:sldId id="299" r:id="rId8"/>
    <p:sldId id="304" r:id="rId9"/>
    <p:sldId id="303" r:id="rId10"/>
    <p:sldId id="30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C5233B-2D89-4854-A5C8-62769C2F676D}" v="4" dt="2024-08-19T08:34:36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9712" autoAdjust="0"/>
  </p:normalViewPr>
  <p:slideViewPr>
    <p:cSldViewPr snapToGrid="0" snapToObjects="1">
      <p:cViewPr varScale="1">
        <p:scale>
          <a:sx n="50" d="100"/>
          <a:sy n="50" d="100"/>
        </p:scale>
        <p:origin x="552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FF4EA8DA-8E17-014B-A625-1881A47FA666}" dt="2019-12-06T15:10:14.041" v="3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FF4EA8DA-8E17-014B-A625-1881A47FA666}" dt="2019-12-06T15:10:12.869" v="2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FF4EA8DA-8E17-014B-A625-1881A47FA666}" dt="2019-12-06T15:10:09.236" v="1" actId="20577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FF4EA8DA-8E17-014B-A625-1881A47FA666}" dt="2019-12-06T15:10:07.584" v="0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FF4EA8DA-8E17-014B-A625-1881A47FA666}" dt="2019-12-06T15:11:00.246" v="19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FF4EA8DA-8E17-014B-A625-1881A47FA666}" dt="2019-12-06T15:11:01.376" v="20" actId="20577"/>
          <ac:spMkLst>
            <pc:docMk/>
            <pc:sldMk cId="2339285912" sldId="265"/>
            <ac:spMk id="3" creationId="{27907BF0-BD64-F741-A49D-EBA35B0D57D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FF4EA8DA-8E17-014B-A625-1881A47FA666}" dt="2019-12-06T15:10:54.800" v="17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FF4EA8DA-8E17-014B-A625-1881A47FA666}" dt="2019-12-06T15:10:56.804" v="18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79C5233B-2D89-4854-A5C8-62769C2F676D}"/>
    <pc:docChg chg="undo custSel addSld delSld modSld">
      <pc:chgData name="Christoffer Østergaard Carstens" userId="5d542c86-40b2-4e4f-ab37-dc2fab4fc46a" providerId="ADAL" clId="{79C5233B-2D89-4854-A5C8-62769C2F676D}" dt="2024-08-19T08:34:59.689" v="520" actId="20577"/>
      <pc:docMkLst>
        <pc:docMk/>
      </pc:docMkLst>
      <pc:sldChg chg="addSp delSp modSp mod setBg addAnim delAnim setClrOvrMap">
        <pc:chgData name="Christoffer Østergaard Carstens" userId="5d542c86-40b2-4e4f-ab37-dc2fab4fc46a" providerId="ADAL" clId="{79C5233B-2D89-4854-A5C8-62769C2F676D}" dt="2024-08-19T08:34:59.689" v="520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79C5233B-2D89-4854-A5C8-62769C2F676D}" dt="2024-08-19T08:34:50.633" v="454" actId="2660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79C5233B-2D89-4854-A5C8-62769C2F676D}" dt="2024-08-19T08:34:59.689" v="520" actId="20577"/>
          <ac:spMkLst>
            <pc:docMk/>
            <pc:sldMk cId="1276074628" sldId="275"/>
            <ac:spMk id="3" creationId="{35306201-C9E0-3447-B8C0-B02F66B627AE}"/>
          </ac:spMkLst>
        </pc:spChg>
        <pc:spChg chg="add del">
          <ac:chgData name="Christoffer Østergaard Carstens" userId="5d542c86-40b2-4e4f-ab37-dc2fab4fc46a" providerId="ADAL" clId="{79C5233B-2D89-4854-A5C8-62769C2F676D}" dt="2024-08-19T08:34:50.606" v="453" actId="26606"/>
          <ac:spMkLst>
            <pc:docMk/>
            <pc:sldMk cId="1276074628" sldId="275"/>
            <ac:spMk id="1031" creationId="{0671A8AE-40A1-4631-A6B8-581AFF065482}"/>
          </ac:spMkLst>
        </pc:spChg>
        <pc:spChg chg="add del">
          <ac:chgData name="Christoffer Østergaard Carstens" userId="5d542c86-40b2-4e4f-ab37-dc2fab4fc46a" providerId="ADAL" clId="{79C5233B-2D89-4854-A5C8-62769C2F676D}" dt="2024-08-19T08:34:50.606" v="453" actId="26606"/>
          <ac:spMkLst>
            <pc:docMk/>
            <pc:sldMk cId="1276074628" sldId="275"/>
            <ac:spMk id="1033" creationId="{AB58EF07-17C2-48CF-ABB0-EEF1F17CB8F0}"/>
          </ac:spMkLst>
        </pc:spChg>
        <pc:spChg chg="add del">
          <ac:chgData name="Christoffer Østergaard Carstens" userId="5d542c86-40b2-4e4f-ab37-dc2fab4fc46a" providerId="ADAL" clId="{79C5233B-2D89-4854-A5C8-62769C2F676D}" dt="2024-08-19T08:34:50.606" v="453" actId="26606"/>
          <ac:spMkLst>
            <pc:docMk/>
            <pc:sldMk cId="1276074628" sldId="275"/>
            <ac:spMk id="1035" creationId="{AF2F604E-43BE-4DC3-B983-E071523364F8}"/>
          </ac:spMkLst>
        </pc:spChg>
        <pc:spChg chg="add del">
          <ac:chgData name="Christoffer Østergaard Carstens" userId="5d542c86-40b2-4e4f-ab37-dc2fab4fc46a" providerId="ADAL" clId="{79C5233B-2D89-4854-A5C8-62769C2F676D}" dt="2024-08-19T08:34:50.606" v="453" actId="26606"/>
          <ac:spMkLst>
            <pc:docMk/>
            <pc:sldMk cId="1276074628" sldId="275"/>
            <ac:spMk id="1037" creationId="{08C9B587-E65E-4B52-B37C-ABEBB6E87928}"/>
          </ac:spMkLst>
        </pc:spChg>
        <pc:spChg chg="add">
          <ac:chgData name="Christoffer Østergaard Carstens" userId="5d542c86-40b2-4e4f-ab37-dc2fab4fc46a" providerId="ADAL" clId="{79C5233B-2D89-4854-A5C8-62769C2F676D}" dt="2024-08-19T08:34:50.633" v="454" actId="26606"/>
          <ac:spMkLst>
            <pc:docMk/>
            <pc:sldMk cId="1276074628" sldId="275"/>
            <ac:spMk id="1039" creationId="{71B2258F-86CA-4D4D-8270-BC05FCDEBFB3}"/>
          </ac:spMkLst>
        </pc:spChg>
        <pc:picChg chg="mod ord">
          <ac:chgData name="Christoffer Østergaard Carstens" userId="5d542c86-40b2-4e4f-ab37-dc2fab4fc46a" providerId="ADAL" clId="{79C5233B-2D89-4854-A5C8-62769C2F676D}" dt="2024-08-19T08:34:50.633" v="454" actId="26606"/>
          <ac:picMkLst>
            <pc:docMk/>
            <pc:sldMk cId="1276074628" sldId="275"/>
            <ac:picMk id="1026" creationId="{00000000-0000-0000-0000-000000000000}"/>
          </ac:picMkLst>
        </pc:picChg>
      </pc:sldChg>
      <pc:sldChg chg="modSp del mod">
        <pc:chgData name="Christoffer Østergaard Carstens" userId="5d542c86-40b2-4e4f-ab37-dc2fab4fc46a" providerId="ADAL" clId="{79C5233B-2D89-4854-A5C8-62769C2F676D}" dt="2024-08-19T08:19:09.871" v="1" actId="4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79C5233B-2D89-4854-A5C8-62769C2F676D}" dt="2024-08-16T07:20:19.290" v="0" actId="12"/>
          <ac:spMkLst>
            <pc:docMk/>
            <pc:sldMk cId="813037069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9C5233B-2D89-4854-A5C8-62769C2F676D}" dt="2024-08-19T08:26:07.538" v="3" actId="47"/>
        <pc:sldMkLst>
          <pc:docMk/>
          <pc:sldMk cId="3613934351" sldId="295"/>
        </pc:sldMkLst>
      </pc:sldChg>
      <pc:sldChg chg="del">
        <pc:chgData name="Christoffer Østergaard Carstens" userId="5d542c86-40b2-4e4f-ab37-dc2fab4fc46a" providerId="ADAL" clId="{79C5233B-2D89-4854-A5C8-62769C2F676D}" dt="2024-08-19T08:19:13.664" v="2" actId="47"/>
        <pc:sldMkLst>
          <pc:docMk/>
          <pc:sldMk cId="3777765385" sldId="298"/>
        </pc:sldMkLst>
      </pc:sldChg>
      <pc:sldChg chg="modSp new mod">
        <pc:chgData name="Christoffer Østergaard Carstens" userId="5d542c86-40b2-4e4f-ab37-dc2fab4fc46a" providerId="ADAL" clId="{79C5233B-2D89-4854-A5C8-62769C2F676D}" dt="2024-08-19T08:33:27.749" v="421"/>
        <pc:sldMkLst>
          <pc:docMk/>
          <pc:sldMk cId="403947778" sldId="303"/>
        </pc:sldMkLst>
        <pc:spChg chg="mod">
          <ac:chgData name="Christoffer Østergaard Carstens" userId="5d542c86-40b2-4e4f-ab37-dc2fab4fc46a" providerId="ADAL" clId="{79C5233B-2D89-4854-A5C8-62769C2F676D}" dt="2024-08-19T08:31:10.011" v="182" actId="20577"/>
          <ac:spMkLst>
            <pc:docMk/>
            <pc:sldMk cId="403947778" sldId="303"/>
            <ac:spMk id="2" creationId="{AFBF5F7F-4EE7-4641-6EC1-1536108D5FCA}"/>
          </ac:spMkLst>
        </pc:spChg>
        <pc:spChg chg="mod">
          <ac:chgData name="Christoffer Østergaard Carstens" userId="5d542c86-40b2-4e4f-ab37-dc2fab4fc46a" providerId="ADAL" clId="{79C5233B-2D89-4854-A5C8-62769C2F676D}" dt="2024-08-19T08:33:27.749" v="421"/>
          <ac:spMkLst>
            <pc:docMk/>
            <pc:sldMk cId="403947778" sldId="303"/>
            <ac:spMk id="3" creationId="{DB496FFA-CDD1-21B3-51B5-C5366CD73AE3}"/>
          </ac:spMkLst>
        </pc:spChg>
      </pc:sldChg>
      <pc:sldChg chg="modSp new mod">
        <pc:chgData name="Christoffer Østergaard Carstens" userId="5d542c86-40b2-4e4f-ab37-dc2fab4fc46a" providerId="ADAL" clId="{79C5233B-2D89-4854-A5C8-62769C2F676D}" dt="2024-08-19T08:32:49.839" v="337" actId="20577"/>
        <pc:sldMkLst>
          <pc:docMk/>
          <pc:sldMk cId="1511835469" sldId="304"/>
        </pc:sldMkLst>
        <pc:spChg chg="mod">
          <ac:chgData name="Christoffer Østergaard Carstens" userId="5d542c86-40b2-4e4f-ab37-dc2fab4fc46a" providerId="ADAL" clId="{79C5233B-2D89-4854-A5C8-62769C2F676D}" dt="2024-08-19T08:32:41.096" v="289" actId="27636"/>
          <ac:spMkLst>
            <pc:docMk/>
            <pc:sldMk cId="1511835469" sldId="304"/>
            <ac:spMk id="2" creationId="{154E14AB-3C73-966C-C6B9-F3CD2F689F7F}"/>
          </ac:spMkLst>
        </pc:spChg>
        <pc:spChg chg="mod">
          <ac:chgData name="Christoffer Østergaard Carstens" userId="5d542c86-40b2-4e4f-ab37-dc2fab4fc46a" providerId="ADAL" clId="{79C5233B-2D89-4854-A5C8-62769C2F676D}" dt="2024-08-19T08:32:49.839" v="337" actId="20577"/>
          <ac:spMkLst>
            <pc:docMk/>
            <pc:sldMk cId="1511835469" sldId="304"/>
            <ac:spMk id="3" creationId="{B7CCB55F-A7B5-618F-84B9-96A284324525}"/>
          </ac:spMkLst>
        </pc:spChg>
      </pc:sldChg>
      <pc:sldChg chg="modSp new mod">
        <pc:chgData name="Christoffer Østergaard Carstens" userId="5d542c86-40b2-4e4f-ab37-dc2fab4fc46a" providerId="ADAL" clId="{79C5233B-2D89-4854-A5C8-62769C2F676D}" dt="2024-08-19T08:33:07.317" v="417" actId="20577"/>
        <pc:sldMkLst>
          <pc:docMk/>
          <pc:sldMk cId="628958038" sldId="305"/>
        </pc:sldMkLst>
        <pc:spChg chg="mod">
          <ac:chgData name="Christoffer Østergaard Carstens" userId="5d542c86-40b2-4e4f-ab37-dc2fab4fc46a" providerId="ADAL" clId="{79C5233B-2D89-4854-A5C8-62769C2F676D}" dt="2024-08-19T08:32:58.343" v="370" actId="20577"/>
          <ac:spMkLst>
            <pc:docMk/>
            <pc:sldMk cId="628958038" sldId="305"/>
            <ac:spMk id="2" creationId="{65F25DBF-F1F0-910F-56FE-77A7B149875C}"/>
          </ac:spMkLst>
        </pc:spChg>
        <pc:spChg chg="mod">
          <ac:chgData name="Christoffer Østergaard Carstens" userId="5d542c86-40b2-4e4f-ab37-dc2fab4fc46a" providerId="ADAL" clId="{79C5233B-2D89-4854-A5C8-62769C2F676D}" dt="2024-08-19T08:33:07.317" v="417" actId="20577"/>
          <ac:spMkLst>
            <pc:docMk/>
            <pc:sldMk cId="628958038" sldId="305"/>
            <ac:spMk id="3" creationId="{F8A8C554-7D8E-30A9-F908-6D2627969F31}"/>
          </ac:spMkLst>
        </pc:spChg>
      </pc:sldChg>
      <pc:sldChg chg="addSp delSp modSp new mod setBg">
        <pc:chgData name="Christoffer Østergaard Carstens" userId="5d542c86-40b2-4e4f-ab37-dc2fab4fc46a" providerId="ADAL" clId="{79C5233B-2D89-4854-A5C8-62769C2F676D}" dt="2024-08-19T08:34:36.081" v="441" actId="14100"/>
        <pc:sldMkLst>
          <pc:docMk/>
          <pc:sldMk cId="1539272872" sldId="306"/>
        </pc:sldMkLst>
        <pc:spChg chg="mod">
          <ac:chgData name="Christoffer Østergaard Carstens" userId="5d542c86-40b2-4e4f-ab37-dc2fab4fc46a" providerId="ADAL" clId="{79C5233B-2D89-4854-A5C8-62769C2F676D}" dt="2024-08-19T08:34:30.978" v="438" actId="26606"/>
          <ac:spMkLst>
            <pc:docMk/>
            <pc:sldMk cId="1539272872" sldId="306"/>
            <ac:spMk id="2" creationId="{DBCA1E3B-0FD3-9D36-BFD7-CEFFDC3B7EFC}"/>
          </ac:spMkLst>
        </pc:spChg>
        <pc:spChg chg="del">
          <ac:chgData name="Christoffer Østergaard Carstens" userId="5d542c86-40b2-4e4f-ab37-dc2fab4fc46a" providerId="ADAL" clId="{79C5233B-2D89-4854-A5C8-62769C2F676D}" dt="2024-08-19T08:34:30.978" v="438" actId="26606"/>
          <ac:spMkLst>
            <pc:docMk/>
            <pc:sldMk cId="1539272872" sldId="306"/>
            <ac:spMk id="3" creationId="{A44168D5-8527-AC0F-7562-7CB8EC550F76}"/>
          </ac:spMkLst>
        </pc:spChg>
        <pc:spChg chg="add">
          <ac:chgData name="Christoffer Østergaard Carstens" userId="5d542c86-40b2-4e4f-ab37-dc2fab4fc46a" providerId="ADAL" clId="{79C5233B-2D89-4854-A5C8-62769C2F676D}" dt="2024-08-19T08:34:30.978" v="438" actId="26606"/>
          <ac:spMkLst>
            <pc:docMk/>
            <pc:sldMk cId="1539272872" sldId="306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79C5233B-2D89-4854-A5C8-62769C2F676D}" dt="2024-08-19T08:34:30.978" v="438" actId="26606"/>
          <ac:spMkLst>
            <pc:docMk/>
            <pc:sldMk cId="1539272872" sldId="306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79C5233B-2D89-4854-A5C8-62769C2F676D}" dt="2024-08-19T08:34:36.081" v="441" actId="14100"/>
          <ac:picMkLst>
            <pc:docMk/>
            <pc:sldMk cId="1539272872" sldId="306"/>
            <ac:picMk id="1026" creationId="{4CB42FF2-6854-65CB-CFA9-408F890A4920}"/>
          </ac:picMkLst>
        </pc:picChg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  <pc:spChg chg="mod">
          <ac:chgData name="Christoffer Østergaard Christensen" userId="5d542c86-40b2-4e4f-ab37-dc2fab4fc46a" providerId="ADAL" clId="{6D4AFB03-712F-C043-AB39-C6811FEDA6B7}" dt="2020-08-06T10:47:25.891" v="1295" actId="20577"/>
          <ac:spMkLst>
            <pc:docMk/>
            <pc:sldMk cId="3981905256" sldId="256"/>
            <ac:spMk id="2" creationId="{00000000-0000-0000-0000-000000000000}"/>
          </ac:spMkLst>
        </pc:spChg>
        <pc:picChg chg="add mod">
          <ac:chgData name="Christoffer Østergaard Christensen" userId="5d542c86-40b2-4e4f-ab37-dc2fab4fc46a" providerId="ADAL" clId="{6D4AFB03-712F-C043-AB39-C6811FEDA6B7}" dt="2020-08-06T09:14:04.427" v="193" actId="1076"/>
          <ac:picMkLst>
            <pc:docMk/>
            <pc:sldMk cId="3981905256" sldId="256"/>
            <ac:picMk id="3" creationId="{0A96C296-1876-1741-A13E-0ABA11827EEF}"/>
          </ac:picMkLst>
        </pc:picChg>
        <pc:picChg chg="add mod">
          <ac:chgData name="Christoffer Østergaard Christensen" userId="5d542c86-40b2-4e4f-ab37-dc2fab4fc46a" providerId="ADAL" clId="{6D4AFB03-712F-C043-AB39-C6811FEDA6B7}" dt="2020-08-06T09:09:11.135" v="190" actId="1076"/>
          <ac:picMkLst>
            <pc:docMk/>
            <pc:sldMk cId="3981905256" sldId="256"/>
            <ac:picMk id="4" creationId="{85807015-A611-E346-B476-E69E956E7817}"/>
          </ac:picMkLst>
        </pc:picChg>
        <pc:picChg chg="del">
          <ac:chgData name="Christoffer Østergaard Christensen" userId="5d542c86-40b2-4e4f-ab37-dc2fab4fc46a" providerId="ADAL" clId="{6D4AFB03-712F-C043-AB39-C6811FEDA6B7}" dt="2020-08-06T09:05:12.161" v="94" actId="478"/>
          <ac:picMkLst>
            <pc:docMk/>
            <pc:sldMk cId="3981905256" sldId="256"/>
            <ac:picMk id="1026" creationId="{00000000-0000-0000-0000-000000000000}"/>
          </ac:picMkLst>
        </pc:picChg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  <pc:spChg chg="mod">
          <ac:chgData name="Christoffer Østergaard Christensen" userId="5d542c86-40b2-4e4f-ab37-dc2fab4fc46a" providerId="ADAL" clId="{6D4AFB03-712F-C043-AB39-C6811FEDA6B7}" dt="2020-08-06T09:05:05.121" v="93" actId="1076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  <pc:spChg chg="mod">
          <ac:chgData name="Christoffer Østergaard Christensen" userId="5d542c86-40b2-4e4f-ab37-dc2fab4fc46a" providerId="ADAL" clId="{6D4AFB03-712F-C043-AB39-C6811FEDA6B7}" dt="2020-08-06T09:08:35.277" v="185" actId="20577"/>
          <ac:spMkLst>
            <pc:docMk/>
            <pc:sldMk cId="3589633691" sldId="276"/>
            <ac:spMk id="2" creationId="{41AC7B4F-28BE-8843-AA28-5A7B2389EFF6}"/>
          </ac:spMkLst>
        </pc:spChg>
        <pc:spChg chg="del">
          <ac:chgData name="Christoffer Østergaard Christensen" userId="5d542c86-40b2-4e4f-ab37-dc2fab4fc46a" providerId="ADAL" clId="{6D4AFB03-712F-C043-AB39-C6811FEDA6B7}" dt="2020-08-06T09:08:10.044" v="120" actId="478"/>
          <ac:spMkLst>
            <pc:docMk/>
            <pc:sldMk cId="3589633691" sldId="276"/>
            <ac:spMk id="3" creationId="{D49428AD-3BB9-9042-B285-7DB268FBCBEC}"/>
          </ac:spMkLst>
        </pc:spChg>
        <pc:picChg chg="add del">
          <ac:chgData name="Christoffer Østergaard Christensen" userId="5d542c86-40b2-4e4f-ab37-dc2fab4fc46a" providerId="ADAL" clId="{6D4AFB03-712F-C043-AB39-C6811FEDA6B7}" dt="2020-08-06T09:07:58.853" v="117" actId="478"/>
          <ac:picMkLst>
            <pc:docMk/>
            <pc:sldMk cId="3589633691" sldId="276"/>
            <ac:picMk id="4" creationId="{08695A09-38A6-FD47-93A3-958CB63D13BE}"/>
          </ac:picMkLst>
        </pc:picChg>
        <pc:picChg chg="add mod">
          <ac:chgData name="Christoffer Østergaard Christensen" userId="5d542c86-40b2-4e4f-ab37-dc2fab4fc46a" providerId="ADAL" clId="{6D4AFB03-712F-C043-AB39-C6811FEDA6B7}" dt="2020-08-06T09:08:19.203" v="124" actId="1076"/>
          <ac:picMkLst>
            <pc:docMk/>
            <pc:sldMk cId="3589633691" sldId="276"/>
            <ac:picMk id="5" creationId="{6E5C73B8-EF15-BA49-A23E-0A172467DBFB}"/>
          </ac:picMkLst>
        </pc:picChg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  <pc:spChg chg="mod">
          <ac:chgData name="Christoffer Østergaard Christensen" userId="5d542c86-40b2-4e4f-ab37-dc2fab4fc46a" providerId="ADAL" clId="{6D4AFB03-712F-C043-AB39-C6811FEDA6B7}" dt="2020-08-06T09:42:26.601" v="258" actId="20577"/>
          <ac:spMkLst>
            <pc:docMk/>
            <pc:sldMk cId="2969798376" sldId="277"/>
            <ac:spMk id="2" creationId="{A43447FA-2F56-2B4C-9D76-787A7468E408}"/>
          </ac:spMkLst>
        </pc:spChg>
        <pc:spChg chg="mod">
          <ac:chgData name="Christoffer Østergaard Christensen" userId="5d542c86-40b2-4e4f-ab37-dc2fab4fc46a" providerId="ADAL" clId="{6D4AFB03-712F-C043-AB39-C6811FEDA6B7}" dt="2020-08-06T09:45:31.529" v="810" actId="20577"/>
          <ac:spMkLst>
            <pc:docMk/>
            <pc:sldMk cId="2969798376" sldId="277"/>
            <ac:spMk id="3" creationId="{F20CF7D8-26E7-AF41-9C7B-BE7DDC46F938}"/>
          </ac:spMkLst>
        </pc:spChg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  <pc:spChg chg="mod">
          <ac:chgData name="Christoffer Østergaard Christensen" userId="5d542c86-40b2-4e4f-ab37-dc2fab4fc46a" providerId="ADAL" clId="{6D4AFB03-712F-C043-AB39-C6811FEDA6B7}" dt="2020-08-06T09:46:37.718" v="846" actId="1076"/>
          <ac:spMkLst>
            <pc:docMk/>
            <pc:sldMk cId="4252145748" sldId="278"/>
            <ac:spMk id="2" creationId="{529100D8-D91A-6548-82ED-AB2DB191D405}"/>
          </ac:spMkLst>
        </pc:spChg>
        <pc:picChg chg="add mod">
          <ac:chgData name="Christoffer Østergaard Christensen" userId="5d542c86-40b2-4e4f-ab37-dc2fab4fc46a" providerId="ADAL" clId="{6D4AFB03-712F-C043-AB39-C6811FEDA6B7}" dt="2020-08-06T09:46:42.671" v="848" actId="1076"/>
          <ac:picMkLst>
            <pc:docMk/>
            <pc:sldMk cId="4252145748" sldId="278"/>
            <ac:picMk id="4" creationId="{86BB0866-2A19-884E-A4A2-BB10A8FFE11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  <pc:spChg chg="mod">
          <ac:chgData name="Christoffer Østergaard Christensen" userId="5d542c86-40b2-4e4f-ab37-dc2fab4fc46a" providerId="ADAL" clId="{6D4AFB03-712F-C043-AB39-C6811FEDA6B7}" dt="2020-08-06T09:48:49.055" v="956" actId="404"/>
          <ac:spMkLst>
            <pc:docMk/>
            <pc:sldMk cId="3169426174" sldId="279"/>
            <ac:spMk id="2" creationId="{31D0F509-FAEB-AF4D-A215-EF20BB7825FB}"/>
          </ac:spMkLst>
        </pc:spChg>
        <pc:picChg chg="add mod">
          <ac:chgData name="Christoffer Østergaard Christensen" userId="5d542c86-40b2-4e4f-ab37-dc2fab4fc46a" providerId="ADAL" clId="{6D4AFB03-712F-C043-AB39-C6811FEDA6B7}" dt="2020-08-06T09:48:24.746" v="879" actId="14100"/>
          <ac:picMkLst>
            <pc:docMk/>
            <pc:sldMk cId="3169426174" sldId="279"/>
            <ac:picMk id="4" creationId="{B2FB3EB3-B88A-6F44-90CA-89C3CDD14D6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  <pc:spChg chg="mod">
          <ac:chgData name="Christoffer Østergaard Christensen" userId="5d542c86-40b2-4e4f-ab37-dc2fab4fc46a" providerId="ADAL" clId="{6D4AFB03-712F-C043-AB39-C6811FEDA6B7}" dt="2020-08-06T09:51:26.829" v="1012" actId="404"/>
          <ac:spMkLst>
            <pc:docMk/>
            <pc:sldMk cId="3688672514" sldId="280"/>
            <ac:spMk id="2" creationId="{D606DA31-54AF-EC4F-832A-E69D42B845B9}"/>
          </ac:spMkLst>
        </pc:spChg>
        <pc:picChg chg="add mod">
          <ac:chgData name="Christoffer Østergaard Christensen" userId="5d542c86-40b2-4e4f-ab37-dc2fab4fc46a" providerId="ADAL" clId="{6D4AFB03-712F-C043-AB39-C6811FEDA6B7}" dt="2020-08-06T09:51:02.607" v="960" actId="1076"/>
          <ac:picMkLst>
            <pc:docMk/>
            <pc:sldMk cId="3688672514" sldId="280"/>
            <ac:picMk id="4" creationId="{D9F9C2C6-1A53-0648-BDD0-FD2152552DDE}"/>
          </ac:picMkLst>
        </pc:picChg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  <pc:spChg chg="del">
          <ac:chgData name="Christoffer Østergaard Christensen" userId="5d542c86-40b2-4e4f-ab37-dc2fab4fc46a" providerId="ADAL" clId="{6D4AFB03-712F-C043-AB39-C6811FEDA6B7}" dt="2020-08-06T09:52:10.349" v="1014"/>
          <ac:spMkLst>
            <pc:docMk/>
            <pc:sldMk cId="4085165478" sldId="281"/>
            <ac:spMk id="3" creationId="{DA08A287-AE45-8C4B-A1C2-0CFB36823858}"/>
          </ac:spMkLst>
        </pc:spChg>
        <pc:picChg chg="add mod">
          <ac:chgData name="Christoffer Østergaard Christensen" userId="5d542c86-40b2-4e4f-ab37-dc2fab4fc46a" providerId="ADAL" clId="{6D4AFB03-712F-C043-AB39-C6811FEDA6B7}" dt="2020-08-06T09:53:42.089" v="1029" actId="14100"/>
          <ac:picMkLst>
            <pc:docMk/>
            <pc:sldMk cId="4085165478" sldId="281"/>
            <ac:picMk id="4" creationId="{7B359FF5-B6DD-994A-9FC6-294839E3E9F3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9.150" v="1035" actId="14100"/>
          <ac:picMkLst>
            <pc:docMk/>
            <pc:sldMk cId="4085165478" sldId="281"/>
            <ac:picMk id="5" creationId="{1F225BE2-A80D-E045-9E8E-A62EE2A384E2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46.621" v="1031" actId="1076"/>
          <ac:picMkLst>
            <pc:docMk/>
            <pc:sldMk cId="4085165478" sldId="281"/>
            <ac:picMk id="6" creationId="{6C19992C-3DC6-6E4A-B882-860C5F8C17A0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7.195" v="1034" actId="14100"/>
          <ac:picMkLst>
            <pc:docMk/>
            <pc:sldMk cId="4085165478" sldId="281"/>
            <ac:picMk id="7" creationId="{19CB2887-53B2-FE43-8913-FF66F249EC40}"/>
          </ac:picMkLst>
        </pc:picChg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  <pc:spChg chg="mod">
          <ac:chgData name="Christoffer Østergaard Christensen" userId="5d542c86-40b2-4e4f-ab37-dc2fab4fc46a" providerId="ADAL" clId="{6D4AFB03-712F-C043-AB39-C6811FEDA6B7}" dt="2020-08-06T10:31:51.395" v="1041" actId="404"/>
          <ac:spMkLst>
            <pc:docMk/>
            <pc:sldMk cId="3878227988" sldId="282"/>
            <ac:spMk id="2" creationId="{140A733C-A4A1-804D-98C5-FE0CF0BCB816}"/>
          </ac:spMkLst>
        </pc:spChg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  <pc:spChg chg="mod">
          <ac:chgData name="Christoffer Østergaard Christensen" userId="5d542c86-40b2-4e4f-ab37-dc2fab4fc46a" providerId="ADAL" clId="{6D4AFB03-712F-C043-AB39-C6811FEDA6B7}" dt="2020-08-06T10:37:11.975" v="1078"/>
          <ac:spMkLst>
            <pc:docMk/>
            <pc:sldMk cId="4076792415" sldId="283"/>
            <ac:spMk id="2" creationId="{88C22800-BC6C-6448-B775-A57EF9D5CE66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  <pc:spChg chg="mod">
          <ac:chgData name="Christoffer Østergaard Christensen" userId="5d542c86-40b2-4e4f-ab37-dc2fab4fc46a" providerId="ADAL" clId="{6D4AFB03-712F-C043-AB39-C6811FEDA6B7}" dt="2020-08-06T10:32:22.272" v="1053" actId="404"/>
          <ac:spMkLst>
            <pc:docMk/>
            <pc:sldMk cId="1954230017" sldId="284"/>
            <ac:spMk id="2" creationId="{FDF89235-CF26-8545-BE2C-301C176CC743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  <pc:spChg chg="mod">
          <ac:chgData name="Christoffer Østergaard Christensen" userId="5d542c86-40b2-4e4f-ab37-dc2fab4fc46a" providerId="ADAL" clId="{6D4AFB03-712F-C043-AB39-C6811FEDA6B7}" dt="2020-08-06T10:43:53.606" v="1092" actId="1076"/>
          <ac:spMkLst>
            <pc:docMk/>
            <pc:sldMk cId="2061250543" sldId="285"/>
            <ac:spMk id="2" creationId="{3A5D07ED-B73E-AD44-90D2-304E633993A9}"/>
          </ac:spMkLst>
        </pc:spChg>
        <pc:spChg chg="mod">
          <ac:chgData name="Christoffer Østergaard Christensen" userId="5d542c86-40b2-4e4f-ab37-dc2fab4fc46a" providerId="ADAL" clId="{6D4AFB03-712F-C043-AB39-C6811FEDA6B7}" dt="2020-08-06T10:44:10.915" v="1107" actId="14100"/>
          <ac:spMkLst>
            <pc:docMk/>
            <pc:sldMk cId="2061250543" sldId="285"/>
            <ac:spMk id="3" creationId="{ABB48E2D-E82D-254D-8704-323D05FBF3CA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  <pc:spChg chg="mod">
          <ac:chgData name="Christoffer Østergaard Christensen" userId="5d542c86-40b2-4e4f-ab37-dc2fab4fc46a" providerId="ADAL" clId="{6D4AFB03-712F-C043-AB39-C6811FEDA6B7}" dt="2020-08-06T10:37:28.644" v="1087" actId="404"/>
          <ac:spMkLst>
            <pc:docMk/>
            <pc:sldMk cId="2964946194" sldId="286"/>
            <ac:spMk id="2" creationId="{4E393778-D8BA-8342-9C47-6D09843CD6FD}"/>
          </ac:spMkLst>
        </pc:spChg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  <pc:spChg chg="mod">
          <ac:chgData name="Christoffer Østergaard Christensen" userId="5d542c86-40b2-4e4f-ab37-dc2fab4fc46a" providerId="ADAL" clId="{6D4AFB03-712F-C043-AB39-C6811FEDA6B7}" dt="2020-08-06T10:45:02.217" v="1185" actId="404"/>
          <ac:spMkLst>
            <pc:docMk/>
            <pc:sldMk cId="5809082" sldId="287"/>
            <ac:spMk id="2" creationId="{8DADF708-B69B-C64B-B49E-A583CDFE81F4}"/>
          </ac:spMkLst>
        </pc:spChg>
        <pc:spChg chg="add mod">
          <ac:chgData name="Christoffer Østergaard Christensen" userId="5d542c86-40b2-4e4f-ab37-dc2fab4fc46a" providerId="ADAL" clId="{6D4AFB03-712F-C043-AB39-C6811FEDA6B7}" dt="2020-08-06T10:44:35.826" v="1112" actId="1076"/>
          <ac:spMkLst>
            <pc:docMk/>
            <pc:sldMk cId="5809082" sldId="287"/>
            <ac:spMk id="4" creationId="{DD298CDC-A69C-3B47-A301-62FF357361CF}"/>
          </ac:spMkLst>
        </pc:spChg>
        <pc:picChg chg="add mod">
          <ac:chgData name="Christoffer Østergaard Christensen" userId="5d542c86-40b2-4e4f-ab37-dc2fab4fc46a" providerId="ADAL" clId="{6D4AFB03-712F-C043-AB39-C6811FEDA6B7}" dt="2020-08-06T10:44:35.826" v="1112" actId="1076"/>
          <ac:picMkLst>
            <pc:docMk/>
            <pc:sldMk cId="5809082" sldId="287"/>
            <ac:picMk id="1025" creationId="{193AB7D0-C257-6143-9E76-EB915F048406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  <pc:spChg chg="mod">
          <ac:chgData name="Christoffer Østergaard Christensen" userId="5d542c86-40b2-4e4f-ab37-dc2fab4fc46a" providerId="ADAL" clId="{6D4AFB03-712F-C043-AB39-C6811FEDA6B7}" dt="2020-08-06T10:45:36.815" v="1251" actId="20577"/>
          <ac:spMkLst>
            <pc:docMk/>
            <pc:sldMk cId="3150939157" sldId="288"/>
            <ac:spMk id="2" creationId="{5A955BD2-A848-7A41-A61D-32714A9B05DA}"/>
          </ac:spMkLst>
        </pc:spChg>
        <pc:spChg chg="add mod">
          <ac:chgData name="Christoffer Østergaard Christensen" userId="5d542c86-40b2-4e4f-ab37-dc2fab4fc46a" providerId="ADAL" clId="{6D4AFB03-712F-C043-AB39-C6811FEDA6B7}" dt="2020-08-06T10:45:21.923" v="1193" actId="1076"/>
          <ac:spMkLst>
            <pc:docMk/>
            <pc:sldMk cId="3150939157" sldId="288"/>
            <ac:spMk id="4" creationId="{7C41DF6D-B474-964C-9E3B-6D6014BDC465}"/>
          </ac:spMkLst>
        </pc:spChg>
        <pc:picChg chg="add mod">
          <ac:chgData name="Christoffer Østergaard Christensen" userId="5d542c86-40b2-4e4f-ab37-dc2fab4fc46a" providerId="ADAL" clId="{6D4AFB03-712F-C043-AB39-C6811FEDA6B7}" dt="2020-08-06T10:45:21.923" v="1193" actId="1076"/>
          <ac:picMkLst>
            <pc:docMk/>
            <pc:sldMk cId="3150939157" sldId="288"/>
            <ac:picMk id="2049" creationId="{774837BB-0B59-C140-8F97-08486F8F64A4}"/>
          </ac:picMkLst>
        </pc:picChg>
      </pc:sldChg>
    </pc:docChg>
  </pc:docChgLst>
  <pc:docChgLst>
    <pc:chgData name="Christoffer Østergaard Carstens" userId="5d542c86-40b2-4e4f-ab37-dc2fab4fc46a" providerId="ADAL" clId="{00A1A030-8F34-4B90-9FB5-35591CE117F5}"/>
    <pc:docChg chg="custSel delSld modSld sldOrd">
      <pc:chgData name="Christoffer Østergaard Carstens" userId="5d542c86-40b2-4e4f-ab37-dc2fab4fc46a" providerId="ADAL" clId="{00A1A030-8F34-4B90-9FB5-35591CE117F5}" dt="2021-08-18T08:02:53.394" v="73" actId="20577"/>
      <pc:docMkLst>
        <pc:docMk/>
      </pc:docMkLst>
      <pc:sldChg chg="modSp mod">
        <pc:chgData name="Christoffer Østergaard Carstens" userId="5d542c86-40b2-4e4f-ab37-dc2fab4fc46a" providerId="ADAL" clId="{00A1A030-8F34-4B90-9FB5-35591CE117F5}" dt="2021-08-16T13:01:31.542" v="46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00A1A030-8F34-4B90-9FB5-35591CE117F5}" dt="2021-08-16T13:01:31.542" v="46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ord">
        <pc:chgData name="Christoffer Østergaard Carstens" userId="5d542c86-40b2-4e4f-ab37-dc2fab4fc46a" providerId="ADAL" clId="{00A1A030-8F34-4B90-9FB5-35591CE117F5}" dt="2021-08-16T13:00:49.574" v="44"/>
        <pc:sldMkLst>
          <pc:docMk/>
          <pc:sldMk cId="1924448796" sldId="299"/>
        </pc:sldMkLst>
      </pc:sldChg>
      <pc:sldChg chg="del">
        <pc:chgData name="Christoffer Østergaard Carstens" userId="5d542c86-40b2-4e4f-ab37-dc2fab4fc46a" providerId="ADAL" clId="{00A1A030-8F34-4B90-9FB5-35591CE117F5}" dt="2021-08-16T13:01:28.888" v="45" actId="47"/>
        <pc:sldMkLst>
          <pc:docMk/>
          <pc:sldMk cId="4078879568" sldId="300"/>
        </pc:sldMkLst>
      </pc:sldChg>
      <pc:sldChg chg="addSp delSp modSp mod modNotesTx">
        <pc:chgData name="Christoffer Østergaard Carstens" userId="5d542c86-40b2-4e4f-ab37-dc2fab4fc46a" providerId="ADAL" clId="{00A1A030-8F34-4B90-9FB5-35591CE117F5}" dt="2021-08-18T08:02:53.394" v="73" actId="20577"/>
        <pc:sldMkLst>
          <pc:docMk/>
          <pc:sldMk cId="1157140149" sldId="301"/>
        </pc:sldMkLst>
        <pc:spChg chg="mod">
          <ac:chgData name="Christoffer Østergaard Carstens" userId="5d542c86-40b2-4e4f-ab37-dc2fab4fc46a" providerId="ADAL" clId="{00A1A030-8F34-4B90-9FB5-35591CE117F5}" dt="2021-08-18T08:02:48.416" v="72" actId="404"/>
          <ac:spMkLst>
            <pc:docMk/>
            <pc:sldMk cId="1157140149" sldId="301"/>
            <ac:spMk id="3" creationId="{00000000-0000-0000-0000-000000000000}"/>
          </ac:spMkLst>
        </pc:spChg>
        <pc:spChg chg="add del">
          <ac:chgData name="Christoffer Østergaard Carstens" userId="5d542c86-40b2-4e4f-ab37-dc2fab4fc46a" providerId="ADAL" clId="{00A1A030-8F34-4B90-9FB5-35591CE117F5}" dt="2021-08-18T08:01:59.341" v="49"/>
          <ac:spMkLst>
            <pc:docMk/>
            <pc:sldMk cId="1157140149" sldId="301"/>
            <ac:spMk id="4" creationId="{A46A3C09-B44A-4EDA-854D-A3E0B64C10C0}"/>
          </ac:spMkLst>
        </pc:spChg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  <pc:spChg chg="mod">
          <ac:chgData name="Christoffer Østergaard Christensen" userId="5d542c86-40b2-4e4f-ab37-dc2fab4fc46a" providerId="ADAL" clId="{B4A5F6CC-B38C-044B-A48A-E28761825FBE}" dt="2020-01-15T08:29:46.191" v="959" actId="20577"/>
          <ac:spMkLst>
            <pc:docMk/>
            <pc:sldMk cId="2978583439" sldId="280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B4A5F6CC-B38C-044B-A48A-E28761825FBE}" dt="2020-01-15T08:29:18.665" v="955" actId="20577"/>
          <ac:spMkLst>
            <pc:docMk/>
            <pc:sldMk cId="2978583439" sldId="280"/>
            <ac:spMk id="3" creationId="{00000000-0000-0000-0000-000000000000}"/>
          </ac:spMkLst>
        </pc:spChg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  <pc:spChg chg="add del mod">
          <ac:chgData name="Christoffer Østergaard Christensen" userId="5d542c86-40b2-4e4f-ab37-dc2fab4fc46a" providerId="ADAL" clId="{B4A5F6CC-B38C-044B-A48A-E28761825FBE}" dt="2020-01-15T07:58:41.196" v="1" actId="931"/>
          <ac:spMkLst>
            <pc:docMk/>
            <pc:sldMk cId="2740321037" sldId="281"/>
            <ac:spMk id="4" creationId="{7F3607A6-F390-8645-9715-0DC35F849310}"/>
          </ac:spMkLst>
        </pc:spChg>
        <pc:picChg chg="add mod">
          <ac:chgData name="Christoffer Østergaard Christensen" userId="5d542c86-40b2-4e4f-ab37-dc2fab4fc46a" providerId="ADAL" clId="{B4A5F6CC-B38C-044B-A48A-E28761825FBE}" dt="2020-01-15T07:59:27.098" v="12" actId="1076"/>
          <ac:picMkLst>
            <pc:docMk/>
            <pc:sldMk cId="2740321037" sldId="281"/>
            <ac:picMk id="6" creationId="{E8C6ACB2-9686-A746-9492-A4AAB6A807C6}"/>
          </ac:picMkLst>
        </pc:picChg>
        <pc:picChg chg="del">
          <ac:chgData name="Christoffer Østergaard Christensen" userId="5d542c86-40b2-4e4f-ab37-dc2fab4fc46a" providerId="ADAL" clId="{B4A5F6CC-B38C-044B-A48A-E28761825FBE}" dt="2020-01-15T07:58:29.484" v="0" actId="478"/>
          <ac:picMkLst>
            <pc:docMk/>
            <pc:sldMk cId="2740321037" sldId="281"/>
            <ac:picMk id="8" creationId="{00000000-0000-0000-0000-000000000000}"/>
          </ac:picMkLst>
        </pc:picChg>
        <pc:picChg chg="del mod">
          <ac:chgData name="Christoffer Østergaard Christensen" userId="5d542c86-40b2-4e4f-ab37-dc2fab4fc46a" providerId="ADAL" clId="{B4A5F6CC-B38C-044B-A48A-E28761825FBE}" dt="2020-01-15T07:59:02.065" v="9" actId="478"/>
          <ac:picMkLst>
            <pc:docMk/>
            <pc:sldMk cId="2740321037" sldId="281"/>
            <ac:picMk id="9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  <pc:picChg chg="mod">
          <ac:chgData name="Christoffer Østergaard Christensen" userId="5d542c86-40b2-4e4f-ab37-dc2fab4fc46a" providerId="ADAL" clId="{B4A5F6CC-B38C-044B-A48A-E28761825FBE}" dt="2020-01-15T08:01:28.694" v="14" actId="1076"/>
          <ac:picMkLst>
            <pc:docMk/>
            <pc:sldMk cId="551452374" sldId="282"/>
            <ac:picMk id="5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  <pc:spChg chg="mod">
          <ac:chgData name="Christoffer Østergaard Christensen" userId="5d542c86-40b2-4e4f-ab37-dc2fab4fc46a" providerId="ADAL" clId="{B4A5F6CC-B38C-044B-A48A-E28761825FBE}" dt="2020-01-15T08:02:38.565" v="16" actId="1076"/>
          <ac:spMkLst>
            <pc:docMk/>
            <pc:sldMk cId="551452374" sldId="283"/>
            <ac:spMk id="2" creationId="{00000000-0000-0000-0000-000000000000}"/>
          </ac:spMkLst>
        </pc:spChg>
        <pc:picChg chg="mod">
          <ac:chgData name="Christoffer Østergaard Christensen" userId="5d542c86-40b2-4e4f-ab37-dc2fab4fc46a" providerId="ADAL" clId="{B4A5F6CC-B38C-044B-A48A-E28761825FBE}" dt="2020-01-15T08:02:40.896" v="17" actId="14100"/>
          <ac:picMkLst>
            <pc:docMk/>
            <pc:sldMk cId="551452374" sldId="283"/>
            <ac:picMk id="12" creationId="{00000000-0000-0000-0000-000000000000}"/>
          </ac:picMkLst>
        </pc:picChg>
        <pc:picChg chg="mod">
          <ac:chgData name="Christoffer Østergaard Christensen" userId="5d542c86-40b2-4e4f-ab37-dc2fab4fc46a" providerId="ADAL" clId="{B4A5F6CC-B38C-044B-A48A-E28761825FBE}" dt="2020-01-15T08:02:46.575" v="19" actId="14100"/>
          <ac:picMkLst>
            <pc:docMk/>
            <pc:sldMk cId="551452374" sldId="283"/>
            <ac:picMk id="13" creationId="{00000000-0000-0000-0000-000000000000}"/>
          </ac:picMkLst>
        </pc:picChg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2" creationId="{CE179D90-39F7-C54B-B7AE-D78DE4ED497A}"/>
          </ac:spMkLst>
        </pc:spChg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3" creationId="{C20C75E5-533F-A94D-B1DE-EE429C918E84}"/>
          </ac:spMkLst>
        </pc:spChg>
        <pc:spChg chg="add mod">
          <ac:chgData name="Christoffer Østergaard Christensen" userId="5d542c86-40b2-4e4f-ab37-dc2fab4fc46a" providerId="ADAL" clId="{B4A5F6CC-B38C-044B-A48A-E28761825FBE}" dt="2020-01-15T08:12:01.475" v="265" actId="113"/>
          <ac:spMkLst>
            <pc:docMk/>
            <pc:sldMk cId="105191546" sldId="288"/>
            <ac:spMk id="5" creationId="{A7293BBE-A04C-4A44-857A-35AD7243BB41}"/>
          </ac:spMkLst>
        </pc:spChg>
        <pc:spChg chg="add del mod">
          <ac:chgData name="Christoffer Østergaard Christensen" userId="5d542c86-40b2-4e4f-ab37-dc2fab4fc46a" providerId="ADAL" clId="{B4A5F6CC-B38C-044B-A48A-E28761825FBE}" dt="2020-01-15T08:12:04.726" v="267"/>
          <ac:spMkLst>
            <pc:docMk/>
            <pc:sldMk cId="105191546" sldId="288"/>
            <ac:spMk id="6" creationId="{142FB0BC-097E-E148-B329-126705080DB4}"/>
          </ac:spMkLst>
        </pc:spChg>
        <pc:spChg chg="add mod">
          <ac:chgData name="Christoffer Østergaard Christensen" userId="5d542c86-40b2-4e4f-ab37-dc2fab4fc46a" providerId="ADAL" clId="{B4A5F6CC-B38C-044B-A48A-E28761825FBE}" dt="2020-01-15T08:11:37.746" v="245" actId="20577"/>
          <ac:spMkLst>
            <pc:docMk/>
            <pc:sldMk cId="105191546" sldId="288"/>
            <ac:spMk id="8" creationId="{DCFF2192-82EF-1244-9ADC-D189A667B280}"/>
          </ac:spMkLst>
        </pc:spChg>
        <pc:graphicFrameChg chg="add del mod modGraphic">
          <ac:chgData name="Christoffer Østergaard Christensen" userId="5d542c86-40b2-4e4f-ab37-dc2fab4fc46a" providerId="ADAL" clId="{B4A5F6CC-B38C-044B-A48A-E28761825FBE}" dt="2020-01-15T08:10:53.776" v="25" actId="478"/>
          <ac:graphicFrameMkLst>
            <pc:docMk/>
            <pc:sldMk cId="105191546" sldId="288"/>
            <ac:graphicFrameMk id="4" creationId="{B63BC261-DB76-BF4C-A00B-48D20D699D57}"/>
          </ac:graphicFrameMkLst>
        </pc:graphicFrameChg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  <pc:spChg chg="mod">
          <ac:chgData name="Christoffer Østergaard Christensen" userId="5d542c86-40b2-4e4f-ab37-dc2fab4fc46a" providerId="ADAL" clId="{B4A5F6CC-B38C-044B-A48A-E28761825FBE}" dt="2020-01-15T08:29:51.373" v="978" actId="20577"/>
          <ac:spMkLst>
            <pc:docMk/>
            <pc:sldMk cId="151154772" sldId="289"/>
            <ac:spMk id="2" creationId="{9EBABD90-FB51-EA45-B07E-6EA9C191E1C1}"/>
          </ac:spMkLst>
        </pc:spChg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  <pc:spChg chg="mod">
          <ac:chgData name="Christoffer Østergaard Christensen" userId="5d542c86-40b2-4e4f-ab37-dc2fab4fc46a" providerId="ADAL" clId="{B4A5F6CC-B38C-044B-A48A-E28761825FBE}" dt="2020-01-15T08:30:51.744" v="990" actId="27636"/>
          <ac:spMkLst>
            <pc:docMk/>
            <pc:sldMk cId="2869923261" sldId="290"/>
            <ac:spMk id="3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32152531-80F4-A145-AFF6-96CB2A4E09BE}" dt="2019-12-24T14:58:07.023" v="1856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32152531-80F4-A145-AFF6-96CB2A4E09BE}" dt="2019-12-24T14:26:30.285" v="119" actId="1076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32152531-80F4-A145-AFF6-96CB2A4E09BE}" dt="2019-12-24T14:26:58.355" v="128" actId="1076"/>
          <ac:spMkLst>
            <pc:docMk/>
            <pc:sldMk cId="829714769" sldId="261"/>
            <ac:spMk id="3" creationId="{5E12BBDC-B580-2C48-B989-6B524F65A4F2}"/>
          </ac:spMkLst>
        </pc:spChg>
        <pc:picChg chg="add mod">
          <ac:chgData name="Christoffer Østergaard Christensen" userId="5d542c86-40b2-4e4f-ab37-dc2fab4fc46a" providerId="ADAL" clId="{32152531-80F4-A145-AFF6-96CB2A4E09BE}" dt="2019-12-24T14:27:01.845" v="129" actId="1076"/>
          <ac:picMkLst>
            <pc:docMk/>
            <pc:sldMk cId="829714769" sldId="261"/>
            <ac:picMk id="4" creationId="{70B7FF55-A696-844F-8C3E-2F2A0DF8AC9C}"/>
          </ac:picMkLst>
        </pc:picChg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32152531-80F4-A145-AFF6-96CB2A4E09BE}" dt="2019-12-24T14:20:10.477" v="41" actId="122"/>
          <ac:spMkLst>
            <pc:docMk/>
            <pc:sldMk cId="2336168022" sldId="262"/>
            <ac:spMk id="2" creationId="{6E272116-0EFF-1A46-A805-9AE09C0C4007}"/>
          </ac:spMkLst>
        </pc:spChg>
        <pc:spChg chg="del">
          <ac:chgData name="Christoffer Østergaard Christensen" userId="5d542c86-40b2-4e4f-ab37-dc2fab4fc46a" providerId="ADAL" clId="{32152531-80F4-A145-AFF6-96CB2A4E09BE}" dt="2019-12-24T14:19:45.837" v="8" actId="931"/>
          <ac:spMkLst>
            <pc:docMk/>
            <pc:sldMk cId="2336168022" sldId="262"/>
            <ac:spMk id="3" creationId="{5DCE4177-92EE-2F4A-955D-9544BD7CD643}"/>
          </ac:spMkLst>
        </pc:spChg>
        <pc:spChg chg="add mod">
          <ac:chgData name="Christoffer Østergaard Christensen" userId="5d542c86-40b2-4e4f-ab37-dc2fab4fc46a" providerId="ADAL" clId="{32152531-80F4-A145-AFF6-96CB2A4E09BE}" dt="2019-12-24T14:47:06.452" v="785" actId="20577"/>
          <ac:spMkLst>
            <pc:docMk/>
            <pc:sldMk cId="2336168022" sldId="262"/>
            <ac:spMk id="3" creationId="{935D63DC-97B2-5B45-BDDA-4BF9165B84A2}"/>
          </ac:spMkLst>
        </pc:spChg>
        <pc:picChg chg="add mod">
          <ac:chgData name="Christoffer Østergaard Christensen" userId="5d542c86-40b2-4e4f-ab37-dc2fab4fc46a" providerId="ADAL" clId="{32152531-80F4-A145-AFF6-96CB2A4E09BE}" dt="2019-12-24T14:47:10.638" v="786" actId="1076"/>
          <ac:picMkLst>
            <pc:docMk/>
            <pc:sldMk cId="2336168022" sldId="262"/>
            <ac:picMk id="5" creationId="{F57F3784-52D3-4A4A-8122-987678EA1036}"/>
          </ac:picMkLst>
        </pc:picChg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32152531-80F4-A145-AFF6-96CB2A4E09BE}" dt="2019-12-24T14:45:47.736" v="775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32152531-80F4-A145-AFF6-96CB2A4E09BE}" dt="2019-12-24T14:45:49.878" v="776"/>
          <ac:spMkLst>
            <pc:docMk/>
            <pc:sldMk cId="2339285912" sldId="265"/>
            <ac:spMk id="3" creationId="{27907BF0-BD64-F741-A49D-EBA35B0D57D2}"/>
          </ac:spMkLst>
        </pc:spChg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32152531-80F4-A145-AFF6-96CB2A4E09BE}" dt="2019-12-24T14:42:28.337" v="405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32152531-80F4-A145-AFF6-96CB2A4E09BE}" dt="2019-12-24T14:42:54.237" v="510" actId="20577"/>
          <ac:spMkLst>
            <pc:docMk/>
            <pc:sldMk cId="3857233581" sldId="269"/>
            <ac:spMk id="3" creationId="{AD25D82D-5B50-E24E-845C-1392945E5734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  <pc:spChg chg="mod">
          <ac:chgData name="Christoffer Østergaard Christensen" userId="5d542c86-40b2-4e4f-ab37-dc2fab4fc46a" providerId="ADAL" clId="{32152531-80F4-A145-AFF6-96CB2A4E09BE}" dt="2019-12-24T14:41:41.526" v="368" actId="5793"/>
          <ac:spMkLst>
            <pc:docMk/>
            <pc:sldMk cId="3613854030" sldId="272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32152531-80F4-A145-AFF6-96CB2A4E09BE}" dt="2019-12-24T14:24:22.521" v="74" actId="5793"/>
          <ac:spMkLst>
            <pc:docMk/>
            <pc:sldMk cId="3613854030" sldId="272"/>
            <ac:spMk id="3" creationId="{00000000-0000-0000-0000-00000000000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  <pc:spChg chg="mod">
          <ac:chgData name="Christoffer Østergaard Christensen" userId="5d542c86-40b2-4e4f-ab37-dc2fab4fc46a" providerId="ADAL" clId="{32152531-80F4-A145-AFF6-96CB2A4E09BE}" dt="2019-12-24T14:26:00.039" v="113" actId="20577"/>
          <ac:spMkLst>
            <pc:docMk/>
            <pc:sldMk cId="340800705" sldId="274"/>
            <ac:spMk id="2" creationId="{66F3B5B5-6FEC-2349-9F7D-8A522C13A2AA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  <pc:spChg chg="mod">
          <ac:chgData name="Christoffer Østergaard Christensen" userId="5d542c86-40b2-4e4f-ab37-dc2fab4fc46a" providerId="ADAL" clId="{32152531-80F4-A145-AFF6-96CB2A4E09BE}" dt="2019-12-24T14:47:22.556" v="808" actId="20577"/>
          <ac:spMkLst>
            <pc:docMk/>
            <pc:sldMk cId="3480536893" sldId="275"/>
            <ac:spMk id="2" creationId="{19D66AF0-A610-B049-9D62-1284FEDF32AE}"/>
          </ac:spMkLst>
        </pc:spChg>
        <pc:spChg chg="mod">
          <ac:chgData name="Christoffer Østergaard Christensen" userId="5d542c86-40b2-4e4f-ab37-dc2fab4fc46a" providerId="ADAL" clId="{32152531-80F4-A145-AFF6-96CB2A4E09BE}" dt="2019-12-24T14:47:57.960" v="933" actId="20577"/>
          <ac:spMkLst>
            <pc:docMk/>
            <pc:sldMk cId="3480536893" sldId="275"/>
            <ac:spMk id="3" creationId="{02C1194D-A0A0-F34B-B6FE-B176BE1ADCDD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  <pc:spChg chg="mod">
          <ac:chgData name="Christoffer Østergaard Christensen" userId="5d542c86-40b2-4e4f-ab37-dc2fab4fc46a" providerId="ADAL" clId="{32152531-80F4-A145-AFF6-96CB2A4E09BE}" dt="2019-12-24T14:48:29.402" v="953" actId="20577"/>
          <ac:spMkLst>
            <pc:docMk/>
            <pc:sldMk cId="4157980221" sldId="276"/>
            <ac:spMk id="2" creationId="{BCD93B4A-0580-F24A-8053-15909E1F4E93}"/>
          </ac:spMkLst>
        </pc:spChg>
        <pc:spChg chg="mod">
          <ac:chgData name="Christoffer Østergaard Christensen" userId="5d542c86-40b2-4e4f-ab37-dc2fab4fc46a" providerId="ADAL" clId="{32152531-80F4-A145-AFF6-96CB2A4E09BE}" dt="2019-12-24T14:50:26.888" v="1293" actId="20577"/>
          <ac:spMkLst>
            <pc:docMk/>
            <pc:sldMk cId="4157980221" sldId="276"/>
            <ac:spMk id="3" creationId="{59BDDD9D-F115-A04B-BAEB-5F667060DB3B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  <pc:spChg chg="mod">
          <ac:chgData name="Christoffer Østergaard Christensen" userId="5d542c86-40b2-4e4f-ab37-dc2fab4fc46a" providerId="ADAL" clId="{32152531-80F4-A145-AFF6-96CB2A4E09BE}" dt="2019-12-24T14:48:39.286" v="964" actId="20577"/>
          <ac:spMkLst>
            <pc:docMk/>
            <pc:sldMk cId="3945349963" sldId="277"/>
            <ac:spMk id="2" creationId="{41E4605F-8AA2-854F-9FED-069AD6FE649E}"/>
          </ac:spMkLst>
        </pc:spChg>
        <pc:spChg chg="mod">
          <ac:chgData name="Christoffer Østergaard Christensen" userId="5d542c86-40b2-4e4f-ab37-dc2fab4fc46a" providerId="ADAL" clId="{32152531-80F4-A145-AFF6-96CB2A4E09BE}" dt="2019-12-24T14:52:03.964" v="1596" actId="20577"/>
          <ac:spMkLst>
            <pc:docMk/>
            <pc:sldMk cId="3945349963" sldId="277"/>
            <ac:spMk id="3" creationId="{C41548F6-7FC3-4B4F-A5D8-704E63D01BAD}"/>
          </ac:spMkLst>
        </pc:spChg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  <pc:spChg chg="mod">
          <ac:chgData name="Christoffer Østergaard Christensen" userId="5d542c86-40b2-4e4f-ab37-dc2fab4fc46a" providerId="ADAL" clId="{32152531-80F4-A145-AFF6-96CB2A4E09BE}" dt="2019-12-24T14:55:38.036" v="1659" actId="20577"/>
          <ac:spMkLst>
            <pc:docMk/>
            <pc:sldMk cId="1653292670" sldId="278"/>
            <ac:spMk id="2" creationId="{982A2CD5-FD95-AC42-9049-ED498A0A52DA}"/>
          </ac:spMkLst>
        </pc:spChg>
        <pc:spChg chg="del">
          <ac:chgData name="Christoffer Østergaard Christensen" userId="5d542c86-40b2-4e4f-ab37-dc2fab4fc46a" providerId="ADAL" clId="{32152531-80F4-A145-AFF6-96CB2A4E09BE}" dt="2019-12-24T14:55:00.865" v="1598" actId="931"/>
          <ac:spMkLst>
            <pc:docMk/>
            <pc:sldMk cId="1653292670" sldId="278"/>
            <ac:spMk id="3" creationId="{843A46C3-C7F0-4742-8D91-BE207934DD5E}"/>
          </ac:spMkLst>
        </pc:spChg>
        <pc:picChg chg="add mod">
          <ac:chgData name="Christoffer Østergaard Christensen" userId="5d542c86-40b2-4e4f-ab37-dc2fab4fc46a" providerId="ADAL" clId="{32152531-80F4-A145-AFF6-96CB2A4E09BE}" dt="2019-12-24T14:55:08.772" v="1602" actId="1076"/>
          <ac:picMkLst>
            <pc:docMk/>
            <pc:sldMk cId="1653292670" sldId="278"/>
            <ac:picMk id="5" creationId="{997C1185-E68B-694B-A113-9D491091DEB5}"/>
          </ac:picMkLst>
        </pc:picChg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  <pc:spChg chg="mod">
          <ac:chgData name="Christoffer Østergaard Christensen" userId="5d542c86-40b2-4e4f-ab37-dc2fab4fc46a" providerId="ADAL" clId="{32152531-80F4-A145-AFF6-96CB2A4E09BE}" dt="2019-12-24T15:00:58.073" v="1862" actId="20577"/>
          <ac:spMkLst>
            <pc:docMk/>
            <pc:sldMk cId="2287714219" sldId="279"/>
            <ac:spMk id="2" creationId="{72B5233E-2FBD-FB4D-99D3-B85562F67D84}"/>
          </ac:spMkLst>
        </pc:spChg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82F2A434-32EF-8849-A71B-F91DB6BBF237}" dt="2019-12-05T21:10:19.636" v="5943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82F2A434-32EF-8849-A71B-F91DB6BBF237}" dt="2019-11-29T10:53:41.783" v="166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82F2A434-32EF-8849-A71B-F91DB6BBF237}" dt="2019-11-29T11:00:39.270" v="761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82F2A434-32EF-8849-A71B-F91DB6BBF237}" dt="2019-11-29T10:53:37.208" v="154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82F2A434-32EF-8849-A71B-F91DB6BBF237}" dt="2019-11-29T10:57:24.591" v="515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82F2A434-32EF-8849-A71B-F91DB6BBF237}" dt="2019-12-05T17:26:07.919" v="1705" actId="120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82F2A434-32EF-8849-A71B-F91DB6BBF237}" dt="2019-12-05T17:25:39.330" v="1670"/>
          <ac:spMkLst>
            <pc:docMk/>
            <pc:sldMk cId="2339285912" sldId="265"/>
            <ac:spMk id="3" creationId="{27907BF0-BD64-F741-A49D-EBA35B0D57D2}"/>
          </ac:spMkLst>
        </pc:spChg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82F2A434-32EF-8849-A71B-F91DB6BBF237}" dt="2019-12-05T20:57:20.970" v="5769" actId="404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82F2A434-32EF-8849-A71B-F91DB6BBF237}" dt="2019-12-05T20:58:27.922" v="5802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arstens" userId="5d542c86-40b2-4e4f-ab37-dc2fab4fc46a" providerId="ADAL" clId="{6597D3E6-9FEF-4B86-ADB4-B2BD93D1987D}"/>
    <pc:docChg chg="undo custSel addSld delSld modSld sldOrd">
      <pc:chgData name="Christoffer Østergaard Carstens" userId="5d542c86-40b2-4e4f-ab37-dc2fab4fc46a" providerId="ADAL" clId="{6597D3E6-9FEF-4B86-ADB4-B2BD93D1987D}" dt="2023-08-21T07:29:19.960" v="32" actId="47"/>
      <pc:docMkLst>
        <pc:docMk/>
      </pc:docMkLst>
      <pc:sldChg chg="modSp">
        <pc:chgData name="Christoffer Østergaard Carstens" userId="5d542c86-40b2-4e4f-ab37-dc2fab4fc46a" providerId="ADAL" clId="{6597D3E6-9FEF-4B86-ADB4-B2BD93D1987D}" dt="2023-08-21T07:21:55.815" v="0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1276074628" sldId="275"/>
            <ac:spMk id="3" creationId="{35306201-C9E0-3447-B8C0-B02F66B627AE}"/>
          </ac:spMkLst>
        </pc:spChg>
      </pc:sldChg>
      <pc:sldChg chg="modSp mod">
        <pc:chgData name="Christoffer Østergaard Carstens" userId="5d542c86-40b2-4e4f-ab37-dc2fab4fc46a" providerId="ADAL" clId="{6597D3E6-9FEF-4B86-ADB4-B2BD93D1987D}" dt="2023-08-21T07:23:10.232" v="8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3:10.232" v="8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6597D3E6-9FEF-4B86-ADB4-B2BD93D1987D}" dt="2023-08-21T07:21:55.815" v="0"/>
        <pc:sldMkLst>
          <pc:docMk/>
          <pc:sldMk cId="3613934351" sldId="295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3613934351" sldId="29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3613934351" sldId="295"/>
            <ac:spMk id="3" creationId="{00000000-0000-0000-0000-000000000000}"/>
          </ac:spMkLst>
        </pc:spChg>
      </pc:sldChg>
      <pc:sldChg chg="modSp del mod">
        <pc:chgData name="Christoffer Østergaard Carstens" userId="5d542c86-40b2-4e4f-ab37-dc2fab4fc46a" providerId="ADAL" clId="{6597D3E6-9FEF-4B86-ADB4-B2BD93D1987D}" dt="2023-08-21T07:23:01.926" v="3" actId="47"/>
        <pc:sldMkLst>
          <pc:docMk/>
          <pc:sldMk cId="1077698264" sldId="296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1077698264" sldId="29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1:56.189" v="1" actId="27636"/>
          <ac:spMkLst>
            <pc:docMk/>
            <pc:sldMk cId="1077698264" sldId="296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6597D3E6-9FEF-4B86-ADB4-B2BD93D1987D}" dt="2023-08-21T07:29:18.370" v="31"/>
        <pc:sldMkLst>
          <pc:docMk/>
          <pc:sldMk cId="3777765385" sldId="298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3777765385" sldId="29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9:18.370" v="31"/>
          <ac:spMkLst>
            <pc:docMk/>
            <pc:sldMk cId="3777765385" sldId="298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6597D3E6-9FEF-4B86-ADB4-B2BD93D1987D}" dt="2023-08-21T07:21:55.815" v="0"/>
        <pc:sldMkLst>
          <pc:docMk/>
          <pc:sldMk cId="1924448796" sldId="299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1924448796" sldId="29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1924448796" sldId="299"/>
            <ac:spMk id="3" creationId="{00000000-0000-0000-0000-000000000000}"/>
          </ac:spMkLst>
        </pc:spChg>
      </pc:sldChg>
      <pc:sldChg chg="modSp del mod">
        <pc:chgData name="Christoffer Østergaard Carstens" userId="5d542c86-40b2-4e4f-ab37-dc2fab4fc46a" providerId="ADAL" clId="{6597D3E6-9FEF-4B86-ADB4-B2BD93D1987D}" dt="2023-08-21T07:23:02.900" v="4" actId="47"/>
        <pc:sldMkLst>
          <pc:docMk/>
          <pc:sldMk cId="1157140149" sldId="301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1157140149" sldId="30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1:56.377" v="2" actId="27636"/>
          <ac:spMkLst>
            <pc:docMk/>
            <pc:sldMk cId="1157140149" sldId="301"/>
            <ac:spMk id="3" creationId="{00000000-0000-0000-0000-000000000000}"/>
          </ac:spMkLst>
        </pc:spChg>
      </pc:sldChg>
      <pc:sldChg chg="modSp ord">
        <pc:chgData name="Christoffer Østergaard Carstens" userId="5d542c86-40b2-4e4f-ab37-dc2fab4fc46a" providerId="ADAL" clId="{6597D3E6-9FEF-4B86-ADB4-B2BD93D1987D}" dt="2023-08-21T07:23:23.578" v="10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2288015553" sldId="302"/>
            <ac:spMk id="2" creationId="{00000000-0000-0000-0000-000000000000}"/>
          </ac:spMkLst>
        </pc:spChg>
      </pc:sldChg>
      <pc:sldChg chg="modSp new del mod">
        <pc:chgData name="Christoffer Østergaard Carstens" userId="5d542c86-40b2-4e4f-ab37-dc2fab4fc46a" providerId="ADAL" clId="{6597D3E6-9FEF-4B86-ADB4-B2BD93D1987D}" dt="2023-08-21T07:29:19.960" v="32" actId="47"/>
        <pc:sldMkLst>
          <pc:docMk/>
          <pc:sldMk cId="547210081" sldId="303"/>
        </pc:sldMkLst>
        <pc:spChg chg="mod">
          <ac:chgData name="Christoffer Østergaard Carstens" userId="5d542c86-40b2-4e4f-ab37-dc2fab4fc46a" providerId="ADAL" clId="{6597D3E6-9FEF-4B86-ADB4-B2BD93D1987D}" dt="2023-08-21T07:26:05.618" v="22" actId="20577"/>
          <ac:spMkLst>
            <pc:docMk/>
            <pc:sldMk cId="547210081" sldId="303"/>
            <ac:spMk id="2" creationId="{848FE71B-8A37-0DBB-3BDA-FB5985843721}"/>
          </ac:spMkLst>
        </pc:spChg>
        <pc:spChg chg="mod">
          <ac:chgData name="Christoffer Østergaard Carstens" userId="5d542c86-40b2-4e4f-ab37-dc2fab4fc46a" providerId="ADAL" clId="{6597D3E6-9FEF-4B86-ADB4-B2BD93D1987D}" dt="2023-08-21T07:29:11.110" v="30" actId="20577"/>
          <ac:spMkLst>
            <pc:docMk/>
            <pc:sldMk cId="547210081" sldId="303"/>
            <ac:spMk id="3" creationId="{61E01C57-2F6D-6CF5-0313-DEECD33D58F5}"/>
          </ac:spMkLst>
        </pc:spChg>
      </pc:sldChg>
      <pc:sldChg chg="modSp del">
        <pc:chgData name="Christoffer Østergaard Carstens" userId="5d542c86-40b2-4e4f-ab37-dc2fab4fc46a" providerId="ADAL" clId="{6597D3E6-9FEF-4B86-ADB4-B2BD93D1987D}" dt="2023-08-21T07:23:03.759" v="5" actId="47"/>
        <pc:sldMkLst>
          <pc:docMk/>
          <pc:sldMk cId="2434139226" sldId="303"/>
        </pc:sldMkLst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2434139226" sldId="30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6597D3E6-9FEF-4B86-ADB4-B2BD93D1987D}" dt="2023-08-21T07:21:55.815" v="0"/>
          <ac:spMkLst>
            <pc:docMk/>
            <pc:sldMk cId="2434139226" sldId="303"/>
            <ac:spMk id="3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  <pc:spChg chg="mod">
          <ac:chgData name="Christoffer Østergaard Christensen" userId="5d542c86-40b2-4e4f-ab37-dc2fab4fc46a" providerId="ADAL" clId="{2F78AEFD-056D-0140-92D0-48B69E87A0F4}" dt="2020-05-11T20:28:59.706" v="2" actId="27636"/>
          <ac:spMkLst>
            <pc:docMk/>
            <pc:sldMk cId="3530821916" sldId="264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19-08-2024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882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50A686-7C58-DCD6-88C6-7303A25CB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FB52766-982A-0367-EF00-30B5E0ECF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F13479-502E-1FE4-0298-9C43F3663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10F0A9-6F4E-111E-A07C-C936D74D1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589EB4-5A0C-128F-4AAF-FC171590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03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F3CE0-1AD3-BFE6-BB60-9E6F16C2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45BFA4-B26C-8AF8-5F33-14F599570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CA2AF8-FB1B-4744-461D-EEC283342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F11A759-68ED-F3F3-1811-D556A0EC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274901-6BA9-8B1A-9D7C-B0455740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59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8D0BE-E384-8B80-24FD-5B15E92B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FF91080-D50B-D2B6-A309-7F323FDEC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FA0016-0B53-ED09-584E-CCDCA5CAF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18E2F9-0AA9-9FCE-A5AF-63E94C036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852CCA-DBB1-8E6B-10F2-86C9C2CE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7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B6078-9ABC-7120-E404-923BB5835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74C134-FD92-6017-0D0B-EFE01BC7F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BFB711B-3818-7202-131D-99D65220F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943FD1-63F9-1B74-A357-6DB8A5AF4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F2788E-57C3-954C-59D5-85E2F67C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5A779AA-82D4-2D75-E299-3F33752C2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1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70BBCD-DEBA-5F01-0D85-2F3C949ED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64527A5-69E6-4EA5-CEE1-58163EC18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7068EA-D692-BB3B-4E5F-A20F36D51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D8B55FF-27B5-51E4-A4DB-3F4C0F3DD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11731B-4F2F-369F-D08E-A27F4D190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405360A-BF77-8A50-1A8D-E1AF95A3B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958763E-92D7-A550-92DA-F927087DF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44C25B4-E21A-86D8-2E98-84C1F0B3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A2EFC-3E8B-ADAA-4D9E-69054165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67768D-850F-2741-C353-0FA4E3B5F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CA346ED-68B7-4802-F509-8C9DEE99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86017C1-B7D7-5813-CCC9-C6FB8199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8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CCF8943-A594-7D93-28DC-5AF2FE23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562C174-5A9F-1EF3-141D-ED0252773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E4179DF-C031-6660-DE25-A36BDD3A5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0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876F1-3226-B1BB-78A0-92277814C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802CDC-2458-C93A-41BA-7CBA14C1D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FABE9C-DD85-7439-E878-4EE82FFCA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1D57F4-57D7-5547-26BE-0AFB2E4ED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028E413-F315-C751-3CB5-F90D9A56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CB9B03-EFBD-0053-0684-50B7376D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7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E9A20-8477-BDC0-6456-641E5615E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8DCF31C-7FAD-236B-DA14-62D7A4D3F5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6C9FECC-DD5E-A254-B109-955176682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018844-C60D-36F2-FEEC-F6DEB403E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D7BC926-0C4B-FCAB-7838-D944359B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AC57DDA-D603-BBD3-FCF3-B80EC5D1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8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5B53E5-001E-7683-ACC2-95FE72D5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01FCAC9-CCFB-9BE5-5231-3C3EDFFDF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6095E4-6405-9738-7FAF-09FE3F65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016F10-B7E2-9E92-0EC8-C962096E1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A17721-F2AF-006A-4576-E5BBA009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19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9C746BB-4C8C-643D-D9F5-A1AB55669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51603D4-E105-8AE4-C30F-4018078F7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74AAE6-E521-A123-2813-4BE8A6624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0617371-2CE9-20DF-72D8-3A1A3C09F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7E0538-AB28-EC9C-8EFF-E74A1A349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49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84F6774-5821-D35C-C1BF-E2046A149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577D74B-9E8D-66F5-43BD-0F1E74D4F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60C2A8-49C9-390B-2DD4-64B6D04CA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92B1C1-5FBF-99D1-CB28-013031CB1D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9B8E78-6CB1-C355-C41C-05906C9F1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tinget.dk/boern/artikel/medieanalytiker-det-digitale-opmaerksomhedstyveri-forstaerker-unges-mistrivse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/debatten_-skaermfri-fremtid_45014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Kommunikationsforum | Børn driver det næste digitale boom. De digitale  medier har skabt en helt ny måde for børn at forbruge på og dermed også en  ny målgruppe: Kidsumers – de 0-8-årige."/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0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Modul 4: Digitale børn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Forløb: Identitetsdannelse i en verden </a:t>
            </a:r>
            <a:r>
              <a:rPr lang="da-DK">
                <a:solidFill>
                  <a:srgbClr val="FFFFFF"/>
                </a:solidFill>
              </a:rPr>
              <a:t>med sociale medier</a:t>
            </a:r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Overblik over identitetsdannelsesforløbet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6690" y="1504710"/>
            <a:ext cx="9633164" cy="474369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 err="1"/>
              <a:t>Ziehe</a:t>
            </a:r>
            <a:r>
              <a:rPr lang="da-DK" dirty="0"/>
              <a:t> og Giddens – opstart af forløb. Sociologiske teorier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 err="1"/>
              <a:t>Fear</a:t>
            </a:r>
            <a:r>
              <a:rPr lang="da-DK" dirty="0"/>
              <a:t> of missing out på sociale medier (FOMO og JOMO)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Højhastighedssamfundet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I dag: Digitale børn. Sociale medier giver stress</a:t>
            </a:r>
          </a:p>
        </p:txBody>
      </p:sp>
    </p:spTree>
    <p:extLst>
      <p:ext uri="{BB962C8B-B14F-4D97-AF65-F5344CB8AC3E}">
        <p14:creationId xmlns:p14="http://schemas.microsoft.com/office/powerpoint/2010/main" val="228801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4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CA1E3B-0FD3-9D36-BFD7-CEFFDC3B7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Dagens tegning</a:t>
            </a:r>
          </a:p>
        </p:txBody>
      </p:sp>
      <p:sp>
        <p:nvSpPr>
          <p:cNvPr id="103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rtiklens øverste billede">
            <a:extLst>
              <a:ext uri="{FF2B5EF4-FFF2-40B4-BE49-F238E27FC236}">
                <a16:creationId xmlns:a16="http://schemas.microsoft.com/office/drawing/2014/main" id="{4CB42FF2-6854-65CB-CFA9-408F890A49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r="1" b="1"/>
          <a:stretch/>
        </p:blipFill>
        <p:spPr bwMode="auto">
          <a:xfrm>
            <a:off x="595250" y="701797"/>
            <a:ext cx="7862950" cy="527802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272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lavede vi sidste gang?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4448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4E14AB-3C73-966C-C6B9-F3CD2F68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hlinkClick r:id="rId2"/>
              </a:rPr>
              <a:t>Medieanalytiker: Det digitale opmærksomhedstyveri forstærker børn og unges mistrivsel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CCB55F-A7B5-618F-84B9-96A284324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Centrale pointer</a:t>
            </a:r>
          </a:p>
          <a:p>
            <a:r>
              <a:rPr lang="da-DK" dirty="0"/>
              <a:t>Forberedelse til Debatten</a:t>
            </a:r>
          </a:p>
        </p:txBody>
      </p:sp>
    </p:spTree>
    <p:extLst>
      <p:ext uri="{BB962C8B-B14F-4D97-AF65-F5344CB8AC3E}">
        <p14:creationId xmlns:p14="http://schemas.microsoft.com/office/powerpoint/2010/main" val="1511835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F5F7F-4EE7-4641-6EC1-1536108D5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Debatten: Skærmfri fremtid? (30.45) (35 min)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496FFA-CDD1-21B3-51B5-C5366CD73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Skal skærmen ud af skolen?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Identificer argumenter for og imod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Research – selvvalgt materiale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Derefter debat.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DRTV - Debatten: Skærmfri fremtid?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94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F25DBF-F1F0-910F-56FE-77A7B1498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Skal skærmen ud af skolen?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A8C554-7D8E-30A9-F908-6D2627969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halvdel for – en anden halvdel imod</a:t>
            </a:r>
          </a:p>
        </p:txBody>
      </p:sp>
    </p:spTree>
    <p:extLst>
      <p:ext uri="{BB962C8B-B14F-4D97-AF65-F5344CB8AC3E}">
        <p14:creationId xmlns:p14="http://schemas.microsoft.com/office/powerpoint/2010/main" val="62895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A0A4A-5973-45FA-B739-D6AC56E31771}">
  <ds:schemaRefs>
    <ds:schemaRef ds:uri="http://schemas.microsoft.com/office/2006/metadata/properties"/>
    <ds:schemaRef ds:uri="0c0a80c4-d205-4d53-9003-58f73e2105bb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5282927f-333e-4cde-be21-d01884a8aa89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10370</TotalTime>
  <Words>125</Words>
  <Application>Microsoft Office PowerPoint</Application>
  <PresentationFormat>Widescreen</PresentationFormat>
  <Paragraphs>22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Modul 4: Digitale børn </vt:lpstr>
      <vt:lpstr>Overblik over identitetsdannelsesforløbet</vt:lpstr>
      <vt:lpstr>Dagens tegning</vt:lpstr>
      <vt:lpstr>Hvad lavede vi sidste gang?</vt:lpstr>
      <vt:lpstr>Medieanalytiker: Det digitale opmærksomhedstyveri forstærker børn og unges mistrivsel</vt:lpstr>
      <vt:lpstr>Debatten: Skærmfri fremtid? (30.45) (35 min)</vt:lpstr>
      <vt:lpstr>Skal skærmen ud af skolen?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251</cp:revision>
  <dcterms:created xsi:type="dcterms:W3CDTF">2019-11-18T13:34:44Z</dcterms:created>
  <dcterms:modified xsi:type="dcterms:W3CDTF">2024-08-19T08:35:01Z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