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4"/>
  </p:sldMasterIdLst>
  <p:notesMasterIdLst>
    <p:notesMasterId r:id="rId15"/>
  </p:notesMasterIdLst>
  <p:sldIdLst>
    <p:sldId id="275" r:id="rId5"/>
    <p:sldId id="302" r:id="rId6"/>
    <p:sldId id="289" r:id="rId7"/>
    <p:sldId id="301" r:id="rId8"/>
    <p:sldId id="256" r:id="rId9"/>
    <p:sldId id="257" r:id="rId10"/>
    <p:sldId id="319" r:id="rId11"/>
    <p:sldId id="315" r:id="rId12"/>
    <p:sldId id="317" r:id="rId13"/>
    <p:sldId id="316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BDF41-4F16-45DF-83ED-E81A3E6C5676}" v="4" dt="2024-09-11T18:48:01.3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6" autoAdjust="0"/>
    <p:restoredTop sz="79712" autoAdjust="0"/>
  </p:normalViewPr>
  <p:slideViewPr>
    <p:cSldViewPr snapToGrid="0" snapToObjects="1">
      <p:cViewPr varScale="1">
        <p:scale>
          <a:sx n="61" d="100"/>
          <a:sy n="61" d="100"/>
        </p:scale>
        <p:origin x="16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FF4EA8DA-8E17-014B-A625-1881A47FA666}" dt="2019-12-06T15:10:14.041" v="3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FF4EA8DA-8E17-014B-A625-1881A47FA666}" dt="2019-12-06T15:10:12.869" v="2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FF4EA8DA-8E17-014B-A625-1881A47FA666}" dt="2019-12-06T15:10:09.236" v="1" actId="20577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FF4EA8DA-8E17-014B-A625-1881A47FA666}" dt="2019-12-06T15:10:07.584" v="0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FF4EA8DA-8E17-014B-A625-1881A47FA666}" dt="2019-12-06T15:11:00.246" v="19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FF4EA8DA-8E17-014B-A625-1881A47FA666}" dt="2019-12-06T15:11:01.376" v="20" actId="20577"/>
          <ac:spMkLst>
            <pc:docMk/>
            <pc:sldMk cId="2339285912" sldId="265"/>
            <ac:spMk id="3" creationId="{27907BF0-BD64-F741-A49D-EBA35B0D57D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FF4EA8DA-8E17-014B-A625-1881A47FA666}" dt="2019-12-06T15:10:54.800" v="17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FF4EA8DA-8E17-014B-A625-1881A47FA666}" dt="2019-12-06T15:10:56.804" v="18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arstens" userId="5d542c86-40b2-4e4f-ab37-dc2fab4fc46a" providerId="ADAL" clId="{47D2CC1E-FD75-4EAF-8D1F-29D35B35F084}"/>
    <pc:docChg chg="custSel addSld modSld">
      <pc:chgData name="Christoffer Østergaard Carstens" userId="5d542c86-40b2-4e4f-ab37-dc2fab4fc46a" providerId="ADAL" clId="{47D2CC1E-FD75-4EAF-8D1F-29D35B35F084}" dt="2023-08-29T07:14:37.492" v="54" actId="20577"/>
      <pc:docMkLst>
        <pc:docMk/>
      </pc:docMkLst>
      <pc:sldChg chg="modSp mod">
        <pc:chgData name="Christoffer Østergaard Carstens" userId="5d542c86-40b2-4e4f-ab37-dc2fab4fc46a" providerId="ADAL" clId="{47D2CC1E-FD75-4EAF-8D1F-29D35B35F084}" dt="2023-08-29T07:12:14.621" v="1" actId="27636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47D2CC1E-FD75-4EAF-8D1F-29D35B35F084}" dt="2023-08-29T07:12:14.621" v="1" actId="27636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1276074628" sldId="275"/>
            <ac:spMk id="3" creationId="{35306201-C9E0-3447-B8C0-B02F66B627AE}"/>
          </ac:spMkLst>
        </pc:spChg>
      </pc:sldChg>
      <pc:sldChg chg="modSp">
        <pc:chgData name="Christoffer Østergaard Carstens" userId="5d542c86-40b2-4e4f-ab37-dc2fab4fc46a" providerId="ADAL" clId="{47D2CC1E-FD75-4EAF-8D1F-29D35B35F084}" dt="2023-08-29T07:12:14.391" v="0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813037069" sldId="28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813037069" sldId="289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47D2CC1E-FD75-4EAF-8D1F-29D35B35F084}" dt="2023-08-29T07:12:14.391" v="0"/>
        <pc:sldMkLst>
          <pc:docMk/>
          <pc:sldMk cId="2288015553" sldId="302"/>
        </pc:sldMkLst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2288015553" sldId="302"/>
            <ac:spMk id="2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47D2CC1E-FD75-4EAF-8D1F-29D35B35F084}" dt="2023-08-29T07:12:14.391" v="0"/>
        <pc:sldMkLst>
          <pc:docMk/>
          <pc:sldMk cId="637103091" sldId="313"/>
        </pc:sldMkLst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637103091" sldId="313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637103091" sldId="313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47D2CC1E-FD75-4EAF-8D1F-29D35B35F084}" dt="2023-08-29T07:12:14.391" v="0"/>
        <pc:sldMkLst>
          <pc:docMk/>
          <pc:sldMk cId="235394228" sldId="315"/>
        </pc:sldMkLst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235394228" sldId="31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235394228" sldId="315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47D2CC1E-FD75-4EAF-8D1F-29D35B35F084}" dt="2023-08-29T07:12:14.391" v="0"/>
        <pc:sldMkLst>
          <pc:docMk/>
          <pc:sldMk cId="3870740651" sldId="317"/>
        </pc:sldMkLst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3870740651" sldId="317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3870740651" sldId="317"/>
            <ac:spMk id="3" creationId="{00000000-0000-0000-0000-000000000000}"/>
          </ac:spMkLst>
        </pc:spChg>
      </pc:sldChg>
      <pc:sldChg chg="modSp">
        <pc:chgData name="Christoffer Østergaard Carstens" userId="5d542c86-40b2-4e4f-ab37-dc2fab4fc46a" providerId="ADAL" clId="{47D2CC1E-FD75-4EAF-8D1F-29D35B35F084}" dt="2023-08-29T07:12:14.391" v="0"/>
        <pc:sldMkLst>
          <pc:docMk/>
          <pc:sldMk cId="2926950347" sldId="318"/>
        </pc:sldMkLst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2926950347" sldId="31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47D2CC1E-FD75-4EAF-8D1F-29D35B35F084}" dt="2023-08-29T07:12:14.391" v="0"/>
          <ac:spMkLst>
            <pc:docMk/>
            <pc:sldMk cId="2926950347" sldId="318"/>
            <ac:spMk id="3" creationId="{00000000-0000-0000-0000-000000000000}"/>
          </ac:spMkLst>
        </pc:spChg>
      </pc:sldChg>
      <pc:sldChg chg="modSp new mod">
        <pc:chgData name="Christoffer Østergaard Carstens" userId="5d542c86-40b2-4e4f-ab37-dc2fab4fc46a" providerId="ADAL" clId="{47D2CC1E-FD75-4EAF-8D1F-29D35B35F084}" dt="2023-08-29T07:14:37.492" v="54" actId="20577"/>
        <pc:sldMkLst>
          <pc:docMk/>
          <pc:sldMk cId="3647366689" sldId="319"/>
        </pc:sldMkLst>
        <pc:spChg chg="mod">
          <ac:chgData name="Christoffer Østergaard Carstens" userId="5d542c86-40b2-4e4f-ab37-dc2fab4fc46a" providerId="ADAL" clId="{47D2CC1E-FD75-4EAF-8D1F-29D35B35F084}" dt="2023-08-29T07:14:29.556" v="11" actId="20577"/>
          <ac:spMkLst>
            <pc:docMk/>
            <pc:sldMk cId="3647366689" sldId="319"/>
            <ac:spMk id="2" creationId="{33B0334F-AA6C-BD95-DF34-E4638E3773E5}"/>
          </ac:spMkLst>
        </pc:spChg>
        <pc:spChg chg="mod">
          <ac:chgData name="Christoffer Østergaard Carstens" userId="5d542c86-40b2-4e4f-ab37-dc2fab4fc46a" providerId="ADAL" clId="{47D2CC1E-FD75-4EAF-8D1F-29D35B35F084}" dt="2023-08-29T07:14:37.492" v="54" actId="20577"/>
          <ac:spMkLst>
            <pc:docMk/>
            <pc:sldMk cId="3647366689" sldId="319"/>
            <ac:spMk id="3" creationId="{1DB5C7F1-0657-3BFD-D593-8E713BA40984}"/>
          </ac:spMkLst>
        </pc:spChg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  <pc:spChg chg="mod">
          <ac:chgData name="Christoffer Østergaard Christensen" userId="5d542c86-40b2-4e4f-ab37-dc2fab4fc46a" providerId="ADAL" clId="{6D4AFB03-712F-C043-AB39-C6811FEDA6B7}" dt="2020-08-06T10:47:25.891" v="1295" actId="20577"/>
          <ac:spMkLst>
            <pc:docMk/>
            <pc:sldMk cId="3981905256" sldId="256"/>
            <ac:spMk id="2" creationId="{00000000-0000-0000-0000-000000000000}"/>
          </ac:spMkLst>
        </pc:spChg>
        <pc:picChg chg="add mod">
          <ac:chgData name="Christoffer Østergaard Christensen" userId="5d542c86-40b2-4e4f-ab37-dc2fab4fc46a" providerId="ADAL" clId="{6D4AFB03-712F-C043-AB39-C6811FEDA6B7}" dt="2020-08-06T09:14:04.427" v="193" actId="1076"/>
          <ac:picMkLst>
            <pc:docMk/>
            <pc:sldMk cId="3981905256" sldId="256"/>
            <ac:picMk id="3" creationId="{0A96C296-1876-1741-A13E-0ABA11827EEF}"/>
          </ac:picMkLst>
        </pc:picChg>
        <pc:picChg chg="add mod">
          <ac:chgData name="Christoffer Østergaard Christensen" userId="5d542c86-40b2-4e4f-ab37-dc2fab4fc46a" providerId="ADAL" clId="{6D4AFB03-712F-C043-AB39-C6811FEDA6B7}" dt="2020-08-06T09:09:11.135" v="190" actId="1076"/>
          <ac:picMkLst>
            <pc:docMk/>
            <pc:sldMk cId="3981905256" sldId="256"/>
            <ac:picMk id="4" creationId="{85807015-A611-E346-B476-E69E956E7817}"/>
          </ac:picMkLst>
        </pc:picChg>
        <pc:picChg chg="del">
          <ac:chgData name="Christoffer Østergaard Christensen" userId="5d542c86-40b2-4e4f-ab37-dc2fab4fc46a" providerId="ADAL" clId="{6D4AFB03-712F-C043-AB39-C6811FEDA6B7}" dt="2020-08-06T09:05:12.161" v="94" actId="478"/>
          <ac:picMkLst>
            <pc:docMk/>
            <pc:sldMk cId="3981905256" sldId="256"/>
            <ac:picMk id="1026" creationId="{00000000-0000-0000-0000-000000000000}"/>
          </ac:picMkLst>
        </pc:picChg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  <pc:spChg chg="mod">
          <ac:chgData name="Christoffer Østergaard Christensen" userId="5d542c86-40b2-4e4f-ab37-dc2fab4fc46a" providerId="ADAL" clId="{6D4AFB03-712F-C043-AB39-C6811FEDA6B7}" dt="2020-08-06T09:05:05.121" v="93" actId="1076"/>
          <ac:spMkLst>
            <pc:docMk/>
            <pc:sldMk cId="1276074628" sldId="275"/>
            <ac:spMk id="2" creationId="{CB492E31-B428-BF45-A744-612E107DE1F2}"/>
          </ac:spMkLst>
        </pc:spChg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  <pc:spChg chg="mod">
          <ac:chgData name="Christoffer Østergaard Christensen" userId="5d542c86-40b2-4e4f-ab37-dc2fab4fc46a" providerId="ADAL" clId="{6D4AFB03-712F-C043-AB39-C6811FEDA6B7}" dt="2020-08-06T09:08:35.277" v="185" actId="20577"/>
          <ac:spMkLst>
            <pc:docMk/>
            <pc:sldMk cId="3589633691" sldId="276"/>
            <ac:spMk id="2" creationId="{41AC7B4F-28BE-8843-AA28-5A7B2389EFF6}"/>
          </ac:spMkLst>
        </pc:spChg>
        <pc:spChg chg="del">
          <ac:chgData name="Christoffer Østergaard Christensen" userId="5d542c86-40b2-4e4f-ab37-dc2fab4fc46a" providerId="ADAL" clId="{6D4AFB03-712F-C043-AB39-C6811FEDA6B7}" dt="2020-08-06T09:08:10.044" v="120" actId="478"/>
          <ac:spMkLst>
            <pc:docMk/>
            <pc:sldMk cId="3589633691" sldId="276"/>
            <ac:spMk id="3" creationId="{D49428AD-3BB9-9042-B285-7DB268FBCBEC}"/>
          </ac:spMkLst>
        </pc:spChg>
        <pc:picChg chg="add del">
          <ac:chgData name="Christoffer Østergaard Christensen" userId="5d542c86-40b2-4e4f-ab37-dc2fab4fc46a" providerId="ADAL" clId="{6D4AFB03-712F-C043-AB39-C6811FEDA6B7}" dt="2020-08-06T09:07:58.853" v="117" actId="478"/>
          <ac:picMkLst>
            <pc:docMk/>
            <pc:sldMk cId="3589633691" sldId="276"/>
            <ac:picMk id="4" creationId="{08695A09-38A6-FD47-93A3-958CB63D13BE}"/>
          </ac:picMkLst>
        </pc:picChg>
        <pc:picChg chg="add mod">
          <ac:chgData name="Christoffer Østergaard Christensen" userId="5d542c86-40b2-4e4f-ab37-dc2fab4fc46a" providerId="ADAL" clId="{6D4AFB03-712F-C043-AB39-C6811FEDA6B7}" dt="2020-08-06T09:08:19.203" v="124" actId="1076"/>
          <ac:picMkLst>
            <pc:docMk/>
            <pc:sldMk cId="3589633691" sldId="276"/>
            <ac:picMk id="5" creationId="{6E5C73B8-EF15-BA49-A23E-0A172467DBFB}"/>
          </ac:picMkLst>
        </pc:picChg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  <pc:spChg chg="mod">
          <ac:chgData name="Christoffer Østergaard Christensen" userId="5d542c86-40b2-4e4f-ab37-dc2fab4fc46a" providerId="ADAL" clId="{6D4AFB03-712F-C043-AB39-C6811FEDA6B7}" dt="2020-08-06T09:42:26.601" v="258" actId="20577"/>
          <ac:spMkLst>
            <pc:docMk/>
            <pc:sldMk cId="2969798376" sldId="277"/>
            <ac:spMk id="2" creationId="{A43447FA-2F56-2B4C-9D76-787A7468E408}"/>
          </ac:spMkLst>
        </pc:spChg>
        <pc:spChg chg="mod">
          <ac:chgData name="Christoffer Østergaard Christensen" userId="5d542c86-40b2-4e4f-ab37-dc2fab4fc46a" providerId="ADAL" clId="{6D4AFB03-712F-C043-AB39-C6811FEDA6B7}" dt="2020-08-06T09:45:31.529" v="810" actId="20577"/>
          <ac:spMkLst>
            <pc:docMk/>
            <pc:sldMk cId="2969798376" sldId="277"/>
            <ac:spMk id="3" creationId="{F20CF7D8-26E7-AF41-9C7B-BE7DDC46F938}"/>
          </ac:spMkLst>
        </pc:spChg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  <pc:spChg chg="mod">
          <ac:chgData name="Christoffer Østergaard Christensen" userId="5d542c86-40b2-4e4f-ab37-dc2fab4fc46a" providerId="ADAL" clId="{6D4AFB03-712F-C043-AB39-C6811FEDA6B7}" dt="2020-08-06T09:46:37.718" v="846" actId="1076"/>
          <ac:spMkLst>
            <pc:docMk/>
            <pc:sldMk cId="4252145748" sldId="278"/>
            <ac:spMk id="2" creationId="{529100D8-D91A-6548-82ED-AB2DB191D405}"/>
          </ac:spMkLst>
        </pc:spChg>
        <pc:picChg chg="add mod">
          <ac:chgData name="Christoffer Østergaard Christensen" userId="5d542c86-40b2-4e4f-ab37-dc2fab4fc46a" providerId="ADAL" clId="{6D4AFB03-712F-C043-AB39-C6811FEDA6B7}" dt="2020-08-06T09:46:42.671" v="848" actId="1076"/>
          <ac:picMkLst>
            <pc:docMk/>
            <pc:sldMk cId="4252145748" sldId="278"/>
            <ac:picMk id="4" creationId="{86BB0866-2A19-884E-A4A2-BB10A8FFE11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  <pc:spChg chg="mod">
          <ac:chgData name="Christoffer Østergaard Christensen" userId="5d542c86-40b2-4e4f-ab37-dc2fab4fc46a" providerId="ADAL" clId="{6D4AFB03-712F-C043-AB39-C6811FEDA6B7}" dt="2020-08-06T09:48:49.055" v="956" actId="404"/>
          <ac:spMkLst>
            <pc:docMk/>
            <pc:sldMk cId="3169426174" sldId="279"/>
            <ac:spMk id="2" creationId="{31D0F509-FAEB-AF4D-A215-EF20BB7825FB}"/>
          </ac:spMkLst>
        </pc:spChg>
        <pc:picChg chg="add mod">
          <ac:chgData name="Christoffer Østergaard Christensen" userId="5d542c86-40b2-4e4f-ab37-dc2fab4fc46a" providerId="ADAL" clId="{6D4AFB03-712F-C043-AB39-C6811FEDA6B7}" dt="2020-08-06T09:48:24.746" v="879" actId="14100"/>
          <ac:picMkLst>
            <pc:docMk/>
            <pc:sldMk cId="3169426174" sldId="279"/>
            <ac:picMk id="4" creationId="{B2FB3EB3-B88A-6F44-90CA-89C3CDD14D6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  <pc:spChg chg="mod">
          <ac:chgData name="Christoffer Østergaard Christensen" userId="5d542c86-40b2-4e4f-ab37-dc2fab4fc46a" providerId="ADAL" clId="{6D4AFB03-712F-C043-AB39-C6811FEDA6B7}" dt="2020-08-06T09:51:26.829" v="1012" actId="404"/>
          <ac:spMkLst>
            <pc:docMk/>
            <pc:sldMk cId="3688672514" sldId="280"/>
            <ac:spMk id="2" creationId="{D606DA31-54AF-EC4F-832A-E69D42B845B9}"/>
          </ac:spMkLst>
        </pc:spChg>
        <pc:picChg chg="add mod">
          <ac:chgData name="Christoffer Østergaard Christensen" userId="5d542c86-40b2-4e4f-ab37-dc2fab4fc46a" providerId="ADAL" clId="{6D4AFB03-712F-C043-AB39-C6811FEDA6B7}" dt="2020-08-06T09:51:02.607" v="960" actId="1076"/>
          <ac:picMkLst>
            <pc:docMk/>
            <pc:sldMk cId="3688672514" sldId="280"/>
            <ac:picMk id="4" creationId="{D9F9C2C6-1A53-0648-BDD0-FD2152552DDE}"/>
          </ac:picMkLst>
        </pc:picChg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  <pc:spChg chg="del">
          <ac:chgData name="Christoffer Østergaard Christensen" userId="5d542c86-40b2-4e4f-ab37-dc2fab4fc46a" providerId="ADAL" clId="{6D4AFB03-712F-C043-AB39-C6811FEDA6B7}" dt="2020-08-06T09:52:10.349" v="1014"/>
          <ac:spMkLst>
            <pc:docMk/>
            <pc:sldMk cId="4085165478" sldId="281"/>
            <ac:spMk id="3" creationId="{DA08A287-AE45-8C4B-A1C2-0CFB36823858}"/>
          </ac:spMkLst>
        </pc:spChg>
        <pc:picChg chg="add mod">
          <ac:chgData name="Christoffer Østergaard Christensen" userId="5d542c86-40b2-4e4f-ab37-dc2fab4fc46a" providerId="ADAL" clId="{6D4AFB03-712F-C043-AB39-C6811FEDA6B7}" dt="2020-08-06T09:53:42.089" v="1029" actId="14100"/>
          <ac:picMkLst>
            <pc:docMk/>
            <pc:sldMk cId="4085165478" sldId="281"/>
            <ac:picMk id="4" creationId="{7B359FF5-B6DD-994A-9FC6-294839E3E9F3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9.150" v="1035" actId="14100"/>
          <ac:picMkLst>
            <pc:docMk/>
            <pc:sldMk cId="4085165478" sldId="281"/>
            <ac:picMk id="5" creationId="{1F225BE2-A80D-E045-9E8E-A62EE2A384E2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46.621" v="1031" actId="1076"/>
          <ac:picMkLst>
            <pc:docMk/>
            <pc:sldMk cId="4085165478" sldId="281"/>
            <ac:picMk id="6" creationId="{6C19992C-3DC6-6E4A-B882-860C5F8C17A0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7.195" v="1034" actId="14100"/>
          <ac:picMkLst>
            <pc:docMk/>
            <pc:sldMk cId="4085165478" sldId="281"/>
            <ac:picMk id="7" creationId="{19CB2887-53B2-FE43-8913-FF66F249EC40}"/>
          </ac:picMkLst>
        </pc:picChg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  <pc:spChg chg="mod">
          <ac:chgData name="Christoffer Østergaard Christensen" userId="5d542c86-40b2-4e4f-ab37-dc2fab4fc46a" providerId="ADAL" clId="{6D4AFB03-712F-C043-AB39-C6811FEDA6B7}" dt="2020-08-06T10:31:51.395" v="1041" actId="404"/>
          <ac:spMkLst>
            <pc:docMk/>
            <pc:sldMk cId="3878227988" sldId="282"/>
            <ac:spMk id="2" creationId="{140A733C-A4A1-804D-98C5-FE0CF0BCB816}"/>
          </ac:spMkLst>
        </pc:spChg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  <pc:spChg chg="mod">
          <ac:chgData name="Christoffer Østergaard Christensen" userId="5d542c86-40b2-4e4f-ab37-dc2fab4fc46a" providerId="ADAL" clId="{6D4AFB03-712F-C043-AB39-C6811FEDA6B7}" dt="2020-08-06T10:37:11.975" v="1078"/>
          <ac:spMkLst>
            <pc:docMk/>
            <pc:sldMk cId="4076792415" sldId="283"/>
            <ac:spMk id="2" creationId="{88C22800-BC6C-6448-B775-A57EF9D5CE66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  <pc:spChg chg="mod">
          <ac:chgData name="Christoffer Østergaard Christensen" userId="5d542c86-40b2-4e4f-ab37-dc2fab4fc46a" providerId="ADAL" clId="{6D4AFB03-712F-C043-AB39-C6811FEDA6B7}" dt="2020-08-06T10:32:22.272" v="1053" actId="404"/>
          <ac:spMkLst>
            <pc:docMk/>
            <pc:sldMk cId="1954230017" sldId="284"/>
            <ac:spMk id="2" creationId="{FDF89235-CF26-8545-BE2C-301C176CC743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  <pc:spChg chg="mod">
          <ac:chgData name="Christoffer Østergaard Christensen" userId="5d542c86-40b2-4e4f-ab37-dc2fab4fc46a" providerId="ADAL" clId="{6D4AFB03-712F-C043-AB39-C6811FEDA6B7}" dt="2020-08-06T10:43:53.606" v="1092" actId="1076"/>
          <ac:spMkLst>
            <pc:docMk/>
            <pc:sldMk cId="2061250543" sldId="285"/>
            <ac:spMk id="2" creationId="{3A5D07ED-B73E-AD44-90D2-304E633993A9}"/>
          </ac:spMkLst>
        </pc:spChg>
        <pc:spChg chg="mod">
          <ac:chgData name="Christoffer Østergaard Christensen" userId="5d542c86-40b2-4e4f-ab37-dc2fab4fc46a" providerId="ADAL" clId="{6D4AFB03-712F-C043-AB39-C6811FEDA6B7}" dt="2020-08-06T10:44:10.915" v="1107" actId="14100"/>
          <ac:spMkLst>
            <pc:docMk/>
            <pc:sldMk cId="2061250543" sldId="285"/>
            <ac:spMk id="3" creationId="{ABB48E2D-E82D-254D-8704-323D05FBF3CA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  <pc:spChg chg="mod">
          <ac:chgData name="Christoffer Østergaard Christensen" userId="5d542c86-40b2-4e4f-ab37-dc2fab4fc46a" providerId="ADAL" clId="{6D4AFB03-712F-C043-AB39-C6811FEDA6B7}" dt="2020-08-06T10:37:28.644" v="1087" actId="404"/>
          <ac:spMkLst>
            <pc:docMk/>
            <pc:sldMk cId="2964946194" sldId="286"/>
            <ac:spMk id="2" creationId="{4E393778-D8BA-8342-9C47-6D09843CD6FD}"/>
          </ac:spMkLst>
        </pc:spChg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  <pc:spChg chg="mod">
          <ac:chgData name="Christoffer Østergaard Christensen" userId="5d542c86-40b2-4e4f-ab37-dc2fab4fc46a" providerId="ADAL" clId="{6D4AFB03-712F-C043-AB39-C6811FEDA6B7}" dt="2020-08-06T10:45:02.217" v="1185" actId="404"/>
          <ac:spMkLst>
            <pc:docMk/>
            <pc:sldMk cId="5809082" sldId="287"/>
            <ac:spMk id="2" creationId="{8DADF708-B69B-C64B-B49E-A583CDFE81F4}"/>
          </ac:spMkLst>
        </pc:spChg>
        <pc:spChg chg="add mod">
          <ac:chgData name="Christoffer Østergaard Christensen" userId="5d542c86-40b2-4e4f-ab37-dc2fab4fc46a" providerId="ADAL" clId="{6D4AFB03-712F-C043-AB39-C6811FEDA6B7}" dt="2020-08-06T10:44:35.826" v="1112" actId="1076"/>
          <ac:spMkLst>
            <pc:docMk/>
            <pc:sldMk cId="5809082" sldId="287"/>
            <ac:spMk id="4" creationId="{DD298CDC-A69C-3B47-A301-62FF357361CF}"/>
          </ac:spMkLst>
        </pc:spChg>
        <pc:picChg chg="add mod">
          <ac:chgData name="Christoffer Østergaard Christensen" userId="5d542c86-40b2-4e4f-ab37-dc2fab4fc46a" providerId="ADAL" clId="{6D4AFB03-712F-C043-AB39-C6811FEDA6B7}" dt="2020-08-06T10:44:35.826" v="1112" actId="1076"/>
          <ac:picMkLst>
            <pc:docMk/>
            <pc:sldMk cId="5809082" sldId="287"/>
            <ac:picMk id="1025" creationId="{193AB7D0-C257-6143-9E76-EB915F048406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  <pc:spChg chg="mod">
          <ac:chgData name="Christoffer Østergaard Christensen" userId="5d542c86-40b2-4e4f-ab37-dc2fab4fc46a" providerId="ADAL" clId="{6D4AFB03-712F-C043-AB39-C6811FEDA6B7}" dt="2020-08-06T10:45:36.815" v="1251" actId="20577"/>
          <ac:spMkLst>
            <pc:docMk/>
            <pc:sldMk cId="3150939157" sldId="288"/>
            <ac:spMk id="2" creationId="{5A955BD2-A848-7A41-A61D-32714A9B05DA}"/>
          </ac:spMkLst>
        </pc:spChg>
        <pc:spChg chg="add mod">
          <ac:chgData name="Christoffer Østergaard Christensen" userId="5d542c86-40b2-4e4f-ab37-dc2fab4fc46a" providerId="ADAL" clId="{6D4AFB03-712F-C043-AB39-C6811FEDA6B7}" dt="2020-08-06T10:45:21.923" v="1193" actId="1076"/>
          <ac:spMkLst>
            <pc:docMk/>
            <pc:sldMk cId="3150939157" sldId="288"/>
            <ac:spMk id="4" creationId="{7C41DF6D-B474-964C-9E3B-6D6014BDC465}"/>
          </ac:spMkLst>
        </pc:spChg>
        <pc:picChg chg="add mod">
          <ac:chgData name="Christoffer Østergaard Christensen" userId="5d542c86-40b2-4e4f-ab37-dc2fab4fc46a" providerId="ADAL" clId="{6D4AFB03-712F-C043-AB39-C6811FEDA6B7}" dt="2020-08-06T10:45:21.923" v="1193" actId="1076"/>
          <ac:picMkLst>
            <pc:docMk/>
            <pc:sldMk cId="3150939157" sldId="288"/>
            <ac:picMk id="2049" creationId="{774837BB-0B59-C140-8F97-08486F8F64A4}"/>
          </ac:picMkLst>
        </pc:picChg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  <pc:spChg chg="mod">
          <ac:chgData name="Christoffer Østergaard Christensen" userId="5d542c86-40b2-4e4f-ab37-dc2fab4fc46a" providerId="ADAL" clId="{B4A5F6CC-B38C-044B-A48A-E28761825FBE}" dt="2020-01-15T08:29:46.191" v="959" actId="20577"/>
          <ac:spMkLst>
            <pc:docMk/>
            <pc:sldMk cId="2978583439" sldId="280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B4A5F6CC-B38C-044B-A48A-E28761825FBE}" dt="2020-01-15T08:29:18.665" v="955" actId="20577"/>
          <ac:spMkLst>
            <pc:docMk/>
            <pc:sldMk cId="2978583439" sldId="280"/>
            <ac:spMk id="3" creationId="{00000000-0000-0000-0000-000000000000}"/>
          </ac:spMkLst>
        </pc:spChg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  <pc:spChg chg="add del mod">
          <ac:chgData name="Christoffer Østergaard Christensen" userId="5d542c86-40b2-4e4f-ab37-dc2fab4fc46a" providerId="ADAL" clId="{B4A5F6CC-B38C-044B-A48A-E28761825FBE}" dt="2020-01-15T07:58:41.196" v="1" actId="931"/>
          <ac:spMkLst>
            <pc:docMk/>
            <pc:sldMk cId="2740321037" sldId="281"/>
            <ac:spMk id="4" creationId="{7F3607A6-F390-8645-9715-0DC35F849310}"/>
          </ac:spMkLst>
        </pc:spChg>
        <pc:picChg chg="add mod">
          <ac:chgData name="Christoffer Østergaard Christensen" userId="5d542c86-40b2-4e4f-ab37-dc2fab4fc46a" providerId="ADAL" clId="{B4A5F6CC-B38C-044B-A48A-E28761825FBE}" dt="2020-01-15T07:59:27.098" v="12" actId="1076"/>
          <ac:picMkLst>
            <pc:docMk/>
            <pc:sldMk cId="2740321037" sldId="281"/>
            <ac:picMk id="6" creationId="{E8C6ACB2-9686-A746-9492-A4AAB6A807C6}"/>
          </ac:picMkLst>
        </pc:picChg>
        <pc:picChg chg="del">
          <ac:chgData name="Christoffer Østergaard Christensen" userId="5d542c86-40b2-4e4f-ab37-dc2fab4fc46a" providerId="ADAL" clId="{B4A5F6CC-B38C-044B-A48A-E28761825FBE}" dt="2020-01-15T07:58:29.484" v="0" actId="478"/>
          <ac:picMkLst>
            <pc:docMk/>
            <pc:sldMk cId="2740321037" sldId="281"/>
            <ac:picMk id="8" creationId="{00000000-0000-0000-0000-000000000000}"/>
          </ac:picMkLst>
        </pc:picChg>
        <pc:picChg chg="del mod">
          <ac:chgData name="Christoffer Østergaard Christensen" userId="5d542c86-40b2-4e4f-ab37-dc2fab4fc46a" providerId="ADAL" clId="{B4A5F6CC-B38C-044B-A48A-E28761825FBE}" dt="2020-01-15T07:59:02.065" v="9" actId="478"/>
          <ac:picMkLst>
            <pc:docMk/>
            <pc:sldMk cId="2740321037" sldId="281"/>
            <ac:picMk id="9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  <pc:picChg chg="mod">
          <ac:chgData name="Christoffer Østergaard Christensen" userId="5d542c86-40b2-4e4f-ab37-dc2fab4fc46a" providerId="ADAL" clId="{B4A5F6CC-B38C-044B-A48A-E28761825FBE}" dt="2020-01-15T08:01:28.694" v="14" actId="1076"/>
          <ac:picMkLst>
            <pc:docMk/>
            <pc:sldMk cId="551452374" sldId="282"/>
            <ac:picMk id="5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  <pc:spChg chg="mod">
          <ac:chgData name="Christoffer Østergaard Christensen" userId="5d542c86-40b2-4e4f-ab37-dc2fab4fc46a" providerId="ADAL" clId="{B4A5F6CC-B38C-044B-A48A-E28761825FBE}" dt="2020-01-15T08:02:38.565" v="16" actId="1076"/>
          <ac:spMkLst>
            <pc:docMk/>
            <pc:sldMk cId="551452374" sldId="283"/>
            <ac:spMk id="2" creationId="{00000000-0000-0000-0000-000000000000}"/>
          </ac:spMkLst>
        </pc:spChg>
        <pc:picChg chg="mod">
          <ac:chgData name="Christoffer Østergaard Christensen" userId="5d542c86-40b2-4e4f-ab37-dc2fab4fc46a" providerId="ADAL" clId="{B4A5F6CC-B38C-044B-A48A-E28761825FBE}" dt="2020-01-15T08:02:40.896" v="17" actId="14100"/>
          <ac:picMkLst>
            <pc:docMk/>
            <pc:sldMk cId="551452374" sldId="283"/>
            <ac:picMk id="12" creationId="{00000000-0000-0000-0000-000000000000}"/>
          </ac:picMkLst>
        </pc:picChg>
        <pc:picChg chg="mod">
          <ac:chgData name="Christoffer Østergaard Christensen" userId="5d542c86-40b2-4e4f-ab37-dc2fab4fc46a" providerId="ADAL" clId="{B4A5F6CC-B38C-044B-A48A-E28761825FBE}" dt="2020-01-15T08:02:46.575" v="19" actId="14100"/>
          <ac:picMkLst>
            <pc:docMk/>
            <pc:sldMk cId="551452374" sldId="283"/>
            <ac:picMk id="13" creationId="{00000000-0000-0000-0000-000000000000}"/>
          </ac:picMkLst>
        </pc:picChg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2" creationId="{CE179D90-39F7-C54B-B7AE-D78DE4ED497A}"/>
          </ac:spMkLst>
        </pc:spChg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3" creationId="{C20C75E5-533F-A94D-B1DE-EE429C918E84}"/>
          </ac:spMkLst>
        </pc:spChg>
        <pc:spChg chg="add mod">
          <ac:chgData name="Christoffer Østergaard Christensen" userId="5d542c86-40b2-4e4f-ab37-dc2fab4fc46a" providerId="ADAL" clId="{B4A5F6CC-B38C-044B-A48A-E28761825FBE}" dt="2020-01-15T08:12:01.475" v="265" actId="113"/>
          <ac:spMkLst>
            <pc:docMk/>
            <pc:sldMk cId="105191546" sldId="288"/>
            <ac:spMk id="5" creationId="{A7293BBE-A04C-4A44-857A-35AD7243BB41}"/>
          </ac:spMkLst>
        </pc:spChg>
        <pc:spChg chg="add del mod">
          <ac:chgData name="Christoffer Østergaard Christensen" userId="5d542c86-40b2-4e4f-ab37-dc2fab4fc46a" providerId="ADAL" clId="{B4A5F6CC-B38C-044B-A48A-E28761825FBE}" dt="2020-01-15T08:12:04.726" v="267"/>
          <ac:spMkLst>
            <pc:docMk/>
            <pc:sldMk cId="105191546" sldId="288"/>
            <ac:spMk id="6" creationId="{142FB0BC-097E-E148-B329-126705080DB4}"/>
          </ac:spMkLst>
        </pc:spChg>
        <pc:spChg chg="add mod">
          <ac:chgData name="Christoffer Østergaard Christensen" userId="5d542c86-40b2-4e4f-ab37-dc2fab4fc46a" providerId="ADAL" clId="{B4A5F6CC-B38C-044B-A48A-E28761825FBE}" dt="2020-01-15T08:11:37.746" v="245" actId="20577"/>
          <ac:spMkLst>
            <pc:docMk/>
            <pc:sldMk cId="105191546" sldId="288"/>
            <ac:spMk id="8" creationId="{DCFF2192-82EF-1244-9ADC-D189A667B280}"/>
          </ac:spMkLst>
        </pc:spChg>
        <pc:graphicFrameChg chg="add del mod modGraphic">
          <ac:chgData name="Christoffer Østergaard Christensen" userId="5d542c86-40b2-4e4f-ab37-dc2fab4fc46a" providerId="ADAL" clId="{B4A5F6CC-B38C-044B-A48A-E28761825FBE}" dt="2020-01-15T08:10:53.776" v="25" actId="478"/>
          <ac:graphicFrameMkLst>
            <pc:docMk/>
            <pc:sldMk cId="105191546" sldId="288"/>
            <ac:graphicFrameMk id="4" creationId="{B63BC261-DB76-BF4C-A00B-48D20D699D57}"/>
          </ac:graphicFrameMkLst>
        </pc:graphicFrameChg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  <pc:spChg chg="mod">
          <ac:chgData name="Christoffer Østergaard Christensen" userId="5d542c86-40b2-4e4f-ab37-dc2fab4fc46a" providerId="ADAL" clId="{B4A5F6CC-B38C-044B-A48A-E28761825FBE}" dt="2020-01-15T08:29:51.373" v="978" actId="20577"/>
          <ac:spMkLst>
            <pc:docMk/>
            <pc:sldMk cId="151154772" sldId="289"/>
            <ac:spMk id="2" creationId="{9EBABD90-FB51-EA45-B07E-6EA9C191E1C1}"/>
          </ac:spMkLst>
        </pc:spChg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  <pc:spChg chg="mod">
          <ac:chgData name="Christoffer Østergaard Christensen" userId="5d542c86-40b2-4e4f-ab37-dc2fab4fc46a" providerId="ADAL" clId="{B4A5F6CC-B38C-044B-A48A-E28761825FBE}" dt="2020-01-15T08:30:51.744" v="990" actId="27636"/>
          <ac:spMkLst>
            <pc:docMk/>
            <pc:sldMk cId="2869923261" sldId="290"/>
            <ac:spMk id="3" creationId="{00000000-0000-0000-0000-000000000000}"/>
          </ac:spMkLst>
        </pc:spChg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32152531-80F4-A145-AFF6-96CB2A4E09BE}" dt="2019-12-24T14:58:07.023" v="1856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32152531-80F4-A145-AFF6-96CB2A4E09BE}" dt="2019-12-24T14:26:30.285" v="119" actId="1076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32152531-80F4-A145-AFF6-96CB2A4E09BE}" dt="2019-12-24T14:26:58.355" v="128" actId="1076"/>
          <ac:spMkLst>
            <pc:docMk/>
            <pc:sldMk cId="829714769" sldId="261"/>
            <ac:spMk id="3" creationId="{5E12BBDC-B580-2C48-B989-6B524F65A4F2}"/>
          </ac:spMkLst>
        </pc:spChg>
        <pc:picChg chg="add mod">
          <ac:chgData name="Christoffer Østergaard Christensen" userId="5d542c86-40b2-4e4f-ab37-dc2fab4fc46a" providerId="ADAL" clId="{32152531-80F4-A145-AFF6-96CB2A4E09BE}" dt="2019-12-24T14:27:01.845" v="129" actId="1076"/>
          <ac:picMkLst>
            <pc:docMk/>
            <pc:sldMk cId="829714769" sldId="261"/>
            <ac:picMk id="4" creationId="{70B7FF55-A696-844F-8C3E-2F2A0DF8AC9C}"/>
          </ac:picMkLst>
        </pc:picChg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32152531-80F4-A145-AFF6-96CB2A4E09BE}" dt="2019-12-24T14:20:10.477" v="41" actId="122"/>
          <ac:spMkLst>
            <pc:docMk/>
            <pc:sldMk cId="2336168022" sldId="262"/>
            <ac:spMk id="2" creationId="{6E272116-0EFF-1A46-A805-9AE09C0C4007}"/>
          </ac:spMkLst>
        </pc:spChg>
        <pc:spChg chg="del">
          <ac:chgData name="Christoffer Østergaard Christensen" userId="5d542c86-40b2-4e4f-ab37-dc2fab4fc46a" providerId="ADAL" clId="{32152531-80F4-A145-AFF6-96CB2A4E09BE}" dt="2019-12-24T14:19:45.837" v="8" actId="931"/>
          <ac:spMkLst>
            <pc:docMk/>
            <pc:sldMk cId="2336168022" sldId="262"/>
            <ac:spMk id="3" creationId="{5DCE4177-92EE-2F4A-955D-9544BD7CD643}"/>
          </ac:spMkLst>
        </pc:spChg>
        <pc:spChg chg="add mod">
          <ac:chgData name="Christoffer Østergaard Christensen" userId="5d542c86-40b2-4e4f-ab37-dc2fab4fc46a" providerId="ADAL" clId="{32152531-80F4-A145-AFF6-96CB2A4E09BE}" dt="2019-12-24T14:47:06.452" v="785" actId="20577"/>
          <ac:spMkLst>
            <pc:docMk/>
            <pc:sldMk cId="2336168022" sldId="262"/>
            <ac:spMk id="3" creationId="{935D63DC-97B2-5B45-BDDA-4BF9165B84A2}"/>
          </ac:spMkLst>
        </pc:spChg>
        <pc:picChg chg="add mod">
          <ac:chgData name="Christoffer Østergaard Christensen" userId="5d542c86-40b2-4e4f-ab37-dc2fab4fc46a" providerId="ADAL" clId="{32152531-80F4-A145-AFF6-96CB2A4E09BE}" dt="2019-12-24T14:47:10.638" v="786" actId="1076"/>
          <ac:picMkLst>
            <pc:docMk/>
            <pc:sldMk cId="2336168022" sldId="262"/>
            <ac:picMk id="5" creationId="{F57F3784-52D3-4A4A-8122-987678EA1036}"/>
          </ac:picMkLst>
        </pc:picChg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32152531-80F4-A145-AFF6-96CB2A4E09BE}" dt="2019-12-24T14:45:47.736" v="775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32152531-80F4-A145-AFF6-96CB2A4E09BE}" dt="2019-12-24T14:45:49.878" v="776"/>
          <ac:spMkLst>
            <pc:docMk/>
            <pc:sldMk cId="2339285912" sldId="265"/>
            <ac:spMk id="3" creationId="{27907BF0-BD64-F741-A49D-EBA35B0D57D2}"/>
          </ac:spMkLst>
        </pc:spChg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32152531-80F4-A145-AFF6-96CB2A4E09BE}" dt="2019-12-24T14:42:28.337" v="405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32152531-80F4-A145-AFF6-96CB2A4E09BE}" dt="2019-12-24T14:42:54.237" v="510" actId="20577"/>
          <ac:spMkLst>
            <pc:docMk/>
            <pc:sldMk cId="3857233581" sldId="269"/>
            <ac:spMk id="3" creationId="{AD25D82D-5B50-E24E-845C-1392945E5734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  <pc:spChg chg="mod">
          <ac:chgData name="Christoffer Østergaard Christensen" userId="5d542c86-40b2-4e4f-ab37-dc2fab4fc46a" providerId="ADAL" clId="{32152531-80F4-A145-AFF6-96CB2A4E09BE}" dt="2019-12-24T14:41:41.526" v="368" actId="5793"/>
          <ac:spMkLst>
            <pc:docMk/>
            <pc:sldMk cId="3613854030" sldId="272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32152531-80F4-A145-AFF6-96CB2A4E09BE}" dt="2019-12-24T14:24:22.521" v="74" actId="5793"/>
          <ac:spMkLst>
            <pc:docMk/>
            <pc:sldMk cId="3613854030" sldId="272"/>
            <ac:spMk id="3" creationId="{00000000-0000-0000-0000-00000000000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  <pc:spChg chg="mod">
          <ac:chgData name="Christoffer Østergaard Christensen" userId="5d542c86-40b2-4e4f-ab37-dc2fab4fc46a" providerId="ADAL" clId="{32152531-80F4-A145-AFF6-96CB2A4E09BE}" dt="2019-12-24T14:26:00.039" v="113" actId="20577"/>
          <ac:spMkLst>
            <pc:docMk/>
            <pc:sldMk cId="340800705" sldId="274"/>
            <ac:spMk id="2" creationId="{66F3B5B5-6FEC-2349-9F7D-8A522C13A2AA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  <pc:spChg chg="mod">
          <ac:chgData name="Christoffer Østergaard Christensen" userId="5d542c86-40b2-4e4f-ab37-dc2fab4fc46a" providerId="ADAL" clId="{32152531-80F4-A145-AFF6-96CB2A4E09BE}" dt="2019-12-24T14:47:22.556" v="808" actId="20577"/>
          <ac:spMkLst>
            <pc:docMk/>
            <pc:sldMk cId="3480536893" sldId="275"/>
            <ac:spMk id="2" creationId="{19D66AF0-A610-B049-9D62-1284FEDF32AE}"/>
          </ac:spMkLst>
        </pc:spChg>
        <pc:spChg chg="mod">
          <ac:chgData name="Christoffer Østergaard Christensen" userId="5d542c86-40b2-4e4f-ab37-dc2fab4fc46a" providerId="ADAL" clId="{32152531-80F4-A145-AFF6-96CB2A4E09BE}" dt="2019-12-24T14:47:57.960" v="933" actId="20577"/>
          <ac:spMkLst>
            <pc:docMk/>
            <pc:sldMk cId="3480536893" sldId="275"/>
            <ac:spMk id="3" creationId="{02C1194D-A0A0-F34B-B6FE-B176BE1ADCDD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  <pc:spChg chg="mod">
          <ac:chgData name="Christoffer Østergaard Christensen" userId="5d542c86-40b2-4e4f-ab37-dc2fab4fc46a" providerId="ADAL" clId="{32152531-80F4-A145-AFF6-96CB2A4E09BE}" dt="2019-12-24T14:48:29.402" v="953" actId="20577"/>
          <ac:spMkLst>
            <pc:docMk/>
            <pc:sldMk cId="4157980221" sldId="276"/>
            <ac:spMk id="2" creationId="{BCD93B4A-0580-F24A-8053-15909E1F4E93}"/>
          </ac:spMkLst>
        </pc:spChg>
        <pc:spChg chg="mod">
          <ac:chgData name="Christoffer Østergaard Christensen" userId="5d542c86-40b2-4e4f-ab37-dc2fab4fc46a" providerId="ADAL" clId="{32152531-80F4-A145-AFF6-96CB2A4E09BE}" dt="2019-12-24T14:50:26.888" v="1293" actId="20577"/>
          <ac:spMkLst>
            <pc:docMk/>
            <pc:sldMk cId="4157980221" sldId="276"/>
            <ac:spMk id="3" creationId="{59BDDD9D-F115-A04B-BAEB-5F667060DB3B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  <pc:spChg chg="mod">
          <ac:chgData name="Christoffer Østergaard Christensen" userId="5d542c86-40b2-4e4f-ab37-dc2fab4fc46a" providerId="ADAL" clId="{32152531-80F4-A145-AFF6-96CB2A4E09BE}" dt="2019-12-24T14:48:39.286" v="964" actId="20577"/>
          <ac:spMkLst>
            <pc:docMk/>
            <pc:sldMk cId="3945349963" sldId="277"/>
            <ac:spMk id="2" creationId="{41E4605F-8AA2-854F-9FED-069AD6FE649E}"/>
          </ac:spMkLst>
        </pc:spChg>
        <pc:spChg chg="mod">
          <ac:chgData name="Christoffer Østergaard Christensen" userId="5d542c86-40b2-4e4f-ab37-dc2fab4fc46a" providerId="ADAL" clId="{32152531-80F4-A145-AFF6-96CB2A4E09BE}" dt="2019-12-24T14:52:03.964" v="1596" actId="20577"/>
          <ac:spMkLst>
            <pc:docMk/>
            <pc:sldMk cId="3945349963" sldId="277"/>
            <ac:spMk id="3" creationId="{C41548F6-7FC3-4B4F-A5D8-704E63D01BAD}"/>
          </ac:spMkLst>
        </pc:spChg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  <pc:spChg chg="mod">
          <ac:chgData name="Christoffer Østergaard Christensen" userId="5d542c86-40b2-4e4f-ab37-dc2fab4fc46a" providerId="ADAL" clId="{32152531-80F4-A145-AFF6-96CB2A4E09BE}" dt="2019-12-24T14:55:38.036" v="1659" actId="20577"/>
          <ac:spMkLst>
            <pc:docMk/>
            <pc:sldMk cId="1653292670" sldId="278"/>
            <ac:spMk id="2" creationId="{982A2CD5-FD95-AC42-9049-ED498A0A52DA}"/>
          </ac:spMkLst>
        </pc:spChg>
        <pc:spChg chg="del">
          <ac:chgData name="Christoffer Østergaard Christensen" userId="5d542c86-40b2-4e4f-ab37-dc2fab4fc46a" providerId="ADAL" clId="{32152531-80F4-A145-AFF6-96CB2A4E09BE}" dt="2019-12-24T14:55:00.865" v="1598" actId="931"/>
          <ac:spMkLst>
            <pc:docMk/>
            <pc:sldMk cId="1653292670" sldId="278"/>
            <ac:spMk id="3" creationId="{843A46C3-C7F0-4742-8D91-BE207934DD5E}"/>
          </ac:spMkLst>
        </pc:spChg>
        <pc:picChg chg="add mod">
          <ac:chgData name="Christoffer Østergaard Christensen" userId="5d542c86-40b2-4e4f-ab37-dc2fab4fc46a" providerId="ADAL" clId="{32152531-80F4-A145-AFF6-96CB2A4E09BE}" dt="2019-12-24T14:55:08.772" v="1602" actId="1076"/>
          <ac:picMkLst>
            <pc:docMk/>
            <pc:sldMk cId="1653292670" sldId="278"/>
            <ac:picMk id="5" creationId="{997C1185-E68B-694B-A113-9D491091DEB5}"/>
          </ac:picMkLst>
        </pc:picChg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  <pc:spChg chg="mod">
          <ac:chgData name="Christoffer Østergaard Christensen" userId="5d542c86-40b2-4e4f-ab37-dc2fab4fc46a" providerId="ADAL" clId="{32152531-80F4-A145-AFF6-96CB2A4E09BE}" dt="2019-12-24T15:00:58.073" v="1862" actId="20577"/>
          <ac:spMkLst>
            <pc:docMk/>
            <pc:sldMk cId="2287714219" sldId="279"/>
            <ac:spMk id="2" creationId="{72B5233E-2FBD-FB4D-99D3-B85562F67D84}"/>
          </ac:spMkLst>
        </pc:spChg>
      </pc:sldChg>
    </pc:docChg>
  </pc:docChgLst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82F2A434-32EF-8849-A71B-F91DB6BBF237}" dt="2019-12-05T21:10:19.636" v="5943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82F2A434-32EF-8849-A71B-F91DB6BBF237}" dt="2019-11-29T10:53:41.783" v="166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82F2A434-32EF-8849-A71B-F91DB6BBF237}" dt="2019-11-29T11:00:39.270" v="761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82F2A434-32EF-8849-A71B-F91DB6BBF237}" dt="2019-11-29T10:53:37.208" v="154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82F2A434-32EF-8849-A71B-F91DB6BBF237}" dt="2019-11-29T10:57:24.591" v="515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82F2A434-32EF-8849-A71B-F91DB6BBF237}" dt="2019-12-05T17:26:07.919" v="1705" actId="120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82F2A434-32EF-8849-A71B-F91DB6BBF237}" dt="2019-12-05T17:25:39.330" v="1670"/>
          <ac:spMkLst>
            <pc:docMk/>
            <pc:sldMk cId="2339285912" sldId="265"/>
            <ac:spMk id="3" creationId="{27907BF0-BD64-F741-A49D-EBA35B0D57D2}"/>
          </ac:spMkLst>
        </pc:spChg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82F2A434-32EF-8849-A71B-F91DB6BBF237}" dt="2019-12-05T20:57:20.970" v="5769" actId="404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82F2A434-32EF-8849-A71B-F91DB6BBF237}" dt="2019-12-05T20:58:27.922" v="5802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  <pc:spChg chg="mod">
          <ac:chgData name="Christoffer Østergaard Christensen" userId="5d542c86-40b2-4e4f-ab37-dc2fab4fc46a" providerId="ADAL" clId="{2F78AEFD-056D-0140-92D0-48B69E87A0F4}" dt="2020-05-11T20:28:59.706" v="2" actId="27636"/>
          <ac:spMkLst>
            <pc:docMk/>
            <pc:sldMk cId="3530821916" sldId="264"/>
            <ac:spMk id="6" creationId="{00000000-0000-0000-0000-000000000000}"/>
          </ac:spMkLst>
        </pc:spChg>
      </pc:sldChg>
    </pc:docChg>
  </pc:docChgLst>
  <pc:docChgLst>
    <pc:chgData name="Christoffer Østergaard Carstens" userId="5d542c86-40b2-4e4f-ab37-dc2fab4fc46a" providerId="ADAL" clId="{3974B86B-37F1-449E-86A2-C79F00B09AE1}"/>
    <pc:docChg chg="delSld modSld">
      <pc:chgData name="Christoffer Østergaard Carstens" userId="5d542c86-40b2-4e4f-ab37-dc2fab4fc46a" providerId="ADAL" clId="{3974B86B-37F1-449E-86A2-C79F00B09AE1}" dt="2021-08-27T10:00:26.472" v="404" actId="20577"/>
      <pc:docMkLst>
        <pc:docMk/>
      </pc:docMkLst>
      <pc:sldChg chg="modSp mod">
        <pc:chgData name="Christoffer Østergaard Carstens" userId="5d542c86-40b2-4e4f-ab37-dc2fab4fc46a" providerId="ADAL" clId="{3974B86B-37F1-449E-86A2-C79F00B09AE1}" dt="2021-08-26T12:42:08.200" v="29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3974B86B-37F1-449E-86A2-C79F00B09AE1}" dt="2021-08-26T12:42:08.200" v="29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3974B86B-37F1-449E-86A2-C79F00B09AE1}" dt="2021-08-26T12:43:34.066" v="30" actId="47"/>
        <pc:sldMkLst>
          <pc:docMk/>
          <pc:sldMk cId="3112251246" sldId="314"/>
        </pc:sldMkLst>
      </pc:sldChg>
      <pc:sldChg chg="modSp mod">
        <pc:chgData name="Christoffer Østergaard Carstens" userId="5d542c86-40b2-4e4f-ab37-dc2fab4fc46a" providerId="ADAL" clId="{3974B86B-37F1-449E-86A2-C79F00B09AE1}" dt="2021-08-27T10:00:26.472" v="404" actId="20577"/>
        <pc:sldMkLst>
          <pc:docMk/>
          <pc:sldMk cId="2926950347" sldId="318"/>
        </pc:sldMkLst>
        <pc:spChg chg="mod">
          <ac:chgData name="Christoffer Østergaard Carstens" userId="5d542c86-40b2-4e4f-ab37-dc2fab4fc46a" providerId="ADAL" clId="{3974B86B-37F1-449E-86A2-C79F00B09AE1}" dt="2021-08-27T10:00:26.472" v="404" actId="20577"/>
          <ac:spMkLst>
            <pc:docMk/>
            <pc:sldMk cId="2926950347" sldId="318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3974B86B-37F1-449E-86A2-C79F00B09AE1}" dt="2021-08-26T12:59:36.262" v="338" actId="47"/>
        <pc:sldMkLst>
          <pc:docMk/>
          <pc:sldMk cId="166417738" sldId="320"/>
        </pc:sldMkLst>
      </pc:sldChg>
      <pc:sldChg chg="del">
        <pc:chgData name="Christoffer Østergaard Carstens" userId="5d542c86-40b2-4e4f-ab37-dc2fab4fc46a" providerId="ADAL" clId="{3974B86B-37F1-449E-86A2-C79F00B09AE1}" dt="2021-08-26T12:59:36.947" v="339" actId="47"/>
        <pc:sldMkLst>
          <pc:docMk/>
          <pc:sldMk cId="3450914638" sldId="321"/>
        </pc:sldMkLst>
      </pc:sldChg>
      <pc:sldChg chg="del">
        <pc:chgData name="Christoffer Østergaard Carstens" userId="5d542c86-40b2-4e4f-ab37-dc2fab4fc46a" providerId="ADAL" clId="{3974B86B-37F1-449E-86A2-C79F00B09AE1}" dt="2021-08-26T12:59:38.560" v="340" actId="47"/>
        <pc:sldMkLst>
          <pc:docMk/>
          <pc:sldMk cId="1616844515" sldId="322"/>
        </pc:sldMkLst>
      </pc:sldChg>
      <pc:sldChg chg="del">
        <pc:chgData name="Christoffer Østergaard Carstens" userId="5d542c86-40b2-4e4f-ab37-dc2fab4fc46a" providerId="ADAL" clId="{3974B86B-37F1-449E-86A2-C79F00B09AE1}" dt="2021-08-26T12:59:39.406" v="341" actId="47"/>
        <pc:sldMkLst>
          <pc:docMk/>
          <pc:sldMk cId="514692865" sldId="323"/>
        </pc:sldMkLst>
      </pc:sldChg>
    </pc:docChg>
  </pc:docChgLst>
  <pc:docChgLst>
    <pc:chgData name="Christoffer Østergaard Carstens" userId="5d542c86-40b2-4e4f-ab37-dc2fab4fc46a" providerId="ADAL" clId="{B4ABDF41-4F16-45DF-83ED-E81A3E6C5676}"/>
    <pc:docChg chg="undo custSel addSld delSld modSld sldOrd">
      <pc:chgData name="Christoffer Østergaard Carstens" userId="5d542c86-40b2-4e4f-ab37-dc2fab4fc46a" providerId="ADAL" clId="{B4ABDF41-4F16-45DF-83ED-E81A3E6C5676}" dt="2024-09-11T18:55:51.962" v="504" actId="20577"/>
      <pc:docMkLst>
        <pc:docMk/>
      </pc:docMkLst>
      <pc:sldChg chg="delSp modSp add mod">
        <pc:chgData name="Christoffer Østergaard Carstens" userId="5d542c86-40b2-4e4f-ab37-dc2fab4fc46a" providerId="ADAL" clId="{B4ABDF41-4F16-45DF-83ED-E81A3E6C5676}" dt="2024-09-11T18:51:26.748" v="192" actId="20577"/>
        <pc:sldMkLst>
          <pc:docMk/>
          <pc:sldMk cId="0" sldId="256"/>
        </pc:sldMkLst>
        <pc:spChg chg="mod">
          <ac:chgData name="Christoffer Østergaard Carstens" userId="5d542c86-40b2-4e4f-ab37-dc2fab4fc46a" providerId="ADAL" clId="{B4ABDF41-4F16-45DF-83ED-E81A3E6C5676}" dt="2024-09-11T18:51:26.748" v="192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49:19.388" v="147" actId="20577"/>
          <ac:spMkLst>
            <pc:docMk/>
            <pc:sldMk cId="0" sldId="256"/>
            <ac:spMk id="4" creationId="{00000000-0000-0000-0000-000000000000}"/>
          </ac:spMkLst>
        </pc:spChg>
        <pc:spChg chg="del mod">
          <ac:chgData name="Christoffer Østergaard Carstens" userId="5d542c86-40b2-4e4f-ab37-dc2fab4fc46a" providerId="ADAL" clId="{B4ABDF41-4F16-45DF-83ED-E81A3E6C5676}" dt="2024-09-11T18:48:16.449" v="125" actId="478"/>
          <ac:spMkLst>
            <pc:docMk/>
            <pc:sldMk cId="0" sldId="256"/>
            <ac:spMk id="7" creationId="{00000000-0000-0000-0000-000000000000}"/>
          </ac:spMkLst>
        </pc:spChg>
        <pc:picChg chg="del">
          <ac:chgData name="Christoffer Østergaard Carstens" userId="5d542c86-40b2-4e4f-ab37-dc2fab4fc46a" providerId="ADAL" clId="{B4ABDF41-4F16-45DF-83ED-E81A3E6C5676}" dt="2024-09-11T18:47:53.408" v="118" actId="478"/>
          <ac:picMkLst>
            <pc:docMk/>
            <pc:sldMk cId="0" sldId="256"/>
            <ac:picMk id="2" creationId="{00000000-0000-0000-0000-000000000000}"/>
          </ac:picMkLst>
        </pc:picChg>
        <pc:picChg chg="del">
          <ac:chgData name="Christoffer Østergaard Carstens" userId="5d542c86-40b2-4e4f-ab37-dc2fab4fc46a" providerId="ADAL" clId="{B4ABDF41-4F16-45DF-83ED-E81A3E6C5676}" dt="2024-09-11T18:48:14.924" v="124" actId="478"/>
          <ac:picMkLst>
            <pc:docMk/>
            <pc:sldMk cId="0" sldId="256"/>
            <ac:picMk id="6" creationId="{00000000-0000-0000-0000-000000000000}"/>
          </ac:picMkLst>
        </pc:picChg>
      </pc:sldChg>
      <pc:sldChg chg="modSp add mod">
        <pc:chgData name="Christoffer Østergaard Carstens" userId="5d542c86-40b2-4e4f-ab37-dc2fab4fc46a" providerId="ADAL" clId="{B4ABDF41-4F16-45DF-83ED-E81A3E6C5676}" dt="2024-09-11T18:51:24.203" v="190" actId="20577"/>
        <pc:sldMkLst>
          <pc:docMk/>
          <pc:sldMk cId="0" sldId="257"/>
        </pc:sldMkLst>
        <pc:spChg chg="mod">
          <ac:chgData name="Christoffer Østergaard Carstens" userId="5d542c86-40b2-4e4f-ab37-dc2fab4fc46a" providerId="ADAL" clId="{B4ABDF41-4F16-45DF-83ED-E81A3E6C5676}" dt="2024-09-11T18:51:24.203" v="190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50:28.892" v="169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50:39.886" v="171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50:53.838" v="174" actId="12"/>
          <ac:spMkLst>
            <pc:docMk/>
            <pc:sldMk cId="0" sldId="257"/>
            <ac:spMk id="8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50:43.541" v="172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51:08.261" v="176" actId="20577"/>
          <ac:spMkLst>
            <pc:docMk/>
            <pc:sldMk cId="0" sldId="257"/>
            <ac:spMk id="12" creationId="{00000000-0000-0000-0000-000000000000}"/>
          </ac:spMkLst>
        </pc:spChg>
      </pc:sldChg>
      <pc:sldChg chg="add del">
        <pc:chgData name="Christoffer Østergaard Carstens" userId="5d542c86-40b2-4e4f-ab37-dc2fab4fc46a" providerId="ADAL" clId="{B4ABDF41-4F16-45DF-83ED-E81A3E6C5676}" dt="2024-09-11T18:51:17.884" v="177" actId="47"/>
        <pc:sldMkLst>
          <pc:docMk/>
          <pc:sldMk cId="0" sldId="258"/>
        </pc:sldMkLst>
      </pc:sldChg>
      <pc:sldChg chg="addSp delSp modSp mod setBg addAnim delAnim">
        <pc:chgData name="Christoffer Østergaard Carstens" userId="5d542c86-40b2-4e4f-ab37-dc2fab4fc46a" providerId="ADAL" clId="{B4ABDF41-4F16-45DF-83ED-E81A3E6C5676}" dt="2024-09-11T18:55:35.492" v="487" actId="26606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B4ABDF41-4F16-45DF-83ED-E81A3E6C5676}" dt="2024-09-11T18:55:35.492" v="487" actId="26606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B4ABDF41-4F16-45DF-83ED-E81A3E6C5676}" dt="2024-09-11T18:55:35.492" v="487" actId="26606"/>
          <ac:spMkLst>
            <pc:docMk/>
            <pc:sldMk cId="1276074628" sldId="275"/>
            <ac:spMk id="3" creationId="{35306201-C9E0-3447-B8C0-B02F66B627AE}"/>
          </ac:spMkLst>
        </pc:spChg>
        <pc:spChg chg="add del">
          <ac:chgData name="Christoffer Østergaard Carstens" userId="5d542c86-40b2-4e4f-ab37-dc2fab4fc46a" providerId="ADAL" clId="{B4ABDF41-4F16-45DF-83ED-E81A3E6C5676}" dt="2024-09-11T18:55:16.312" v="419" actId="26606"/>
          <ac:spMkLst>
            <pc:docMk/>
            <pc:sldMk cId="1276074628" sldId="275"/>
            <ac:spMk id="9" creationId="{E91DC736-0EF8-4F87-9146-EBF1D2EE4D3D}"/>
          </ac:spMkLst>
        </pc:spChg>
        <pc:spChg chg="add del">
          <ac:chgData name="Christoffer Østergaard Carstens" userId="5d542c86-40b2-4e4f-ab37-dc2fab4fc46a" providerId="ADAL" clId="{B4ABDF41-4F16-45DF-83ED-E81A3E6C5676}" dt="2024-09-11T18:55:16.312" v="419" actId="26606"/>
          <ac:spMkLst>
            <pc:docMk/>
            <pc:sldMk cId="1276074628" sldId="275"/>
            <ac:spMk id="11" creationId="{097CD68E-23E3-4007-8847-CD0944C4F7BE}"/>
          </ac:spMkLst>
        </pc:spChg>
        <pc:spChg chg="add del">
          <ac:chgData name="Christoffer Østergaard Carstens" userId="5d542c86-40b2-4e4f-ab37-dc2fab4fc46a" providerId="ADAL" clId="{B4ABDF41-4F16-45DF-83ED-E81A3E6C5676}" dt="2024-09-11T18:55:16.312" v="419" actId="26606"/>
          <ac:spMkLst>
            <pc:docMk/>
            <pc:sldMk cId="1276074628" sldId="275"/>
            <ac:spMk id="13" creationId="{AF2F604E-43BE-4DC3-B983-E071523364F8}"/>
          </ac:spMkLst>
        </pc:spChg>
        <pc:spChg chg="add del">
          <ac:chgData name="Christoffer Østergaard Carstens" userId="5d542c86-40b2-4e4f-ab37-dc2fab4fc46a" providerId="ADAL" clId="{B4ABDF41-4F16-45DF-83ED-E81A3E6C5676}" dt="2024-09-11T18:55:16.312" v="419" actId="26606"/>
          <ac:spMkLst>
            <pc:docMk/>
            <pc:sldMk cId="1276074628" sldId="275"/>
            <ac:spMk id="15" creationId="{08C9B587-E65E-4B52-B37C-ABEBB6E87928}"/>
          </ac:spMkLst>
        </pc:spChg>
        <pc:spChg chg="add del">
          <ac:chgData name="Christoffer Østergaard Carstens" userId="5d542c86-40b2-4e4f-ab37-dc2fab4fc46a" providerId="ADAL" clId="{B4ABDF41-4F16-45DF-83ED-E81A3E6C5676}" dt="2024-09-11T18:55:35.492" v="487" actId="26606"/>
          <ac:spMkLst>
            <pc:docMk/>
            <pc:sldMk cId="1276074628" sldId="275"/>
            <ac:spMk id="17" creationId="{91DC6ABD-215C-4EA8-A483-CEF5B99AB385}"/>
          </ac:spMkLst>
        </pc:spChg>
        <pc:spChg chg="add del">
          <ac:chgData name="Christoffer Østergaard Carstens" userId="5d542c86-40b2-4e4f-ab37-dc2fab4fc46a" providerId="ADAL" clId="{B4ABDF41-4F16-45DF-83ED-E81A3E6C5676}" dt="2024-09-11T18:55:35.492" v="487" actId="26606"/>
          <ac:spMkLst>
            <pc:docMk/>
            <pc:sldMk cId="1276074628" sldId="275"/>
            <ac:spMk id="20" creationId="{04357C93-F0CB-4A1C-8F77-4E9063789819}"/>
          </ac:spMkLst>
        </pc:spChg>
        <pc:spChg chg="add del">
          <ac:chgData name="Christoffer Østergaard Carstens" userId="5d542c86-40b2-4e4f-ab37-dc2fab4fc46a" providerId="ADAL" clId="{B4ABDF41-4F16-45DF-83ED-E81A3E6C5676}" dt="2024-09-11T18:55:35.484" v="486" actId="26606"/>
          <ac:spMkLst>
            <pc:docMk/>
            <pc:sldMk cId="1276074628" sldId="275"/>
            <ac:spMk id="25" creationId="{E91DC736-0EF8-4F87-9146-EBF1D2EE4D3D}"/>
          </ac:spMkLst>
        </pc:spChg>
        <pc:spChg chg="add del">
          <ac:chgData name="Christoffer Østergaard Carstens" userId="5d542c86-40b2-4e4f-ab37-dc2fab4fc46a" providerId="ADAL" clId="{B4ABDF41-4F16-45DF-83ED-E81A3E6C5676}" dt="2024-09-11T18:55:35.484" v="486" actId="26606"/>
          <ac:spMkLst>
            <pc:docMk/>
            <pc:sldMk cId="1276074628" sldId="275"/>
            <ac:spMk id="27" creationId="{097CD68E-23E3-4007-8847-CD0944C4F7BE}"/>
          </ac:spMkLst>
        </pc:spChg>
        <pc:spChg chg="add del">
          <ac:chgData name="Christoffer Østergaard Carstens" userId="5d542c86-40b2-4e4f-ab37-dc2fab4fc46a" providerId="ADAL" clId="{B4ABDF41-4F16-45DF-83ED-E81A3E6C5676}" dt="2024-09-11T18:55:35.484" v="486" actId="26606"/>
          <ac:spMkLst>
            <pc:docMk/>
            <pc:sldMk cId="1276074628" sldId="275"/>
            <ac:spMk id="29" creationId="{AF2F604E-43BE-4DC3-B983-E071523364F8}"/>
          </ac:spMkLst>
        </pc:spChg>
        <pc:spChg chg="add del">
          <ac:chgData name="Christoffer Østergaard Carstens" userId="5d542c86-40b2-4e4f-ab37-dc2fab4fc46a" providerId="ADAL" clId="{B4ABDF41-4F16-45DF-83ED-E81A3E6C5676}" dt="2024-09-11T18:55:35.484" v="486" actId="26606"/>
          <ac:spMkLst>
            <pc:docMk/>
            <pc:sldMk cId="1276074628" sldId="275"/>
            <ac:spMk id="31" creationId="{08C9B587-E65E-4B52-B37C-ABEBB6E87928}"/>
          </ac:spMkLst>
        </pc:spChg>
        <pc:spChg chg="add">
          <ac:chgData name="Christoffer Østergaard Carstens" userId="5d542c86-40b2-4e4f-ab37-dc2fab4fc46a" providerId="ADAL" clId="{B4ABDF41-4F16-45DF-83ED-E81A3E6C5676}" dt="2024-09-11T18:55:35.492" v="487" actId="26606"/>
          <ac:spMkLst>
            <pc:docMk/>
            <pc:sldMk cId="1276074628" sldId="275"/>
            <ac:spMk id="33" creationId="{665DBBEF-238B-476B-96AB-8AAC3224ECEA}"/>
          </ac:spMkLst>
        </pc:spChg>
        <pc:spChg chg="add">
          <ac:chgData name="Christoffer Østergaard Carstens" userId="5d542c86-40b2-4e4f-ab37-dc2fab4fc46a" providerId="ADAL" clId="{B4ABDF41-4F16-45DF-83ED-E81A3E6C5676}" dt="2024-09-11T18:55:35.492" v="487" actId="26606"/>
          <ac:spMkLst>
            <pc:docMk/>
            <pc:sldMk cId="1276074628" sldId="275"/>
            <ac:spMk id="34" creationId="{3FCFB1DE-0B7E-48CC-BA90-B2AB0889F9D6}"/>
          </ac:spMkLst>
        </pc:spChg>
        <pc:grpChg chg="add del">
          <ac:chgData name="Christoffer Østergaard Carstens" userId="5d542c86-40b2-4e4f-ab37-dc2fab4fc46a" providerId="ADAL" clId="{B4ABDF41-4F16-45DF-83ED-E81A3E6C5676}" dt="2024-09-11T18:55:35.492" v="487" actId="26606"/>
          <ac:grpSpMkLst>
            <pc:docMk/>
            <pc:sldMk cId="1276074628" sldId="275"/>
            <ac:grpSpMk id="18" creationId="{3AF6A671-C637-4547-85F4-51B6D1881399}"/>
          </ac:grpSpMkLst>
        </pc:grpChg>
        <pc:picChg chg="mod ord">
          <ac:chgData name="Christoffer Østergaard Carstens" userId="5d542c86-40b2-4e4f-ab37-dc2fab4fc46a" providerId="ADAL" clId="{B4ABDF41-4F16-45DF-83ED-E81A3E6C5676}" dt="2024-09-11T18:55:35.492" v="487" actId="26606"/>
          <ac:picMkLst>
            <pc:docMk/>
            <pc:sldMk cId="1276074628" sldId="275"/>
            <ac:picMk id="4" creationId="{00000000-0000-0000-0000-000000000000}"/>
          </ac:picMkLst>
        </pc:picChg>
      </pc:sldChg>
      <pc:sldChg chg="addSp modSp mod setBg">
        <pc:chgData name="Christoffer Østergaard Carstens" userId="5d542c86-40b2-4e4f-ab37-dc2fab4fc46a" providerId="ADAL" clId="{B4ABDF41-4F16-45DF-83ED-E81A3E6C5676}" dt="2024-09-11T18:55:51.962" v="504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B4ABDF41-4F16-45DF-83ED-E81A3E6C5676}" dt="2024-09-11T18:55:46.530" v="489" actId="26606"/>
          <ac:spMkLst>
            <pc:docMk/>
            <pc:sldMk cId="813037069" sldId="28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55:51.962" v="504" actId="20577"/>
          <ac:spMkLst>
            <pc:docMk/>
            <pc:sldMk cId="813037069" sldId="289"/>
            <ac:spMk id="3" creationId="{00000000-0000-0000-0000-000000000000}"/>
          </ac:spMkLst>
        </pc:spChg>
        <pc:spChg chg="add">
          <ac:chgData name="Christoffer Østergaard Carstens" userId="5d542c86-40b2-4e4f-ab37-dc2fab4fc46a" providerId="ADAL" clId="{B4ABDF41-4F16-45DF-83ED-E81A3E6C5676}" dt="2024-09-11T18:55:46.530" v="489" actId="26606"/>
          <ac:spMkLst>
            <pc:docMk/>
            <pc:sldMk cId="813037069" sldId="289"/>
            <ac:spMk id="8" creationId="{B6CDA21F-E7AF-4C75-8395-33F58D5B0E45}"/>
          </ac:spMkLst>
        </pc:spChg>
        <pc:spChg chg="add">
          <ac:chgData name="Christoffer Østergaard Carstens" userId="5d542c86-40b2-4e4f-ab37-dc2fab4fc46a" providerId="ADAL" clId="{B4ABDF41-4F16-45DF-83ED-E81A3E6C5676}" dt="2024-09-11T18:55:46.530" v="489" actId="26606"/>
          <ac:spMkLst>
            <pc:docMk/>
            <pc:sldMk cId="813037069" sldId="289"/>
            <ac:spMk id="15" creationId="{D5B0017B-2ECA-49AF-B397-DC140825DF8D}"/>
          </ac:spMkLst>
        </pc:spChg>
        <pc:grpChg chg="add">
          <ac:chgData name="Christoffer Østergaard Carstens" userId="5d542c86-40b2-4e4f-ab37-dc2fab4fc46a" providerId="ADAL" clId="{B4ABDF41-4F16-45DF-83ED-E81A3E6C5676}" dt="2024-09-11T18:55:46.530" v="489" actId="26606"/>
          <ac:grpSpMkLst>
            <pc:docMk/>
            <pc:sldMk cId="813037069" sldId="289"/>
            <ac:grpSpMk id="10" creationId="{AE1C45F0-260A-458C-96ED-C1F6D2151219}"/>
          </ac:grpSpMkLst>
        </pc:grpChg>
        <pc:cxnChg chg="add">
          <ac:chgData name="Christoffer Østergaard Carstens" userId="5d542c86-40b2-4e4f-ab37-dc2fab4fc46a" providerId="ADAL" clId="{B4ABDF41-4F16-45DF-83ED-E81A3E6C5676}" dt="2024-09-11T18:55:46.530" v="489" actId="26606"/>
          <ac:cxnSpMkLst>
            <pc:docMk/>
            <pc:sldMk cId="813037069" sldId="289"/>
            <ac:cxnSpMk id="17" creationId="{6CF1BAF6-AD41-4082-B212-8A1F9A2E8779}"/>
          </ac:cxnSpMkLst>
        </pc:cxnChg>
      </pc:sldChg>
      <pc:sldChg chg="add ord">
        <pc:chgData name="Christoffer Østergaard Carstens" userId="5d542c86-40b2-4e4f-ab37-dc2fab4fc46a" providerId="ADAL" clId="{B4ABDF41-4F16-45DF-83ED-E81A3E6C5676}" dt="2024-09-09T08:28:53.683" v="15"/>
        <pc:sldMkLst>
          <pc:docMk/>
          <pc:sldMk cId="2523785743" sldId="301"/>
        </pc:sldMkLst>
      </pc:sldChg>
      <pc:sldChg chg="addSp modSp mod setBg">
        <pc:chgData name="Christoffer Østergaard Carstens" userId="5d542c86-40b2-4e4f-ab37-dc2fab4fc46a" providerId="ADAL" clId="{B4ABDF41-4F16-45DF-83ED-E81A3E6C5676}" dt="2024-09-11T18:55:42.502" v="488" actId="26606"/>
        <pc:sldMkLst>
          <pc:docMk/>
          <pc:sldMk cId="2288015553" sldId="302"/>
        </pc:sldMkLst>
        <pc:spChg chg="mod">
          <ac:chgData name="Christoffer Østergaard Carstens" userId="5d542c86-40b2-4e4f-ab37-dc2fab4fc46a" providerId="ADAL" clId="{B4ABDF41-4F16-45DF-83ED-E81A3E6C5676}" dt="2024-09-11T18:55:42.502" v="488" actId="26606"/>
          <ac:spMkLst>
            <pc:docMk/>
            <pc:sldMk cId="2288015553" sldId="302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55:42.502" v="488" actId="26606"/>
          <ac:spMkLst>
            <pc:docMk/>
            <pc:sldMk cId="2288015553" sldId="302"/>
            <ac:spMk id="3" creationId="{00000000-0000-0000-0000-000000000000}"/>
          </ac:spMkLst>
        </pc:spChg>
        <pc:spChg chg="add">
          <ac:chgData name="Christoffer Østergaard Carstens" userId="5d542c86-40b2-4e4f-ab37-dc2fab4fc46a" providerId="ADAL" clId="{B4ABDF41-4F16-45DF-83ED-E81A3E6C5676}" dt="2024-09-11T18:55:42.502" v="488" actId="26606"/>
          <ac:spMkLst>
            <pc:docMk/>
            <pc:sldMk cId="2288015553" sldId="302"/>
            <ac:spMk id="8" creationId="{DBF61EA3-B236-439E-9C0B-340980D56BEE}"/>
          </ac:spMkLst>
        </pc:spChg>
        <pc:spChg chg="add">
          <ac:chgData name="Christoffer Østergaard Carstens" userId="5d542c86-40b2-4e4f-ab37-dc2fab4fc46a" providerId="ADAL" clId="{B4ABDF41-4F16-45DF-83ED-E81A3E6C5676}" dt="2024-09-11T18:55:42.502" v="488" actId="26606"/>
          <ac:spMkLst>
            <pc:docMk/>
            <pc:sldMk cId="2288015553" sldId="302"/>
            <ac:spMk id="14" creationId="{E659831F-0D9A-4C63-9EBB-8435B85A440F}"/>
          </ac:spMkLst>
        </pc:spChg>
        <pc:grpChg chg="add">
          <ac:chgData name="Christoffer Østergaard Carstens" userId="5d542c86-40b2-4e4f-ab37-dc2fab4fc46a" providerId="ADAL" clId="{B4ABDF41-4F16-45DF-83ED-E81A3E6C5676}" dt="2024-09-11T18:55:42.502" v="488" actId="26606"/>
          <ac:grpSpMkLst>
            <pc:docMk/>
            <pc:sldMk cId="2288015553" sldId="302"/>
            <ac:grpSpMk id="10" creationId="{28FAF094-D087-493F-8DF9-A486C2D6BBAA}"/>
          </ac:grpSpMkLst>
        </pc:grpChg>
      </pc:sldChg>
      <pc:sldChg chg="del">
        <pc:chgData name="Christoffer Østergaard Carstens" userId="5d542c86-40b2-4e4f-ab37-dc2fab4fc46a" providerId="ADAL" clId="{B4ABDF41-4F16-45DF-83ED-E81A3E6C5676}" dt="2024-09-09T08:27:41.261" v="10" actId="47"/>
        <pc:sldMkLst>
          <pc:docMk/>
          <pc:sldMk cId="637103091" sldId="313"/>
        </pc:sldMkLst>
      </pc:sldChg>
      <pc:sldChg chg="modSp mod">
        <pc:chgData name="Christoffer Østergaard Carstens" userId="5d542c86-40b2-4e4f-ab37-dc2fab4fc46a" providerId="ADAL" clId="{B4ABDF41-4F16-45DF-83ED-E81A3E6C5676}" dt="2024-09-11T18:54:22.373" v="411" actId="5793"/>
        <pc:sldMkLst>
          <pc:docMk/>
          <pc:sldMk cId="235394228" sldId="315"/>
        </pc:sldMkLst>
        <pc:spChg chg="mod">
          <ac:chgData name="Christoffer Østergaard Carstens" userId="5d542c86-40b2-4e4f-ab37-dc2fab4fc46a" providerId="ADAL" clId="{B4ABDF41-4F16-45DF-83ED-E81A3E6C5676}" dt="2024-09-11T18:48:01.321" v="120"/>
          <ac:spMkLst>
            <pc:docMk/>
            <pc:sldMk cId="235394228" sldId="315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54:22.373" v="411" actId="5793"/>
          <ac:spMkLst>
            <pc:docMk/>
            <pc:sldMk cId="235394228" sldId="315"/>
            <ac:spMk id="3" creationId="{00000000-0000-0000-0000-000000000000}"/>
          </ac:spMkLst>
        </pc:spChg>
      </pc:sldChg>
      <pc:sldChg chg="modSp add mod">
        <pc:chgData name="Christoffer Østergaard Carstens" userId="5d542c86-40b2-4e4f-ab37-dc2fab4fc46a" providerId="ADAL" clId="{B4ABDF41-4F16-45DF-83ED-E81A3E6C5676}" dt="2024-09-11T18:54:54.976" v="413" actId="20577"/>
        <pc:sldMkLst>
          <pc:docMk/>
          <pc:sldMk cId="2603564788" sldId="316"/>
        </pc:sldMkLst>
        <pc:spChg chg="mod">
          <ac:chgData name="Christoffer Østergaard Carstens" userId="5d542c86-40b2-4e4f-ab37-dc2fab4fc46a" providerId="ADAL" clId="{B4ABDF41-4F16-45DF-83ED-E81A3E6C5676}" dt="2024-09-11T18:48:01.321" v="120"/>
          <ac:spMkLst>
            <pc:docMk/>
            <pc:sldMk cId="2603564788" sldId="316"/>
            <ac:spMk id="2" creationId="{6FF79300-86AF-6052-686D-EC1F64DB1C1D}"/>
          </ac:spMkLst>
        </pc:spChg>
        <pc:spChg chg="mod">
          <ac:chgData name="Christoffer Østergaard Carstens" userId="5d542c86-40b2-4e4f-ab37-dc2fab4fc46a" providerId="ADAL" clId="{B4ABDF41-4F16-45DF-83ED-E81A3E6C5676}" dt="2024-09-11T18:54:54.976" v="413" actId="20577"/>
          <ac:spMkLst>
            <pc:docMk/>
            <pc:sldMk cId="2603564788" sldId="316"/>
            <ac:spMk id="3" creationId="{B8A0C2C1-F759-6A2F-3AA1-C41592CA326A}"/>
          </ac:spMkLst>
        </pc:spChg>
      </pc:sldChg>
      <pc:sldChg chg="modSp">
        <pc:chgData name="Christoffer Østergaard Carstens" userId="5d542c86-40b2-4e4f-ab37-dc2fab4fc46a" providerId="ADAL" clId="{B4ABDF41-4F16-45DF-83ED-E81A3E6C5676}" dt="2024-09-11T18:48:01.321" v="120"/>
        <pc:sldMkLst>
          <pc:docMk/>
          <pc:sldMk cId="3870740651" sldId="317"/>
        </pc:sldMkLst>
        <pc:spChg chg="mod">
          <ac:chgData name="Christoffer Østergaard Carstens" userId="5d542c86-40b2-4e4f-ab37-dc2fab4fc46a" providerId="ADAL" clId="{B4ABDF41-4F16-45DF-83ED-E81A3E6C5676}" dt="2024-09-11T18:48:01.321" v="120"/>
          <ac:spMkLst>
            <pc:docMk/>
            <pc:sldMk cId="3870740651" sldId="317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48:01.321" v="120"/>
          <ac:spMkLst>
            <pc:docMk/>
            <pc:sldMk cId="3870740651" sldId="317"/>
            <ac:spMk id="3" creationId="{00000000-0000-0000-0000-000000000000}"/>
          </ac:spMkLst>
        </pc:spChg>
      </pc:sldChg>
      <pc:sldChg chg="modSp del">
        <pc:chgData name="Christoffer Østergaard Carstens" userId="5d542c86-40b2-4e4f-ab37-dc2fab4fc46a" providerId="ADAL" clId="{B4ABDF41-4F16-45DF-83ED-E81A3E6C5676}" dt="2024-09-11T18:54:13.539" v="409" actId="47"/>
        <pc:sldMkLst>
          <pc:docMk/>
          <pc:sldMk cId="2926950347" sldId="318"/>
        </pc:sldMkLst>
        <pc:spChg chg="mod">
          <ac:chgData name="Christoffer Østergaard Carstens" userId="5d542c86-40b2-4e4f-ab37-dc2fab4fc46a" providerId="ADAL" clId="{B4ABDF41-4F16-45DF-83ED-E81A3E6C5676}" dt="2024-09-11T18:48:01.321" v="120"/>
          <ac:spMkLst>
            <pc:docMk/>
            <pc:sldMk cId="2926950347" sldId="31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B4ABDF41-4F16-45DF-83ED-E81A3E6C5676}" dt="2024-09-11T18:48:01.321" v="120"/>
          <ac:spMkLst>
            <pc:docMk/>
            <pc:sldMk cId="2926950347" sldId="318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B4ABDF41-4F16-45DF-83ED-E81A3E6C5676}" dt="2024-09-11T18:54:06.629" v="408" actId="20577"/>
        <pc:sldMkLst>
          <pc:docMk/>
          <pc:sldMk cId="3647366689" sldId="319"/>
        </pc:sldMkLst>
        <pc:spChg chg="mod">
          <ac:chgData name="Christoffer Østergaard Carstens" userId="5d542c86-40b2-4e4f-ab37-dc2fab4fc46a" providerId="ADAL" clId="{B4ABDF41-4F16-45DF-83ED-E81A3E6C5676}" dt="2024-09-11T18:51:44.470" v="204" actId="20577"/>
          <ac:spMkLst>
            <pc:docMk/>
            <pc:sldMk cId="3647366689" sldId="319"/>
            <ac:spMk id="2" creationId="{33B0334F-AA6C-BD95-DF34-E4638E3773E5}"/>
          </ac:spMkLst>
        </pc:spChg>
        <pc:spChg chg="mod">
          <ac:chgData name="Christoffer Østergaard Carstens" userId="5d542c86-40b2-4e4f-ab37-dc2fab4fc46a" providerId="ADAL" clId="{B4ABDF41-4F16-45DF-83ED-E81A3E6C5676}" dt="2024-09-11T18:54:06.629" v="408" actId="20577"/>
          <ac:spMkLst>
            <pc:docMk/>
            <pc:sldMk cId="3647366689" sldId="319"/>
            <ac:spMk id="3" creationId="{1DB5C7F1-0657-3BFD-D593-8E713BA40984}"/>
          </ac:spMkLst>
        </pc:spChg>
      </pc:sldChg>
      <pc:sldChg chg="modSp new del mod">
        <pc:chgData name="Christoffer Østergaard Carstens" userId="5d542c86-40b2-4e4f-ab37-dc2fab4fc46a" providerId="ADAL" clId="{B4ABDF41-4F16-45DF-83ED-E81A3E6C5676}" dt="2024-09-11T18:47:50.464" v="116" actId="47"/>
        <pc:sldMkLst>
          <pc:docMk/>
          <pc:sldMk cId="745798637" sldId="320"/>
        </pc:sldMkLst>
        <pc:spChg chg="mod">
          <ac:chgData name="Christoffer Østergaard Carstens" userId="5d542c86-40b2-4e4f-ab37-dc2fab4fc46a" providerId="ADAL" clId="{B4ABDF41-4F16-45DF-83ED-E81A3E6C5676}" dt="2024-09-11T18:42:27.461" v="115" actId="20577"/>
          <ac:spMkLst>
            <pc:docMk/>
            <pc:sldMk cId="745798637" sldId="320"/>
            <ac:spMk id="2" creationId="{2AC6458F-37DB-AE95-C583-DADD886D66A5}"/>
          </ac:spMkLst>
        </pc:spChg>
      </pc:sldChg>
      <pc:sldMasterChg chg="delSldLayout">
        <pc:chgData name="Christoffer Østergaard Carstens" userId="5d542c86-40b2-4e4f-ab37-dc2fab4fc46a" providerId="ADAL" clId="{B4ABDF41-4F16-45DF-83ED-E81A3E6C5676}" dt="2024-09-11T18:51:17.884" v="177" actId="47"/>
        <pc:sldMasterMkLst>
          <pc:docMk/>
          <pc:sldMasterMk cId="2169806838" sldId="2147483671"/>
        </pc:sldMasterMkLst>
        <pc:sldLayoutChg chg="del">
          <pc:chgData name="Christoffer Østergaard Carstens" userId="5d542c86-40b2-4e4f-ab37-dc2fab4fc46a" providerId="ADAL" clId="{B4ABDF41-4F16-45DF-83ED-E81A3E6C5676}" dt="2024-09-11T18:51:17.884" v="177" actId="47"/>
          <pc:sldLayoutMkLst>
            <pc:docMk/>
            <pc:sldMasterMk cId="2169806838" sldId="2147483671"/>
            <pc:sldLayoutMk cId="2568582232" sldId="214748368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Nævn primær og sekundær socialisering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3652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8821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6205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3863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Forsøg med udgangspunkt i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videoerne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bruge så mange begreber som muligt. I City2musik kan teksten med fordel anvendes. </a:t>
            </a:r>
          </a:p>
          <a:p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noter: social arv, kapitalbegreberne, habitus, felt, formbarhed og kulturel frisættelse (sangen er skrevet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Orgi-E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medlem af Suspekt, der stammer fra Albertslund som vel i skrivende stund et af Danmarks mest feterede bands med arena-tour og idol-dokumentar-programmer på DR og TV2).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6411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789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D88D4B-2B41-F693-BFC2-FF13236A8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6D3AC38-11B4-8FFC-D55B-75651ED809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879FA03-2DD5-313E-DA62-767592B8D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347AE6E-FA3C-FC46-2E8C-C9555F61D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2DD283F-8535-416D-2BBF-253E96897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0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3C28B8-A61E-471D-2F49-3DEE9CF6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63DD51-9284-3784-201D-91345195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AA70BF8-7AD5-B386-5B66-2E283E09A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8B3A97-9C0E-FD72-23A9-9D67EBF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770002E-4447-CF6E-6205-7044876C0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1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29FB6-AF65-29E5-084C-CB07ABA48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55C212-47E6-2442-1C19-24F0EB05C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C32564-4BAB-44DB-0828-7BEC2FD39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7CC5E0-E166-A9A6-116D-2AEE3F7C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5DC816-B484-B827-47AE-0AB22C7AC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5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D063F6-BFA6-7771-8239-5E11FBFF4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F8E357-EE0F-DB86-B2B6-4E5BBB2314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03224FB-B51E-E23C-3A94-D840A2AA0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30827CB-E602-39A4-ADB6-B73BE1F4A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6725C86-5EA9-2556-367C-4E3B21B1A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FC7D70E-D360-0781-E621-F6C83D1E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03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92088-8067-5740-F429-33D28CCCF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72FC37-3F1E-61A7-3391-533E5F060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C70F65-0C1C-FCBD-D145-DAAE42B5C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801DD55-2EED-18E0-2C41-966291838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A1C811F-1C22-3A1B-2622-D45F5C36E0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28895BE-F739-6EF7-2BAA-E145789CB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B75747B-EFF8-CFA5-F3B3-97BBE7228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9C82B2C-149E-EB07-CE57-5F246160D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61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9642F6-71DB-021B-8D1A-F07828059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D1D7A82-4737-B265-C16A-18EB488DE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8F47695-B44E-7FB8-4A13-1BE79E19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9331D87-5584-AFF5-6E8D-C91B5DFE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13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DD6AE61-6B46-447A-AC71-E42A8B7FE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6783511-ED67-A0B9-8D1E-E18104197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AC4D2B4-9AA3-4A93-2BE6-C77CCAEC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07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4FAA5A-7481-1165-DDF9-C94C9424F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29F54D-3E5E-06F0-060F-F4334B08C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1669254-677F-2570-5825-4560CF39D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40BC75-3735-6AB6-4413-18FC36D85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26D43B6-00FE-4367-62A1-FAB9CD2F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C2F8CC6-40FE-7CF3-26C4-638588E03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35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3C90AC-04B5-1846-FF31-33DECE7E7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2D0D9B6-0C80-D8EC-BDEF-E323B9C9CD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F736FA0-4D68-3563-E11D-570B2D3AC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0DC972D-FE84-38F3-5554-A12F56948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8175B05-6127-4F95-8F0B-0E337F248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EE76F0B-1A50-426D-B90B-E903A4CBC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587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B3C5C8-1969-CCA8-26FC-D7EBFE80A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4FBF34F-1FB5-98B7-F358-17FF34175A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EF2E8B-6F91-0C5F-92B7-D021F9B5F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68B216-6177-0F25-26D3-5DB0D3C3A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3D3152-4495-AAFC-30E3-EA197032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68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CEA8A10-3F9D-7AF1-F7DC-9FD47BC1B0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0CF415F-9CA7-6C15-5892-33C1DCA84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BAE8B0-8EEB-8992-42F2-47355D0D2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D2F460-C59D-943C-748A-B44D4CB9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77887A-7F07-5171-8083-461510CF9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491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01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7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812D0D7-C8D4-8DBB-42E0-A6397EA0C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7224380-EB6A-6AD1-187E-8D19D9217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F234EA-9AC2-9CA5-32AD-AA62EC9B08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E28DC7-A780-8A74-304B-22749A9C99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D883795-F35E-DAF9-C0D4-681ADAC166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80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kQsBX-ADi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enius.com/Orgi-e-city2musik-hva-glor-du-pa-lyric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3CTq-HURCw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da-DK" sz="4100"/>
              <a:t>Modul 8: Social baggrund og chanceulighed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lang="da-DK"/>
              <a:t>Forløb: Identitetsdannelse i en verden med sociale medier</a:t>
            </a:r>
            <a:endParaRPr lang="da-DK" dirty="0"/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1386173"/>
            <a:ext cx="7214616" cy="405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a-DK" sz="4200"/>
              <a:t>Overblik over identitetsdannelsesforløbet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200"/>
              <a:t>Ziehe og Giddens – opstart af forløb. Sociologiske teorier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/>
              <a:t>Fear of missing out på sociale medier (FOMO og JOMO)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/>
              <a:t>Højhastighedssamfundet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/>
              <a:t>Digitale børn. Sociale medier giver stress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/>
              <a:t>Flere unge bliver ramt af en depression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/>
              <a:t>I dag: Hvad gør sociale medier ved unge (Frontstage vs. Backstage) Erving Goffman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/>
              <a:t>Sociale medier gør os ensomme – modelopbygning. Årsagsforklaringer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/>
              <a:t>I dag: Social baggrund og chance ulighed</a:t>
            </a:r>
          </a:p>
          <a:p>
            <a:pPr marL="0" indent="0">
              <a:buNone/>
            </a:pPr>
            <a:endParaRPr lang="da-DK" sz="2200"/>
          </a:p>
        </p:txBody>
      </p:sp>
    </p:spTree>
    <p:extLst>
      <p:ext uri="{BB962C8B-B14F-4D97-AF65-F5344CB8AC3E}">
        <p14:creationId xmlns:p14="http://schemas.microsoft.com/office/powerpoint/2010/main" val="228801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a-DK" sz="4800"/>
              <a:t>Struktur for timen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400" dirty="0"/>
              <a:t>Aktuelt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Læsning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Gennemgang af teorier fra lektien 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Musikvideoer – Social arv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Rapportarbejde</a:t>
            </a:r>
          </a:p>
          <a:p>
            <a:endParaRPr lang="da-DK" sz="24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037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odied, defiant and mouthing 'fight': This image of Trump will redefine  the election | The Independent">
            <a:extLst>
              <a:ext uri="{FF2B5EF4-FFF2-40B4-BE49-F238E27FC236}">
                <a16:creationId xmlns:a16="http://schemas.microsoft.com/office/drawing/2014/main" id="{00ABC132-4296-9623-8C50-8EFFE42D9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2" r="-2" b="-2"/>
          <a:stretch/>
        </p:blipFill>
        <p:spPr bwMode="auto">
          <a:xfrm>
            <a:off x="1" y="1"/>
            <a:ext cx="2970465" cy="338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n lille gruppe unge begår meget kriminalitet | Ligetil | DR">
            <a:extLst>
              <a:ext uri="{FF2B5EF4-FFF2-40B4-BE49-F238E27FC236}">
                <a16:creationId xmlns:a16="http://schemas.microsoft.com/office/drawing/2014/main" id="{BA04853C-D901-2115-A054-E9B002335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r="25221" b="-3"/>
          <a:stretch/>
        </p:blipFill>
        <p:spPr bwMode="auto">
          <a:xfrm>
            <a:off x="3072956" y="10"/>
            <a:ext cx="2970465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tte Frederiksen erkender fejl i debat om arbejdstid | TV 2 Fyn">
            <a:extLst>
              <a:ext uri="{FF2B5EF4-FFF2-40B4-BE49-F238E27FC236}">
                <a16:creationId xmlns:a16="http://schemas.microsoft.com/office/drawing/2014/main" id="{950A3B1D-F0F6-822B-50D2-7732D6648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8" r="44634" b="2"/>
          <a:stretch/>
        </p:blipFill>
        <p:spPr bwMode="auto">
          <a:xfrm>
            <a:off x="6145909" y="10"/>
            <a:ext cx="297180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nanskrisen | faktalink">
            <a:extLst>
              <a:ext uri="{FF2B5EF4-FFF2-40B4-BE49-F238E27FC236}">
                <a16:creationId xmlns:a16="http://schemas.microsoft.com/office/drawing/2014/main" id="{A0EEB7F5-8855-EA3F-17C9-9FFC5A1DE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0" r="21932" b="-3"/>
          <a:stretch/>
        </p:blipFill>
        <p:spPr bwMode="auto">
          <a:xfrm>
            <a:off x="9220200" y="10"/>
            <a:ext cx="297180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usland og Ukraine - overblik over sanktioner">
            <a:extLst>
              <a:ext uri="{FF2B5EF4-FFF2-40B4-BE49-F238E27FC236}">
                <a16:creationId xmlns:a16="http://schemas.microsoft.com/office/drawing/2014/main" id="{6EBC12BB-D951-46D1-80D2-01423CFFF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1" r="23305" b="1"/>
          <a:stretch/>
        </p:blipFill>
        <p:spPr bwMode="auto">
          <a:xfrm>
            <a:off x="-1017" y="3474720"/>
            <a:ext cx="2970465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0AFC489-B36F-998C-8EB1-879607342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>
            <a:normAutofit fontScale="90000"/>
          </a:bodyPr>
          <a:lstStyle/>
          <a:p>
            <a:r>
              <a:rPr lang="da-DK" sz="3700" b="1" dirty="0"/>
              <a:t>Aktuelt i samfundsfag </a:t>
            </a:r>
            <a:r>
              <a:rPr lang="da-DK" sz="3500" b="1" dirty="0">
                <a:solidFill>
                  <a:srgbClr val="FFFFFF"/>
                </a:solidFill>
              </a:rPr>
              <a:t>SAMFUNDSFAG</a:t>
            </a:r>
          </a:p>
        </p:txBody>
      </p:sp>
      <p:pic>
        <p:nvPicPr>
          <p:cNvPr id="1030" name="Picture 6" descr="Klima under forandring | Geografi 7-9 | Gyldendals fagportaler">
            <a:extLst>
              <a:ext uri="{FF2B5EF4-FFF2-40B4-BE49-F238E27FC236}">
                <a16:creationId xmlns:a16="http://schemas.microsoft.com/office/drawing/2014/main" id="{C01C9BD7-85F4-5C7F-0FFB-48495131A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9" r="17724" b="-4"/>
          <a:stretch/>
        </p:blipFill>
        <p:spPr bwMode="auto">
          <a:xfrm>
            <a:off x="3059902" y="3474719"/>
            <a:ext cx="2970466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Vi former teknologien – men den former også os">
            <a:extLst>
              <a:ext uri="{FF2B5EF4-FFF2-40B4-BE49-F238E27FC236}">
                <a16:creationId xmlns:a16="http://schemas.microsoft.com/office/drawing/2014/main" id="{6162BC1C-4E2B-7F4D-A1FE-C823DBB0E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414" y="4491980"/>
            <a:ext cx="3380014" cy="236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78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0541" y="449300"/>
            <a:ext cx="6179939" cy="835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541"/>
              </a:lnSpc>
            </a:pPr>
            <a:r>
              <a:rPr lang="en-US" sz="5250" kern="0" spc="-105" dirty="0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Social Arv I</a:t>
            </a:r>
            <a:endParaRPr lang="en-US" sz="5250" dirty="0"/>
          </a:p>
        </p:txBody>
      </p:sp>
      <p:sp>
        <p:nvSpPr>
          <p:cNvPr id="4" name="Text 1"/>
          <p:cNvSpPr/>
          <p:nvPr/>
        </p:nvSpPr>
        <p:spPr>
          <a:xfrm>
            <a:off x="646458" y="1616239"/>
            <a:ext cx="10662673" cy="3796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Begrebet social arv handler om overførslen af livsvilkår fra forældre til børn. </a:t>
            </a:r>
            <a:br>
              <a:rPr lang="en-US" sz="2400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</a:br>
            <a:endParaRPr lang="en-US" sz="2400" kern="0" spc="-32" dirty="0">
              <a:solidFill>
                <a:srgbClr val="272525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Man kan tale om både negativ og positiv social arv, men fokus har mest været rettet mod den negative sociale arv.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kern="0" spc="-32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Børn</a:t>
            </a:r>
            <a:r>
              <a:rPr lang="en-US" sz="2400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2400" kern="0" spc="-32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hvis</a:t>
            </a:r>
            <a:r>
              <a:rPr lang="en-US" sz="2400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kern="0" spc="-32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forældre</a:t>
            </a:r>
            <a:r>
              <a:rPr lang="en-US" sz="2400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ikke har nogen uddannelse, og som derfor heller ikke får en uddannelse.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kern="0" spc="-32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Overførsel</a:t>
            </a:r>
            <a:r>
              <a:rPr lang="en-US" sz="2400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af sociale problemer og belastende livsomstændigheder fra generation til generation.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5292031" y="4939507"/>
            <a:ext cx="329108" cy="329108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 sz="1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7580" y="646212"/>
            <a:ext cx="4683621" cy="535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208"/>
              </a:lnSpc>
            </a:pPr>
            <a:r>
              <a:rPr lang="en-US" sz="3375" kern="0" spc="-67" dirty="0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Social </a:t>
            </a:r>
            <a:r>
              <a:rPr lang="en-US" sz="3375" kern="0" spc="-67" dirty="0" err="1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arv</a:t>
            </a:r>
            <a:r>
              <a:rPr lang="en-US" sz="3375" kern="0" spc="-67" dirty="0">
                <a:solidFill>
                  <a:srgbClr val="00000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II</a:t>
            </a:r>
            <a:endParaRPr lang="en-US" sz="3375" dirty="0"/>
          </a:p>
        </p:txBody>
      </p:sp>
      <p:sp>
        <p:nvSpPr>
          <p:cNvPr id="4" name="Text 1"/>
          <p:cNvSpPr/>
          <p:nvPr/>
        </p:nvSpPr>
        <p:spPr>
          <a:xfrm>
            <a:off x="357352" y="1291232"/>
            <a:ext cx="6625069" cy="1621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2000" kern="0" spc="-2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Begrebet social arv er problematisk, da det antyder, at et barn, der vokser op i et belastet miljø, også selv bliver belastet, f.eks. udvikler kriminel adfærd, hvis forældrene er kriminelle. Denne antagelse er for firkantet, og det er mere korrekt at anvende </a:t>
            </a:r>
            <a:r>
              <a:rPr lang="en-US" sz="2000" kern="0" spc="-28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begrebet</a:t>
            </a:r>
            <a:r>
              <a:rPr lang="en-US" sz="2000" kern="0" spc="-2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000" kern="0" spc="-28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risikofaktorer</a:t>
            </a:r>
            <a:r>
              <a:rPr lang="en-US" sz="2000" kern="0" spc="-2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37580" y="3322043"/>
            <a:ext cx="409873" cy="409873"/>
          </a:xfrm>
          <a:prstGeom prst="roundRect">
            <a:avLst>
              <a:gd name="adj" fmla="val 1866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da-DK" sz="1500"/>
          </a:p>
        </p:txBody>
      </p:sp>
      <p:sp>
        <p:nvSpPr>
          <p:cNvPr id="6" name="Text 3"/>
          <p:cNvSpPr/>
          <p:nvPr/>
        </p:nvSpPr>
        <p:spPr>
          <a:xfrm>
            <a:off x="778173" y="3398342"/>
            <a:ext cx="12858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kern="0" spc="-41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229618" y="3322043"/>
            <a:ext cx="2143125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2000" kern="0" spc="-34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Risikofaktorer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229619" y="3699172"/>
            <a:ext cx="5752803" cy="874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en-US" sz="2000" kern="0" spc="-2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 stedet for at tale om social arv, er det mere præcist at fokusere på risikofaktorer i opvækstmiljøet, der kan skabe problemer for barnet senere i tilværelsen</a:t>
            </a:r>
            <a:r>
              <a:rPr lang="en-US" sz="1417" kern="0" spc="-2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417" dirty="0"/>
          </a:p>
        </p:txBody>
      </p:sp>
      <p:sp>
        <p:nvSpPr>
          <p:cNvPr id="9" name="Shape 6"/>
          <p:cNvSpPr/>
          <p:nvPr/>
        </p:nvSpPr>
        <p:spPr>
          <a:xfrm>
            <a:off x="637580" y="4960442"/>
            <a:ext cx="409873" cy="409873"/>
          </a:xfrm>
          <a:prstGeom prst="roundRect">
            <a:avLst>
              <a:gd name="adj" fmla="val 1866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da-DK" sz="1500"/>
          </a:p>
        </p:txBody>
      </p:sp>
      <p:sp>
        <p:nvSpPr>
          <p:cNvPr id="10" name="Text 7"/>
          <p:cNvSpPr/>
          <p:nvPr/>
        </p:nvSpPr>
        <p:spPr>
          <a:xfrm>
            <a:off x="778173" y="5036741"/>
            <a:ext cx="12858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 kern="0" spc="-41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229618" y="4960442"/>
            <a:ext cx="2143125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2000" kern="0" spc="-34" dirty="0">
                <a:solidFill>
                  <a:srgbClr val="272525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Mønsterbryder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229619" y="5337572"/>
            <a:ext cx="5752803" cy="874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en-US" sz="2000" kern="0" spc="-2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Begrebet mønsterbryder fokuserer på individet og dets evne til at bryde med den sociale arv. 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B0334F-AA6C-BD95-DF34-E4638E377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Teorier om betydningen af social baggrund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B5C7F1-0657-3BFD-D593-8E713BA40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1690688"/>
            <a:ext cx="11112062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u="sng" dirty="0"/>
              <a:t>I har nu ansvaret for forskellige teorier + pointer på tavlen: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Pierre Bourdieu: Hvad er habitus?, Hvad er økonomisk, kulturel og social kapital? Og forklar begrebet felt? (side 1-2)</a:t>
            </a:r>
            <a:br>
              <a:rPr lang="da-DK" dirty="0"/>
            </a:b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Anthony Giddens aftraditionalisering + Redegør for Thomas Ziehes kulturelle frisættelse og formbarhed? (side 2)</a:t>
            </a:r>
            <a:br>
              <a:rPr lang="da-DK" dirty="0"/>
            </a:b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Forklar Axel </a:t>
            </a:r>
            <a:r>
              <a:rPr lang="da-DK" dirty="0" err="1"/>
              <a:t>Honneths</a:t>
            </a:r>
            <a:r>
              <a:rPr lang="da-DK" dirty="0"/>
              <a:t> tanker om anerkendelse og de tre sfærer (private, retslige og solidariske) (side 2-3)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47366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City2 musik – ”</a:t>
            </a:r>
            <a:r>
              <a:rPr lang="da-DK" dirty="0" err="1"/>
              <a:t>Hva</a:t>
            </a:r>
            <a:r>
              <a:rPr lang="da-DK" dirty="0"/>
              <a:t> glor du på?”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u="sng" dirty="0">
                <a:hlinkClick r:id="rId3"/>
              </a:rPr>
              <a:t>https://www.youtube.com/watch?v=YkQsBX-ADiU</a:t>
            </a:r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>
                <a:hlinkClick r:id="rId4"/>
              </a:rPr>
              <a:t>https://genius.com/Orgi-e-city2musik-hva-glor-du-pa-lyrics</a:t>
            </a:r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/>
              <a:t>Hvilke begreber fra dagens lektie kan vi koble på ”</a:t>
            </a:r>
            <a:r>
              <a:rPr lang="da-DK" dirty="0" err="1"/>
              <a:t>Hva</a:t>
            </a:r>
            <a:r>
              <a:rPr lang="da-DK" dirty="0"/>
              <a:t> Glor du på?”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394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Jonah </a:t>
            </a:r>
            <a:r>
              <a:rPr lang="da-DK" dirty="0" err="1"/>
              <a:t>Blacksmith</a:t>
            </a:r>
            <a:r>
              <a:rPr lang="da-DK" dirty="0"/>
              <a:t> - </a:t>
            </a:r>
            <a:r>
              <a:rPr lang="da-DK" dirty="0" err="1"/>
              <a:t>Dandelion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u="sng" dirty="0">
                <a:hlinkClick r:id="rId2"/>
              </a:rPr>
              <a:t>https://www.youtube.com/watch?v=Q3CTq-HURCw</a:t>
            </a:r>
            <a:endParaRPr lang="da-DK" u="sng" dirty="0"/>
          </a:p>
          <a:p>
            <a:endParaRPr lang="da-DK" u="sng" dirty="0"/>
          </a:p>
          <a:p>
            <a:pPr marL="0" indent="0">
              <a:buNone/>
            </a:pPr>
            <a:r>
              <a:rPr lang="da-DK" dirty="0"/>
              <a:t>Hvilke begreber fra dagens lektie kan vi koble på ”</a:t>
            </a:r>
            <a:r>
              <a:rPr lang="da-DK" dirty="0" err="1"/>
              <a:t>Dandelion</a:t>
            </a:r>
            <a:r>
              <a:rPr lang="da-DK" dirty="0"/>
              <a:t>”?</a:t>
            </a:r>
          </a:p>
          <a:p>
            <a:pPr marL="0" indent="0">
              <a:buNone/>
            </a:pP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0740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79300-86AF-6052-686D-EC1F64DB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 rapport: Stigende mental mistrivsel hos de 10-24-årige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A0C2C1-F759-6A2F-3AA1-C41592CA3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To og to eller individuelt</a:t>
            </a:r>
          </a:p>
          <a:p>
            <a:r>
              <a:rPr lang="da-DK" dirty="0"/>
              <a:t>Undersøg, hvad der kan udledes af den stigende mentale mistrivsel hos de unge?</a:t>
            </a:r>
          </a:p>
          <a:p>
            <a:pPr marL="0" indent="0">
              <a:buNone/>
            </a:pPr>
            <a:r>
              <a:rPr lang="da-DK" dirty="0"/>
              <a:t>Inddrag:</a:t>
            </a:r>
          </a:p>
          <a:p>
            <a:pPr marL="0" indent="0">
              <a:buNone/>
            </a:pPr>
            <a:r>
              <a:rPr lang="da-DK" dirty="0"/>
              <a:t>Figur 3.1.2, 3.1.3 Figur 5.4.1 (s.208), figur 5.4.5</a:t>
            </a:r>
          </a:p>
          <a:p>
            <a:pPr marL="0" indent="0">
              <a:buNone/>
            </a:pPr>
            <a:r>
              <a:rPr lang="da-DK" dirty="0"/>
              <a:t>+ </a:t>
            </a:r>
          </a:p>
          <a:p>
            <a:pPr marL="0" indent="0">
              <a:buNone/>
            </a:pPr>
            <a:r>
              <a:rPr lang="da-DK" dirty="0"/>
              <a:t>Selvvalgte figurer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03564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5A0A4A-5973-45FA-B739-D6AC56E31771}">
  <ds:schemaRefs>
    <ds:schemaRef ds:uri="http://purl.org/dc/elements/1.1/"/>
    <ds:schemaRef ds:uri="http://schemas.microsoft.com/office/2006/metadata/properties"/>
    <ds:schemaRef ds:uri="0c0a80c4-d205-4d53-9003-58f73e2105bb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5282927f-333e-4cde-be21-d01884a8aa8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10589</TotalTime>
  <Words>577</Words>
  <Application>Microsoft Office PowerPoint</Application>
  <PresentationFormat>Widescreen</PresentationFormat>
  <Paragraphs>66</Paragraphs>
  <Slides>10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Source Sans Pro</vt:lpstr>
      <vt:lpstr>Source Serif Pro</vt:lpstr>
      <vt:lpstr>Office-tema</vt:lpstr>
      <vt:lpstr>Modul 8: Social baggrund og chanceulighed</vt:lpstr>
      <vt:lpstr>Overblik over identitetsdannelsesforløbet</vt:lpstr>
      <vt:lpstr>Struktur for timen</vt:lpstr>
      <vt:lpstr>Aktuelt i samfundsfag SAMFUNDSFAG</vt:lpstr>
      <vt:lpstr>PowerPoint-præsentation</vt:lpstr>
      <vt:lpstr>PowerPoint-præsentation</vt:lpstr>
      <vt:lpstr>Teorier om betydningen af social baggrund</vt:lpstr>
      <vt:lpstr>City2 musik – ”Hva glor du på?”</vt:lpstr>
      <vt:lpstr>Jonah Blacksmith - Dandelion</vt:lpstr>
      <vt:lpstr>Ny rapport: Stigende mental mistrivsel hos de 10-24-årige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290</cp:revision>
  <dcterms:created xsi:type="dcterms:W3CDTF">2019-11-18T13:34:44Z</dcterms:created>
  <dcterms:modified xsi:type="dcterms:W3CDTF">2024-09-11T18:55:59Z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