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notesMasterIdLst>
    <p:notesMasterId r:id="rId9"/>
  </p:notesMasterIdLst>
  <p:sldIdLst>
    <p:sldId id="275" r:id="rId2"/>
    <p:sldId id="300" r:id="rId3"/>
    <p:sldId id="297" r:id="rId4"/>
    <p:sldId id="291" r:id="rId5"/>
    <p:sldId id="298" r:id="rId6"/>
    <p:sldId id="295" r:id="rId7"/>
    <p:sldId id="299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C28C0C-FE43-43A2-AC70-4BA09635AE1D}" v="1" dt="2024-08-09T08:50:03.7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llemlayout 4 - Marker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76702" autoAdjust="0"/>
  </p:normalViewPr>
  <p:slideViewPr>
    <p:cSldViewPr snapToGrid="0" snapToObjects="1">
      <p:cViewPr varScale="1">
        <p:scale>
          <a:sx n="51" d="100"/>
          <a:sy n="51" d="100"/>
        </p:scale>
        <p:origin x="1232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hristensen" userId="5d542c86-40b2-4e4f-ab37-dc2fab4fc46a" providerId="ADAL" clId="{B4A5F6CC-B38C-044B-A48A-E28761825FBE}"/>
    <pc:docChg chg="custSel addSld delSld modSld">
      <pc:chgData name="Christoffer Østergaard Christensen" userId="5d542c86-40b2-4e4f-ab37-dc2fab4fc46a" providerId="ADAL" clId="{B4A5F6CC-B38C-044B-A48A-E28761825FBE}" dt="2020-01-15T08:30:51.744" v="990" actId="27636"/>
      <pc:docMkLst>
        <pc:docMk/>
      </pc:docMkLst>
      <pc:sldChg chg="modSp">
        <pc:chgData name="Christoffer Østergaard Christensen" userId="5d542c86-40b2-4e4f-ab37-dc2fab4fc46a" providerId="ADAL" clId="{B4A5F6CC-B38C-044B-A48A-E28761825FBE}" dt="2020-01-15T08:29:46.191" v="959" actId="20577"/>
        <pc:sldMkLst>
          <pc:docMk/>
          <pc:sldMk cId="2978583439" sldId="280"/>
        </pc:sldMkLst>
        <pc:spChg chg="mod">
          <ac:chgData name="Christoffer Østergaard Christensen" userId="5d542c86-40b2-4e4f-ab37-dc2fab4fc46a" providerId="ADAL" clId="{B4A5F6CC-B38C-044B-A48A-E28761825FBE}" dt="2020-01-15T08:29:46.191" v="959" actId="20577"/>
          <ac:spMkLst>
            <pc:docMk/>
            <pc:sldMk cId="2978583439" sldId="280"/>
            <ac:spMk id="2" creationId="{00000000-0000-0000-0000-000000000000}"/>
          </ac:spMkLst>
        </pc:spChg>
        <pc:spChg chg="mod">
          <ac:chgData name="Christoffer Østergaard Christensen" userId="5d542c86-40b2-4e4f-ab37-dc2fab4fc46a" providerId="ADAL" clId="{B4A5F6CC-B38C-044B-A48A-E28761825FBE}" dt="2020-01-15T08:29:18.665" v="955" actId="20577"/>
          <ac:spMkLst>
            <pc:docMk/>
            <pc:sldMk cId="2978583439" sldId="280"/>
            <ac:spMk id="3" creationId="{00000000-0000-0000-0000-000000000000}"/>
          </ac:spMkLst>
        </pc:spChg>
      </pc:sldChg>
      <pc:sldChg chg="addSp delSp modSp">
        <pc:chgData name="Christoffer Østergaard Christensen" userId="5d542c86-40b2-4e4f-ab37-dc2fab4fc46a" providerId="ADAL" clId="{B4A5F6CC-B38C-044B-A48A-E28761825FBE}" dt="2020-01-15T07:59:27.098" v="12" actId="1076"/>
        <pc:sldMkLst>
          <pc:docMk/>
          <pc:sldMk cId="2740321037" sldId="281"/>
        </pc:sldMkLst>
        <pc:spChg chg="add del mod">
          <ac:chgData name="Christoffer Østergaard Christensen" userId="5d542c86-40b2-4e4f-ab37-dc2fab4fc46a" providerId="ADAL" clId="{B4A5F6CC-B38C-044B-A48A-E28761825FBE}" dt="2020-01-15T07:58:41.196" v="1" actId="931"/>
          <ac:spMkLst>
            <pc:docMk/>
            <pc:sldMk cId="2740321037" sldId="281"/>
            <ac:spMk id="4" creationId="{7F3607A6-F390-8645-9715-0DC35F849310}"/>
          </ac:spMkLst>
        </pc:spChg>
        <pc:picChg chg="add mod">
          <ac:chgData name="Christoffer Østergaard Christensen" userId="5d542c86-40b2-4e4f-ab37-dc2fab4fc46a" providerId="ADAL" clId="{B4A5F6CC-B38C-044B-A48A-E28761825FBE}" dt="2020-01-15T07:59:27.098" v="12" actId="1076"/>
          <ac:picMkLst>
            <pc:docMk/>
            <pc:sldMk cId="2740321037" sldId="281"/>
            <ac:picMk id="6" creationId="{E8C6ACB2-9686-A746-9492-A4AAB6A807C6}"/>
          </ac:picMkLst>
        </pc:picChg>
        <pc:picChg chg="del">
          <ac:chgData name="Christoffer Østergaard Christensen" userId="5d542c86-40b2-4e4f-ab37-dc2fab4fc46a" providerId="ADAL" clId="{B4A5F6CC-B38C-044B-A48A-E28761825FBE}" dt="2020-01-15T07:58:29.484" v="0" actId="478"/>
          <ac:picMkLst>
            <pc:docMk/>
            <pc:sldMk cId="2740321037" sldId="281"/>
            <ac:picMk id="8" creationId="{00000000-0000-0000-0000-000000000000}"/>
          </ac:picMkLst>
        </pc:picChg>
        <pc:picChg chg="del mod">
          <ac:chgData name="Christoffer Østergaard Christensen" userId="5d542c86-40b2-4e4f-ab37-dc2fab4fc46a" providerId="ADAL" clId="{B4A5F6CC-B38C-044B-A48A-E28761825FBE}" dt="2020-01-15T07:59:02.065" v="9" actId="478"/>
          <ac:picMkLst>
            <pc:docMk/>
            <pc:sldMk cId="2740321037" sldId="281"/>
            <ac:picMk id="9" creationId="{00000000-0000-0000-0000-000000000000}"/>
          </ac:picMkLst>
        </pc:picChg>
      </pc:sldChg>
      <pc:sldChg chg="modSp">
        <pc:chgData name="Christoffer Østergaard Christensen" userId="5d542c86-40b2-4e4f-ab37-dc2fab4fc46a" providerId="ADAL" clId="{B4A5F6CC-B38C-044B-A48A-E28761825FBE}" dt="2020-01-15T08:01:28.694" v="14" actId="1076"/>
        <pc:sldMkLst>
          <pc:docMk/>
          <pc:sldMk cId="551452374" sldId="282"/>
        </pc:sldMkLst>
        <pc:picChg chg="mod">
          <ac:chgData name="Christoffer Østergaard Christensen" userId="5d542c86-40b2-4e4f-ab37-dc2fab4fc46a" providerId="ADAL" clId="{B4A5F6CC-B38C-044B-A48A-E28761825FBE}" dt="2020-01-15T08:01:28.694" v="14" actId="1076"/>
          <ac:picMkLst>
            <pc:docMk/>
            <pc:sldMk cId="551452374" sldId="282"/>
            <ac:picMk id="5" creationId="{00000000-0000-0000-0000-000000000000}"/>
          </ac:picMkLst>
        </pc:picChg>
      </pc:sldChg>
      <pc:sldChg chg="modSp">
        <pc:chgData name="Christoffer Østergaard Christensen" userId="5d542c86-40b2-4e4f-ab37-dc2fab4fc46a" providerId="ADAL" clId="{B4A5F6CC-B38C-044B-A48A-E28761825FBE}" dt="2020-01-15T08:02:46.575" v="19" actId="14100"/>
        <pc:sldMkLst>
          <pc:docMk/>
          <pc:sldMk cId="551452374" sldId="283"/>
        </pc:sldMkLst>
        <pc:spChg chg="mod">
          <ac:chgData name="Christoffer Østergaard Christensen" userId="5d542c86-40b2-4e4f-ab37-dc2fab4fc46a" providerId="ADAL" clId="{B4A5F6CC-B38C-044B-A48A-E28761825FBE}" dt="2020-01-15T08:02:38.565" v="16" actId="1076"/>
          <ac:spMkLst>
            <pc:docMk/>
            <pc:sldMk cId="551452374" sldId="283"/>
            <ac:spMk id="2" creationId="{00000000-0000-0000-0000-000000000000}"/>
          </ac:spMkLst>
        </pc:spChg>
        <pc:picChg chg="mod">
          <ac:chgData name="Christoffer Østergaard Christensen" userId="5d542c86-40b2-4e4f-ab37-dc2fab4fc46a" providerId="ADAL" clId="{B4A5F6CC-B38C-044B-A48A-E28761825FBE}" dt="2020-01-15T08:02:40.896" v="17" actId="14100"/>
          <ac:picMkLst>
            <pc:docMk/>
            <pc:sldMk cId="551452374" sldId="283"/>
            <ac:picMk id="12" creationId="{00000000-0000-0000-0000-000000000000}"/>
          </ac:picMkLst>
        </pc:picChg>
        <pc:picChg chg="mod">
          <ac:chgData name="Christoffer Østergaard Christensen" userId="5d542c86-40b2-4e4f-ab37-dc2fab4fc46a" providerId="ADAL" clId="{B4A5F6CC-B38C-044B-A48A-E28761825FBE}" dt="2020-01-15T08:02:46.575" v="19" actId="14100"/>
          <ac:picMkLst>
            <pc:docMk/>
            <pc:sldMk cId="551452374" sldId="283"/>
            <ac:picMk id="13" creationId="{00000000-0000-0000-0000-000000000000}"/>
          </ac:picMkLst>
        </pc:picChg>
      </pc:sldChg>
      <pc:sldChg chg="addSp delSp modSp add">
        <pc:chgData name="Christoffer Østergaard Christensen" userId="5d542c86-40b2-4e4f-ab37-dc2fab4fc46a" providerId="ADAL" clId="{B4A5F6CC-B38C-044B-A48A-E28761825FBE}" dt="2020-01-15T08:12:04.726" v="267"/>
        <pc:sldMkLst>
          <pc:docMk/>
          <pc:sldMk cId="105191546" sldId="288"/>
        </pc:sldMkLst>
        <pc:spChg chg="del">
          <ac:chgData name="Christoffer Østergaard Christensen" userId="5d542c86-40b2-4e4f-ab37-dc2fab4fc46a" providerId="ADAL" clId="{B4A5F6CC-B38C-044B-A48A-E28761825FBE}" dt="2020-01-15T08:10:40.415" v="21"/>
          <ac:spMkLst>
            <pc:docMk/>
            <pc:sldMk cId="105191546" sldId="288"/>
            <ac:spMk id="2" creationId="{CE179D90-39F7-C54B-B7AE-D78DE4ED497A}"/>
          </ac:spMkLst>
        </pc:spChg>
        <pc:spChg chg="del">
          <ac:chgData name="Christoffer Østergaard Christensen" userId="5d542c86-40b2-4e4f-ab37-dc2fab4fc46a" providerId="ADAL" clId="{B4A5F6CC-B38C-044B-A48A-E28761825FBE}" dt="2020-01-15T08:10:40.415" v="21"/>
          <ac:spMkLst>
            <pc:docMk/>
            <pc:sldMk cId="105191546" sldId="288"/>
            <ac:spMk id="3" creationId="{C20C75E5-533F-A94D-B1DE-EE429C918E84}"/>
          </ac:spMkLst>
        </pc:spChg>
        <pc:spChg chg="add mod">
          <ac:chgData name="Christoffer Østergaard Christensen" userId="5d542c86-40b2-4e4f-ab37-dc2fab4fc46a" providerId="ADAL" clId="{B4A5F6CC-B38C-044B-A48A-E28761825FBE}" dt="2020-01-15T08:12:01.475" v="265" actId="113"/>
          <ac:spMkLst>
            <pc:docMk/>
            <pc:sldMk cId="105191546" sldId="288"/>
            <ac:spMk id="5" creationId="{A7293BBE-A04C-4A44-857A-35AD7243BB41}"/>
          </ac:spMkLst>
        </pc:spChg>
        <pc:spChg chg="add del mod">
          <ac:chgData name="Christoffer Østergaard Christensen" userId="5d542c86-40b2-4e4f-ab37-dc2fab4fc46a" providerId="ADAL" clId="{B4A5F6CC-B38C-044B-A48A-E28761825FBE}" dt="2020-01-15T08:12:04.726" v="267"/>
          <ac:spMkLst>
            <pc:docMk/>
            <pc:sldMk cId="105191546" sldId="288"/>
            <ac:spMk id="6" creationId="{142FB0BC-097E-E148-B329-126705080DB4}"/>
          </ac:spMkLst>
        </pc:spChg>
        <pc:spChg chg="add mod">
          <ac:chgData name="Christoffer Østergaard Christensen" userId="5d542c86-40b2-4e4f-ab37-dc2fab4fc46a" providerId="ADAL" clId="{B4A5F6CC-B38C-044B-A48A-E28761825FBE}" dt="2020-01-15T08:11:37.746" v="245" actId="20577"/>
          <ac:spMkLst>
            <pc:docMk/>
            <pc:sldMk cId="105191546" sldId="288"/>
            <ac:spMk id="8" creationId="{DCFF2192-82EF-1244-9ADC-D189A667B280}"/>
          </ac:spMkLst>
        </pc:spChg>
        <pc:graphicFrameChg chg="add del mod modGraphic">
          <ac:chgData name="Christoffer Østergaard Christensen" userId="5d542c86-40b2-4e4f-ab37-dc2fab4fc46a" providerId="ADAL" clId="{B4A5F6CC-B38C-044B-A48A-E28761825FBE}" dt="2020-01-15T08:10:53.776" v="25" actId="478"/>
          <ac:graphicFrameMkLst>
            <pc:docMk/>
            <pc:sldMk cId="105191546" sldId="288"/>
            <ac:graphicFrameMk id="4" creationId="{B63BC261-DB76-BF4C-A00B-48D20D699D57}"/>
          </ac:graphicFrameMkLst>
        </pc:graphicFrameChg>
      </pc:sldChg>
      <pc:sldChg chg="modSp add del">
        <pc:chgData name="Christoffer Østergaard Christensen" userId="5d542c86-40b2-4e4f-ab37-dc2fab4fc46a" providerId="ADAL" clId="{B4A5F6CC-B38C-044B-A48A-E28761825FBE}" dt="2020-01-15T08:30:16.855" v="980" actId="2696"/>
        <pc:sldMkLst>
          <pc:docMk/>
          <pc:sldMk cId="151154772" sldId="289"/>
        </pc:sldMkLst>
        <pc:spChg chg="mod">
          <ac:chgData name="Christoffer Østergaard Christensen" userId="5d542c86-40b2-4e4f-ab37-dc2fab4fc46a" providerId="ADAL" clId="{B4A5F6CC-B38C-044B-A48A-E28761825FBE}" dt="2020-01-15T08:29:51.373" v="978" actId="20577"/>
          <ac:spMkLst>
            <pc:docMk/>
            <pc:sldMk cId="151154772" sldId="289"/>
            <ac:spMk id="2" creationId="{9EBABD90-FB51-EA45-B07E-6EA9C191E1C1}"/>
          </ac:spMkLst>
        </pc:spChg>
      </pc:sldChg>
      <pc:sldChg chg="modSp add">
        <pc:chgData name="Christoffer Østergaard Christensen" userId="5d542c86-40b2-4e4f-ab37-dc2fab4fc46a" providerId="ADAL" clId="{B4A5F6CC-B38C-044B-A48A-E28761825FBE}" dt="2020-01-15T08:30:51.744" v="990" actId="27636"/>
        <pc:sldMkLst>
          <pc:docMk/>
          <pc:sldMk cId="2869923261" sldId="290"/>
        </pc:sldMkLst>
        <pc:spChg chg="mod">
          <ac:chgData name="Christoffer Østergaard Christensen" userId="5d542c86-40b2-4e4f-ab37-dc2fab4fc46a" providerId="ADAL" clId="{B4A5F6CC-B38C-044B-A48A-E28761825FBE}" dt="2020-01-15T08:30:51.744" v="990" actId="27636"/>
          <ac:spMkLst>
            <pc:docMk/>
            <pc:sldMk cId="2869923261" sldId="290"/>
            <ac:spMk id="3" creationId="{00000000-0000-0000-0000-000000000000}"/>
          </ac:spMkLst>
        </pc:spChg>
      </pc:sldChg>
    </pc:docChg>
  </pc:docChgLst>
  <pc:docChgLst>
    <pc:chgData name="Christoffer Østergaard Carstens" userId="5d542c86-40b2-4e4f-ab37-dc2fab4fc46a" providerId="ADAL" clId="{56C28C0C-FE43-43A2-AC70-4BA09635AE1D}"/>
    <pc:docChg chg="undo redo custSel addSld delSld modSld">
      <pc:chgData name="Christoffer Østergaard Carstens" userId="5d542c86-40b2-4e4f-ab37-dc2fab4fc46a" providerId="ADAL" clId="{56C28C0C-FE43-43A2-AC70-4BA09635AE1D}" dt="2024-08-12T19:28:39.274" v="557" actId="20577"/>
      <pc:docMkLst>
        <pc:docMk/>
      </pc:docMkLst>
      <pc:sldChg chg="addSp modSp mod setBg">
        <pc:chgData name="Christoffer Østergaard Carstens" userId="5d542c86-40b2-4e4f-ab37-dc2fab4fc46a" providerId="ADAL" clId="{56C28C0C-FE43-43A2-AC70-4BA09635AE1D}" dt="2024-08-09T11:03:19.966" v="108" actId="20577"/>
        <pc:sldMkLst>
          <pc:docMk/>
          <pc:sldMk cId="1276074628" sldId="275"/>
        </pc:sldMkLst>
        <pc:spChg chg="mod">
          <ac:chgData name="Christoffer Østergaard Carstens" userId="5d542c86-40b2-4e4f-ab37-dc2fab4fc46a" providerId="ADAL" clId="{56C28C0C-FE43-43A2-AC70-4BA09635AE1D}" dt="2024-08-09T11:03:19.966" v="108" actId="20577"/>
          <ac:spMkLst>
            <pc:docMk/>
            <pc:sldMk cId="1276074628" sldId="275"/>
            <ac:spMk id="2" creationId="{CB492E31-B428-BF45-A744-612E107DE1F2}"/>
          </ac:spMkLst>
        </pc:spChg>
        <pc:spChg chg="mod">
          <ac:chgData name="Christoffer Østergaard Carstens" userId="5d542c86-40b2-4e4f-ab37-dc2fab4fc46a" providerId="ADAL" clId="{56C28C0C-FE43-43A2-AC70-4BA09635AE1D}" dt="2024-08-09T08:50:30.807" v="81" actId="20577"/>
          <ac:spMkLst>
            <pc:docMk/>
            <pc:sldMk cId="1276074628" sldId="275"/>
            <ac:spMk id="3" creationId="{35306201-C9E0-3447-B8C0-B02F66B627AE}"/>
          </ac:spMkLst>
        </pc:spChg>
        <pc:spChg chg="add">
          <ac:chgData name="Christoffer Østergaard Carstens" userId="5d542c86-40b2-4e4f-ab37-dc2fab4fc46a" providerId="ADAL" clId="{56C28C0C-FE43-43A2-AC70-4BA09635AE1D}" dt="2024-08-09T08:50:07.106" v="1" actId="26606"/>
          <ac:spMkLst>
            <pc:docMk/>
            <pc:sldMk cId="1276074628" sldId="275"/>
            <ac:spMk id="1031" creationId="{93245F62-CCC4-49E4-B95B-EA6C1E790510}"/>
          </ac:spMkLst>
        </pc:spChg>
        <pc:spChg chg="add">
          <ac:chgData name="Christoffer Østergaard Carstens" userId="5d542c86-40b2-4e4f-ab37-dc2fab4fc46a" providerId="ADAL" clId="{56C28C0C-FE43-43A2-AC70-4BA09635AE1D}" dt="2024-08-09T08:50:07.106" v="1" actId="26606"/>
          <ac:spMkLst>
            <pc:docMk/>
            <pc:sldMk cId="1276074628" sldId="275"/>
            <ac:spMk id="1033" creationId="{E6C0DD6B-6AA3-448F-9B99-8386295BC1B4}"/>
          </ac:spMkLst>
        </pc:spChg>
        <pc:picChg chg="mod">
          <ac:chgData name="Christoffer Østergaard Carstens" userId="5d542c86-40b2-4e4f-ab37-dc2fab4fc46a" providerId="ADAL" clId="{56C28C0C-FE43-43A2-AC70-4BA09635AE1D}" dt="2024-08-09T08:50:07.106" v="1" actId="26606"/>
          <ac:picMkLst>
            <pc:docMk/>
            <pc:sldMk cId="1276074628" sldId="275"/>
            <ac:picMk id="1026" creationId="{00000000-0000-0000-0000-000000000000}"/>
          </ac:picMkLst>
        </pc:picChg>
      </pc:sldChg>
      <pc:sldChg chg="modSp del">
        <pc:chgData name="Christoffer Østergaard Carstens" userId="5d542c86-40b2-4e4f-ab37-dc2fab4fc46a" providerId="ADAL" clId="{56C28C0C-FE43-43A2-AC70-4BA09635AE1D}" dt="2024-08-09T08:50:36.035" v="91" actId="47"/>
        <pc:sldMkLst>
          <pc:docMk/>
          <pc:sldMk cId="813037069" sldId="289"/>
        </pc:sldMkLst>
        <pc:spChg chg="mod">
          <ac:chgData name="Christoffer Østergaard Carstens" userId="5d542c86-40b2-4e4f-ab37-dc2fab4fc46a" providerId="ADAL" clId="{56C28C0C-FE43-43A2-AC70-4BA09635AE1D}" dt="2024-08-09T08:50:03.791" v="0"/>
          <ac:spMkLst>
            <pc:docMk/>
            <pc:sldMk cId="813037069" sldId="289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56C28C0C-FE43-43A2-AC70-4BA09635AE1D}" dt="2024-08-09T08:50:03.791" v="0"/>
          <ac:spMkLst>
            <pc:docMk/>
            <pc:sldMk cId="813037069" sldId="289"/>
            <ac:spMk id="3" creationId="{00000000-0000-0000-0000-000000000000}"/>
          </ac:spMkLst>
        </pc:spChg>
      </pc:sldChg>
      <pc:sldChg chg="modSp del">
        <pc:chgData name="Christoffer Østergaard Carstens" userId="5d542c86-40b2-4e4f-ab37-dc2fab4fc46a" providerId="ADAL" clId="{56C28C0C-FE43-43A2-AC70-4BA09635AE1D}" dt="2024-08-09T08:50:36.823" v="92" actId="47"/>
        <pc:sldMkLst>
          <pc:docMk/>
          <pc:sldMk cId="1205267757" sldId="290"/>
        </pc:sldMkLst>
        <pc:spChg chg="mod">
          <ac:chgData name="Christoffer Østergaard Carstens" userId="5d542c86-40b2-4e4f-ab37-dc2fab4fc46a" providerId="ADAL" clId="{56C28C0C-FE43-43A2-AC70-4BA09635AE1D}" dt="2024-08-09T08:50:03.791" v="0"/>
          <ac:spMkLst>
            <pc:docMk/>
            <pc:sldMk cId="1205267757" sldId="290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56C28C0C-FE43-43A2-AC70-4BA09635AE1D}" dt="2024-08-09T08:50:42.312" v="93"/>
        <pc:sldMkLst>
          <pc:docMk/>
          <pc:sldMk cId="1468638701" sldId="291"/>
        </pc:sldMkLst>
        <pc:spChg chg="mod">
          <ac:chgData name="Christoffer Østergaard Carstens" userId="5d542c86-40b2-4e4f-ab37-dc2fab4fc46a" providerId="ADAL" clId="{56C28C0C-FE43-43A2-AC70-4BA09635AE1D}" dt="2024-08-09T08:50:03.791" v="0"/>
          <ac:spMkLst>
            <pc:docMk/>
            <pc:sldMk cId="1468638701" sldId="291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56C28C0C-FE43-43A2-AC70-4BA09635AE1D}" dt="2024-08-09T08:50:42.312" v="93"/>
          <ac:spMkLst>
            <pc:docMk/>
            <pc:sldMk cId="1468638701" sldId="291"/>
            <ac:spMk id="3" creationId="{00000000-0000-0000-0000-000000000000}"/>
          </ac:spMkLst>
        </pc:spChg>
      </pc:sldChg>
      <pc:sldChg chg="modSp del">
        <pc:chgData name="Christoffer Østergaard Carstens" userId="5d542c86-40b2-4e4f-ab37-dc2fab4fc46a" providerId="ADAL" clId="{56C28C0C-FE43-43A2-AC70-4BA09635AE1D}" dt="2024-08-09T08:50:48.111" v="94" actId="47"/>
        <pc:sldMkLst>
          <pc:docMk/>
          <pc:sldMk cId="392617742" sldId="292"/>
        </pc:sldMkLst>
        <pc:spChg chg="mod">
          <ac:chgData name="Christoffer Østergaard Carstens" userId="5d542c86-40b2-4e4f-ab37-dc2fab4fc46a" providerId="ADAL" clId="{56C28C0C-FE43-43A2-AC70-4BA09635AE1D}" dt="2024-08-09T08:50:03.791" v="0"/>
          <ac:spMkLst>
            <pc:docMk/>
            <pc:sldMk cId="392617742" sldId="292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56C28C0C-FE43-43A2-AC70-4BA09635AE1D}" dt="2024-08-09T08:50:03.791" v="0"/>
          <ac:spMkLst>
            <pc:docMk/>
            <pc:sldMk cId="392617742" sldId="292"/>
            <ac:spMk id="3" creationId="{00000000-0000-0000-0000-000000000000}"/>
          </ac:spMkLst>
        </pc:spChg>
      </pc:sldChg>
      <pc:sldChg chg="modSp del">
        <pc:chgData name="Christoffer Østergaard Carstens" userId="5d542c86-40b2-4e4f-ab37-dc2fab4fc46a" providerId="ADAL" clId="{56C28C0C-FE43-43A2-AC70-4BA09635AE1D}" dt="2024-08-09T08:50:53.050" v="95" actId="47"/>
        <pc:sldMkLst>
          <pc:docMk/>
          <pc:sldMk cId="2293716472" sldId="293"/>
        </pc:sldMkLst>
        <pc:spChg chg="mod">
          <ac:chgData name="Christoffer Østergaard Carstens" userId="5d542c86-40b2-4e4f-ab37-dc2fab4fc46a" providerId="ADAL" clId="{56C28C0C-FE43-43A2-AC70-4BA09635AE1D}" dt="2024-08-09T08:50:03.791" v="0"/>
          <ac:spMkLst>
            <pc:docMk/>
            <pc:sldMk cId="2293716472" sldId="293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56C28C0C-FE43-43A2-AC70-4BA09635AE1D}" dt="2024-08-09T08:50:03.791" v="0"/>
          <ac:spMkLst>
            <pc:docMk/>
            <pc:sldMk cId="2293716472" sldId="293"/>
            <ac:spMk id="5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56C28C0C-FE43-43A2-AC70-4BA09635AE1D}" dt="2024-08-09T08:51:10.339" v="105" actId="20577"/>
        <pc:sldMkLst>
          <pc:docMk/>
          <pc:sldMk cId="3747904563" sldId="295"/>
        </pc:sldMkLst>
        <pc:spChg chg="mod">
          <ac:chgData name="Christoffer Østergaard Carstens" userId="5d542c86-40b2-4e4f-ab37-dc2fab4fc46a" providerId="ADAL" clId="{56C28C0C-FE43-43A2-AC70-4BA09635AE1D}" dt="2024-08-09T08:50:03.791" v="0"/>
          <ac:spMkLst>
            <pc:docMk/>
            <pc:sldMk cId="3747904563" sldId="295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56C28C0C-FE43-43A2-AC70-4BA09635AE1D}" dt="2024-08-09T08:51:10.339" v="105" actId="20577"/>
          <ac:spMkLst>
            <pc:docMk/>
            <pc:sldMk cId="3747904563" sldId="295"/>
            <ac:spMk id="3" creationId="{00000000-0000-0000-0000-000000000000}"/>
          </ac:spMkLst>
        </pc:spChg>
      </pc:sldChg>
      <pc:sldChg chg="new del">
        <pc:chgData name="Christoffer Østergaard Carstens" userId="5d542c86-40b2-4e4f-ab37-dc2fab4fc46a" providerId="ADAL" clId="{56C28C0C-FE43-43A2-AC70-4BA09635AE1D}" dt="2024-08-09T11:13:12.679" v="407" actId="47"/>
        <pc:sldMkLst>
          <pc:docMk/>
          <pc:sldMk cId="2669476451" sldId="296"/>
        </pc:sldMkLst>
      </pc:sldChg>
      <pc:sldChg chg="modSp new mod">
        <pc:chgData name="Christoffer Østergaard Carstens" userId="5d542c86-40b2-4e4f-ab37-dc2fab4fc46a" providerId="ADAL" clId="{56C28C0C-FE43-43A2-AC70-4BA09635AE1D}" dt="2024-08-12T19:28:39.274" v="557" actId="20577"/>
        <pc:sldMkLst>
          <pc:docMk/>
          <pc:sldMk cId="4181378987" sldId="297"/>
        </pc:sldMkLst>
        <pc:spChg chg="mod">
          <ac:chgData name="Christoffer Østergaard Carstens" userId="5d542c86-40b2-4e4f-ab37-dc2fab4fc46a" providerId="ADAL" clId="{56C28C0C-FE43-43A2-AC70-4BA09635AE1D}" dt="2024-08-09T11:08:34.489" v="130" actId="20577"/>
          <ac:spMkLst>
            <pc:docMk/>
            <pc:sldMk cId="4181378987" sldId="297"/>
            <ac:spMk id="2" creationId="{982DF3FF-EFBC-49AB-6378-DB1AE9D289A3}"/>
          </ac:spMkLst>
        </pc:spChg>
        <pc:spChg chg="mod">
          <ac:chgData name="Christoffer Østergaard Carstens" userId="5d542c86-40b2-4e4f-ab37-dc2fab4fc46a" providerId="ADAL" clId="{56C28C0C-FE43-43A2-AC70-4BA09635AE1D}" dt="2024-08-12T19:28:39.274" v="557" actId="20577"/>
          <ac:spMkLst>
            <pc:docMk/>
            <pc:sldMk cId="4181378987" sldId="297"/>
            <ac:spMk id="3" creationId="{31F9A46B-08AF-AF40-33A8-27C005C8A0B1}"/>
          </ac:spMkLst>
        </pc:spChg>
      </pc:sldChg>
      <pc:sldChg chg="modSp new mod">
        <pc:chgData name="Christoffer Østergaard Carstens" userId="5d542c86-40b2-4e4f-ab37-dc2fab4fc46a" providerId="ADAL" clId="{56C28C0C-FE43-43A2-AC70-4BA09635AE1D}" dt="2024-08-09T11:10:44.357" v="247" actId="20577"/>
        <pc:sldMkLst>
          <pc:docMk/>
          <pc:sldMk cId="971675137" sldId="298"/>
        </pc:sldMkLst>
        <pc:spChg chg="mod">
          <ac:chgData name="Christoffer Østergaard Carstens" userId="5d542c86-40b2-4e4f-ab37-dc2fab4fc46a" providerId="ADAL" clId="{56C28C0C-FE43-43A2-AC70-4BA09635AE1D}" dt="2024-08-09T11:10:20.139" v="213" actId="20577"/>
          <ac:spMkLst>
            <pc:docMk/>
            <pc:sldMk cId="971675137" sldId="298"/>
            <ac:spMk id="2" creationId="{33A45F4D-88F2-A6D6-AFDF-2A9558B2DDDA}"/>
          </ac:spMkLst>
        </pc:spChg>
        <pc:spChg chg="mod">
          <ac:chgData name="Christoffer Østergaard Carstens" userId="5d542c86-40b2-4e4f-ab37-dc2fab4fc46a" providerId="ADAL" clId="{56C28C0C-FE43-43A2-AC70-4BA09635AE1D}" dt="2024-08-09T11:10:44.357" v="247" actId="20577"/>
          <ac:spMkLst>
            <pc:docMk/>
            <pc:sldMk cId="971675137" sldId="298"/>
            <ac:spMk id="3" creationId="{E340FC5D-E240-AB4E-CDB6-2B2F53F2F4C4}"/>
          </ac:spMkLst>
        </pc:spChg>
      </pc:sldChg>
      <pc:sldChg chg="modSp new mod">
        <pc:chgData name="Christoffer Østergaard Carstens" userId="5d542c86-40b2-4e4f-ab37-dc2fab4fc46a" providerId="ADAL" clId="{56C28C0C-FE43-43A2-AC70-4BA09635AE1D}" dt="2024-08-09T11:12:01.569" v="406" actId="114"/>
        <pc:sldMkLst>
          <pc:docMk/>
          <pc:sldMk cId="1654370132" sldId="299"/>
        </pc:sldMkLst>
        <pc:spChg chg="mod">
          <ac:chgData name="Christoffer Østergaard Carstens" userId="5d542c86-40b2-4e4f-ab37-dc2fab4fc46a" providerId="ADAL" clId="{56C28C0C-FE43-43A2-AC70-4BA09635AE1D}" dt="2024-08-09T11:11:07.954" v="260" actId="5793"/>
          <ac:spMkLst>
            <pc:docMk/>
            <pc:sldMk cId="1654370132" sldId="299"/>
            <ac:spMk id="2" creationId="{65D56529-1829-E083-ADFD-3FEC191F854F}"/>
          </ac:spMkLst>
        </pc:spChg>
        <pc:spChg chg="mod">
          <ac:chgData name="Christoffer Østergaard Carstens" userId="5d542c86-40b2-4e4f-ab37-dc2fab4fc46a" providerId="ADAL" clId="{56C28C0C-FE43-43A2-AC70-4BA09635AE1D}" dt="2024-08-09T11:12:01.569" v="406" actId="114"/>
          <ac:spMkLst>
            <pc:docMk/>
            <pc:sldMk cId="1654370132" sldId="299"/>
            <ac:spMk id="3" creationId="{57BD3EE0-203B-4C65-DE09-79DC560C80FD}"/>
          </ac:spMkLst>
        </pc:spChg>
      </pc:sldChg>
      <pc:sldChg chg="addSp modSp new mod setBg">
        <pc:chgData name="Christoffer Østergaard Carstens" userId="5d542c86-40b2-4e4f-ab37-dc2fab4fc46a" providerId="ADAL" clId="{56C28C0C-FE43-43A2-AC70-4BA09635AE1D}" dt="2024-08-09T11:13:55.544" v="553" actId="26606"/>
        <pc:sldMkLst>
          <pc:docMk/>
          <pc:sldMk cId="1296394911" sldId="300"/>
        </pc:sldMkLst>
        <pc:spChg chg="mod">
          <ac:chgData name="Christoffer Østergaard Carstens" userId="5d542c86-40b2-4e4f-ab37-dc2fab4fc46a" providerId="ADAL" clId="{56C28C0C-FE43-43A2-AC70-4BA09635AE1D}" dt="2024-08-09T11:13:55.544" v="553" actId="26606"/>
          <ac:spMkLst>
            <pc:docMk/>
            <pc:sldMk cId="1296394911" sldId="300"/>
            <ac:spMk id="2" creationId="{31B2EB0F-48BA-7855-9DC6-5FE46635EE53}"/>
          </ac:spMkLst>
        </pc:spChg>
        <pc:spChg chg="mod">
          <ac:chgData name="Christoffer Østergaard Carstens" userId="5d542c86-40b2-4e4f-ab37-dc2fab4fc46a" providerId="ADAL" clId="{56C28C0C-FE43-43A2-AC70-4BA09635AE1D}" dt="2024-08-09T11:13:55.544" v="553" actId="26606"/>
          <ac:spMkLst>
            <pc:docMk/>
            <pc:sldMk cId="1296394911" sldId="300"/>
            <ac:spMk id="3" creationId="{8BB896C1-EED4-9515-006F-2F31E96F373B}"/>
          </ac:spMkLst>
        </pc:spChg>
        <pc:spChg chg="add">
          <ac:chgData name="Christoffer Østergaard Carstens" userId="5d542c86-40b2-4e4f-ab37-dc2fab4fc46a" providerId="ADAL" clId="{56C28C0C-FE43-43A2-AC70-4BA09635AE1D}" dt="2024-08-09T11:13:55.544" v="553" actId="26606"/>
          <ac:spMkLst>
            <pc:docMk/>
            <pc:sldMk cId="1296394911" sldId="300"/>
            <ac:spMk id="8" creationId="{CBB2B1F0-0DD6-4744-9A46-7A344FB48E40}"/>
          </ac:spMkLst>
        </pc:spChg>
        <pc:spChg chg="add">
          <ac:chgData name="Christoffer Østergaard Carstens" userId="5d542c86-40b2-4e4f-ab37-dc2fab4fc46a" providerId="ADAL" clId="{56C28C0C-FE43-43A2-AC70-4BA09635AE1D}" dt="2024-08-09T11:13:55.544" v="553" actId="26606"/>
          <ac:spMkLst>
            <pc:docMk/>
            <pc:sldMk cId="1296394911" sldId="300"/>
            <ac:spMk id="10" creationId="{52D502E5-F6B4-4D58-B4AE-FC466FF15EE8}"/>
          </ac:spMkLst>
        </pc:spChg>
        <pc:spChg chg="add">
          <ac:chgData name="Christoffer Østergaard Carstens" userId="5d542c86-40b2-4e4f-ab37-dc2fab4fc46a" providerId="ADAL" clId="{56C28C0C-FE43-43A2-AC70-4BA09635AE1D}" dt="2024-08-09T11:13:55.544" v="553" actId="26606"/>
          <ac:spMkLst>
            <pc:docMk/>
            <pc:sldMk cId="1296394911" sldId="300"/>
            <ac:spMk id="12" creationId="{9DECDBF4-02B6-4BB4-B65B-B8107AD6A9E8}"/>
          </ac:spMkLst>
        </pc:spChg>
      </pc:sldChg>
    </pc:docChg>
  </pc:docChgLst>
  <pc:docChgLst>
    <pc:chgData name="Christoffer Østergaard Christensen" userId="5d542c86-40b2-4e4f-ab37-dc2fab4fc46a" providerId="ADAL" clId="{82F2A434-32EF-8849-A71B-F91DB6BBF237}"/>
    <pc:docChg chg="undo custSel addSld delSld modSld sldOrd">
      <pc:chgData name="Christoffer Østergaard Christensen" userId="5d542c86-40b2-4e4f-ab37-dc2fab4fc46a" providerId="ADAL" clId="{82F2A434-32EF-8849-A71B-F91DB6BBF237}" dt="2019-12-06T14:50:43.829" v="5980" actId="20577"/>
      <pc:docMkLst>
        <pc:docMk/>
      </pc:docMkLst>
      <pc:sldChg chg="modSp ord">
        <pc:chgData name="Christoffer Østergaard Christensen" userId="5d542c86-40b2-4e4f-ab37-dc2fab4fc46a" providerId="ADAL" clId="{82F2A434-32EF-8849-A71B-F91DB6BBF237}" dt="2019-12-05T21:10:19.636" v="5943" actId="20577"/>
        <pc:sldMkLst>
          <pc:docMk/>
          <pc:sldMk cId="3039900696" sldId="257"/>
        </pc:sldMkLst>
        <pc:spChg chg="mod">
          <ac:chgData name="Christoffer Østergaard Christensen" userId="5d542c86-40b2-4e4f-ab37-dc2fab4fc46a" providerId="ADAL" clId="{82F2A434-32EF-8849-A71B-F91DB6BBF237}" dt="2019-12-05T21:10:19.636" v="5943" actId="20577"/>
          <ac:spMkLst>
            <pc:docMk/>
            <pc:sldMk cId="3039900696" sldId="257"/>
            <ac:spMk id="2" creationId="{B3930D2B-4043-D946-B181-43A026F2A140}"/>
          </ac:spMkLst>
        </pc:spChg>
      </pc:sldChg>
      <pc:sldChg chg="modSp add ord modAnim">
        <pc:chgData name="Christoffer Østergaard Christensen" userId="5d542c86-40b2-4e4f-ab37-dc2fab4fc46a" providerId="ADAL" clId="{82F2A434-32EF-8849-A71B-F91DB6BBF237}" dt="2019-12-05T20:03:16.338" v="1711"/>
        <pc:sldMkLst>
          <pc:docMk/>
          <pc:sldMk cId="829714769" sldId="261"/>
        </pc:sldMkLst>
        <pc:spChg chg="mod">
          <ac:chgData name="Christoffer Østergaard Christensen" userId="5d542c86-40b2-4e4f-ab37-dc2fab4fc46a" providerId="ADAL" clId="{82F2A434-32EF-8849-A71B-F91DB6BBF237}" dt="2019-11-29T10:53:41.783" v="166" actId="20577"/>
          <ac:spMkLst>
            <pc:docMk/>
            <pc:sldMk cId="829714769" sldId="261"/>
            <ac:spMk id="2" creationId="{712EF09F-2075-044D-B83A-B40C308F51F6}"/>
          </ac:spMkLst>
        </pc:spChg>
        <pc:spChg chg="mod">
          <ac:chgData name="Christoffer Østergaard Christensen" userId="5d542c86-40b2-4e4f-ab37-dc2fab4fc46a" providerId="ADAL" clId="{82F2A434-32EF-8849-A71B-F91DB6BBF237}" dt="2019-11-29T11:00:39.270" v="761" actId="20577"/>
          <ac:spMkLst>
            <pc:docMk/>
            <pc:sldMk cId="829714769" sldId="261"/>
            <ac:spMk id="3" creationId="{5E12BBDC-B580-2C48-B989-6B524F65A4F2}"/>
          </ac:spMkLst>
        </pc:spChg>
      </pc:sldChg>
      <pc:sldChg chg="modSp add ord modAnim">
        <pc:chgData name="Christoffer Østergaard Christensen" userId="5d542c86-40b2-4e4f-ab37-dc2fab4fc46a" providerId="ADAL" clId="{82F2A434-32EF-8849-A71B-F91DB6BBF237}" dt="2019-12-05T20:32:53.137" v="4688"/>
        <pc:sldMkLst>
          <pc:docMk/>
          <pc:sldMk cId="2336168022" sldId="262"/>
        </pc:sldMkLst>
        <pc:spChg chg="mod">
          <ac:chgData name="Christoffer Østergaard Christensen" userId="5d542c86-40b2-4e4f-ab37-dc2fab4fc46a" providerId="ADAL" clId="{82F2A434-32EF-8849-A71B-F91DB6BBF237}" dt="2019-11-29T10:53:37.208" v="154"/>
          <ac:spMkLst>
            <pc:docMk/>
            <pc:sldMk cId="2336168022" sldId="262"/>
            <ac:spMk id="2" creationId="{6E272116-0EFF-1A46-A805-9AE09C0C4007}"/>
          </ac:spMkLst>
        </pc:spChg>
        <pc:spChg chg="mod">
          <ac:chgData name="Christoffer Østergaard Christensen" userId="5d542c86-40b2-4e4f-ab37-dc2fab4fc46a" providerId="ADAL" clId="{82F2A434-32EF-8849-A71B-F91DB6BBF237}" dt="2019-11-29T10:57:24.591" v="515" actId="20577"/>
          <ac:spMkLst>
            <pc:docMk/>
            <pc:sldMk cId="2336168022" sldId="262"/>
            <ac:spMk id="3" creationId="{5DCE4177-92EE-2F4A-955D-9544BD7CD643}"/>
          </ac:spMkLst>
        </pc:spChg>
      </pc:sldChg>
      <pc:sldChg chg="modSp add">
        <pc:chgData name="Christoffer Østergaard Christensen" userId="5d542c86-40b2-4e4f-ab37-dc2fab4fc46a" providerId="ADAL" clId="{82F2A434-32EF-8849-A71B-F91DB6BBF237}" dt="2019-12-05T17:26:07.919" v="1705" actId="120"/>
        <pc:sldMkLst>
          <pc:docMk/>
          <pc:sldMk cId="2339285912" sldId="265"/>
        </pc:sldMkLst>
        <pc:spChg chg="mod">
          <ac:chgData name="Christoffer Østergaard Christensen" userId="5d542c86-40b2-4e4f-ab37-dc2fab4fc46a" providerId="ADAL" clId="{82F2A434-32EF-8849-A71B-F91DB6BBF237}" dt="2019-12-05T17:26:07.919" v="1705" actId="120"/>
          <ac:spMkLst>
            <pc:docMk/>
            <pc:sldMk cId="2339285912" sldId="265"/>
            <ac:spMk id="2" creationId="{4D729FC8-0280-C24E-AA0C-2A45CC1FF9A3}"/>
          </ac:spMkLst>
        </pc:spChg>
        <pc:spChg chg="mod">
          <ac:chgData name="Christoffer Østergaard Christensen" userId="5d542c86-40b2-4e4f-ab37-dc2fab4fc46a" providerId="ADAL" clId="{82F2A434-32EF-8849-A71B-F91DB6BBF237}" dt="2019-12-05T17:25:39.330" v="1670"/>
          <ac:spMkLst>
            <pc:docMk/>
            <pc:sldMk cId="2339285912" sldId="265"/>
            <ac:spMk id="3" creationId="{27907BF0-BD64-F741-A49D-EBA35B0D57D2}"/>
          </ac:spMkLst>
        </pc:spChg>
      </pc:sldChg>
      <pc:sldChg chg="modSp add modAnim modNotesTx">
        <pc:chgData name="Christoffer Østergaard Christensen" userId="5d542c86-40b2-4e4f-ab37-dc2fab4fc46a" providerId="ADAL" clId="{82F2A434-32EF-8849-A71B-F91DB6BBF237}" dt="2019-12-05T21:12:18.764" v="5952"/>
        <pc:sldMkLst>
          <pc:docMk/>
          <pc:sldMk cId="3857233581" sldId="269"/>
        </pc:sldMkLst>
        <pc:spChg chg="mod">
          <ac:chgData name="Christoffer Østergaard Christensen" userId="5d542c86-40b2-4e4f-ab37-dc2fab4fc46a" providerId="ADAL" clId="{82F2A434-32EF-8849-A71B-F91DB6BBF237}" dt="2019-12-05T20:57:20.970" v="5769" actId="404"/>
          <ac:spMkLst>
            <pc:docMk/>
            <pc:sldMk cId="3857233581" sldId="269"/>
            <ac:spMk id="2" creationId="{28ADA49A-EE10-4740-B9FB-3D9E72E9E114}"/>
          </ac:spMkLst>
        </pc:spChg>
        <pc:spChg chg="mod">
          <ac:chgData name="Christoffer Østergaard Christensen" userId="5d542c86-40b2-4e4f-ab37-dc2fab4fc46a" providerId="ADAL" clId="{82F2A434-32EF-8849-A71B-F91DB6BBF237}" dt="2019-12-05T20:58:27.922" v="5802" actId="20577"/>
          <ac:spMkLst>
            <pc:docMk/>
            <pc:sldMk cId="3857233581" sldId="269"/>
            <ac:spMk id="3" creationId="{AD25D82D-5B50-E24E-845C-1392945E5734}"/>
          </ac:spMkLst>
        </pc:spChg>
      </pc:sldChg>
    </pc:docChg>
  </pc:docChgLst>
  <pc:docChgLst>
    <pc:chgData name="Christoffer Østergaard Christensen" userId="5d542c86-40b2-4e4f-ab37-dc2fab4fc46a" providerId="ADAL" clId="{FF4EA8DA-8E17-014B-A625-1881A47FA666}"/>
    <pc:docChg chg="custSel modSld">
      <pc:chgData name="Christoffer Østergaard Christensen" userId="5d542c86-40b2-4e4f-ab37-dc2fab4fc46a" providerId="ADAL" clId="{FF4EA8DA-8E17-014B-A625-1881A47FA666}" dt="2019-12-06T15:11:05.874" v="22" actId="20577"/>
      <pc:docMkLst>
        <pc:docMk/>
      </pc:docMkLst>
      <pc:sldChg chg="modSp modAnim">
        <pc:chgData name="Christoffer Østergaard Christensen" userId="5d542c86-40b2-4e4f-ab37-dc2fab4fc46a" providerId="ADAL" clId="{FF4EA8DA-8E17-014B-A625-1881A47FA666}" dt="2019-12-06T15:10:14.041" v="3" actId="20577"/>
        <pc:sldMkLst>
          <pc:docMk/>
          <pc:sldMk cId="829714769" sldId="261"/>
        </pc:sldMkLst>
        <pc:spChg chg="mod">
          <ac:chgData name="Christoffer Østergaard Christensen" userId="5d542c86-40b2-4e4f-ab37-dc2fab4fc46a" providerId="ADAL" clId="{FF4EA8DA-8E17-014B-A625-1881A47FA666}" dt="2019-12-06T15:10:14.041" v="3" actId="20577"/>
          <ac:spMkLst>
            <pc:docMk/>
            <pc:sldMk cId="829714769" sldId="261"/>
            <ac:spMk id="2" creationId="{712EF09F-2075-044D-B83A-B40C308F51F6}"/>
          </ac:spMkLst>
        </pc:spChg>
        <pc:spChg chg="mod">
          <ac:chgData name="Christoffer Østergaard Christensen" userId="5d542c86-40b2-4e4f-ab37-dc2fab4fc46a" providerId="ADAL" clId="{FF4EA8DA-8E17-014B-A625-1881A47FA666}" dt="2019-12-06T15:10:12.869" v="2" actId="20577"/>
          <ac:spMkLst>
            <pc:docMk/>
            <pc:sldMk cId="829714769" sldId="261"/>
            <ac:spMk id="3" creationId="{5E12BBDC-B580-2C48-B989-6B524F65A4F2}"/>
          </ac:spMkLst>
        </pc:spChg>
      </pc:sldChg>
      <pc:sldChg chg="modSp modAnim">
        <pc:chgData name="Christoffer Østergaard Christensen" userId="5d542c86-40b2-4e4f-ab37-dc2fab4fc46a" providerId="ADAL" clId="{FF4EA8DA-8E17-014B-A625-1881A47FA666}" dt="2019-12-06T15:10:09.236" v="1" actId="20577"/>
        <pc:sldMkLst>
          <pc:docMk/>
          <pc:sldMk cId="2336168022" sldId="262"/>
        </pc:sldMkLst>
        <pc:spChg chg="mod">
          <ac:chgData name="Christoffer Østergaard Christensen" userId="5d542c86-40b2-4e4f-ab37-dc2fab4fc46a" providerId="ADAL" clId="{FF4EA8DA-8E17-014B-A625-1881A47FA666}" dt="2019-12-06T15:10:09.236" v="1" actId="20577"/>
          <ac:spMkLst>
            <pc:docMk/>
            <pc:sldMk cId="2336168022" sldId="262"/>
            <ac:spMk id="2" creationId="{6E272116-0EFF-1A46-A805-9AE09C0C4007}"/>
          </ac:spMkLst>
        </pc:spChg>
        <pc:spChg chg="mod">
          <ac:chgData name="Christoffer Østergaard Christensen" userId="5d542c86-40b2-4e4f-ab37-dc2fab4fc46a" providerId="ADAL" clId="{FF4EA8DA-8E17-014B-A625-1881A47FA666}" dt="2019-12-06T15:10:07.584" v="0" actId="20577"/>
          <ac:spMkLst>
            <pc:docMk/>
            <pc:sldMk cId="2336168022" sldId="262"/>
            <ac:spMk id="3" creationId="{5DCE4177-92EE-2F4A-955D-9544BD7CD643}"/>
          </ac:spMkLst>
        </pc:spChg>
      </pc:sldChg>
      <pc:sldChg chg="modSp">
        <pc:chgData name="Christoffer Østergaard Christensen" userId="5d542c86-40b2-4e4f-ab37-dc2fab4fc46a" providerId="ADAL" clId="{FF4EA8DA-8E17-014B-A625-1881A47FA666}" dt="2019-12-06T15:11:01.376" v="20" actId="20577"/>
        <pc:sldMkLst>
          <pc:docMk/>
          <pc:sldMk cId="2339285912" sldId="265"/>
        </pc:sldMkLst>
        <pc:spChg chg="mod">
          <ac:chgData name="Christoffer Østergaard Christensen" userId="5d542c86-40b2-4e4f-ab37-dc2fab4fc46a" providerId="ADAL" clId="{FF4EA8DA-8E17-014B-A625-1881A47FA666}" dt="2019-12-06T15:11:00.246" v="19" actId="20577"/>
          <ac:spMkLst>
            <pc:docMk/>
            <pc:sldMk cId="2339285912" sldId="265"/>
            <ac:spMk id="2" creationId="{4D729FC8-0280-C24E-AA0C-2A45CC1FF9A3}"/>
          </ac:spMkLst>
        </pc:spChg>
        <pc:spChg chg="mod">
          <ac:chgData name="Christoffer Østergaard Christensen" userId="5d542c86-40b2-4e4f-ab37-dc2fab4fc46a" providerId="ADAL" clId="{FF4EA8DA-8E17-014B-A625-1881A47FA666}" dt="2019-12-06T15:11:01.376" v="20" actId="20577"/>
          <ac:spMkLst>
            <pc:docMk/>
            <pc:sldMk cId="2339285912" sldId="265"/>
            <ac:spMk id="3" creationId="{27907BF0-BD64-F741-A49D-EBA35B0D57D2}"/>
          </ac:spMkLst>
        </pc:spChg>
      </pc:sldChg>
      <pc:sldChg chg="modSp modAnim">
        <pc:chgData name="Christoffer Østergaard Christensen" userId="5d542c86-40b2-4e4f-ab37-dc2fab4fc46a" providerId="ADAL" clId="{FF4EA8DA-8E17-014B-A625-1881A47FA666}" dt="2019-12-06T15:10:56.804" v="18" actId="20577"/>
        <pc:sldMkLst>
          <pc:docMk/>
          <pc:sldMk cId="3857233581" sldId="269"/>
        </pc:sldMkLst>
        <pc:spChg chg="mod">
          <ac:chgData name="Christoffer Østergaard Christensen" userId="5d542c86-40b2-4e4f-ab37-dc2fab4fc46a" providerId="ADAL" clId="{FF4EA8DA-8E17-014B-A625-1881A47FA666}" dt="2019-12-06T15:10:54.800" v="17" actId="20577"/>
          <ac:spMkLst>
            <pc:docMk/>
            <pc:sldMk cId="3857233581" sldId="269"/>
            <ac:spMk id="2" creationId="{28ADA49A-EE10-4740-B9FB-3D9E72E9E114}"/>
          </ac:spMkLst>
        </pc:spChg>
        <pc:spChg chg="mod">
          <ac:chgData name="Christoffer Østergaard Christensen" userId="5d542c86-40b2-4e4f-ab37-dc2fab4fc46a" providerId="ADAL" clId="{FF4EA8DA-8E17-014B-A625-1881A47FA666}" dt="2019-12-06T15:10:56.804" v="18" actId="20577"/>
          <ac:spMkLst>
            <pc:docMk/>
            <pc:sldMk cId="3857233581" sldId="269"/>
            <ac:spMk id="3" creationId="{AD25D82D-5B50-E24E-845C-1392945E5734}"/>
          </ac:spMkLst>
        </pc:spChg>
      </pc:sldChg>
    </pc:docChg>
  </pc:docChgLst>
  <pc:docChgLst>
    <pc:chgData name="Christoffer Østergaard Christensen" userId="5d542c86-40b2-4e4f-ab37-dc2fab4fc46a" providerId="ADAL" clId="{74CFBA56-2085-CF4A-A925-881003C9D1E2}"/>
    <pc:docChg chg="modSld sldOrd">
      <pc:chgData name="Christoffer Østergaard Christensen" userId="5d542c86-40b2-4e4f-ab37-dc2fab4fc46a" providerId="ADAL" clId="{74CFBA56-2085-CF4A-A925-881003C9D1E2}" dt="2019-11-29T10:30:39.839" v="883" actId="20577"/>
      <pc:docMkLst>
        <pc:docMk/>
      </pc:docMkLst>
    </pc:docChg>
  </pc:docChgLst>
  <pc:docChgLst>
    <pc:chgData name="Christoffer Østergaard Christensen" userId="5d542c86-40b2-4e4f-ab37-dc2fab4fc46a" providerId="ADAL" clId="{32152531-80F4-A145-AFF6-96CB2A4E09BE}"/>
    <pc:docChg chg="undo custSel addSld delSld modSld sldOrd">
      <pc:chgData name="Christoffer Østergaard Christensen" userId="5d542c86-40b2-4e4f-ab37-dc2fab4fc46a" providerId="ADAL" clId="{32152531-80F4-A145-AFF6-96CB2A4E09BE}" dt="2019-12-24T15:00:58.073" v="1862" actId="20577"/>
      <pc:docMkLst>
        <pc:docMk/>
      </pc:docMkLst>
      <pc:sldChg chg="add ord">
        <pc:chgData name="Christoffer Østergaard Christensen" userId="5d542c86-40b2-4e4f-ab37-dc2fab4fc46a" providerId="ADAL" clId="{32152531-80F4-A145-AFF6-96CB2A4E09BE}" dt="2019-12-24T14:21:38.811" v="65"/>
        <pc:sldMkLst>
          <pc:docMk/>
          <pc:sldMk cId="1735236001" sldId="256"/>
        </pc:sldMkLst>
      </pc:sldChg>
      <pc:sldChg chg="modSp ord">
        <pc:chgData name="Christoffer Østergaard Christensen" userId="5d542c86-40b2-4e4f-ab37-dc2fab4fc46a" providerId="ADAL" clId="{32152531-80F4-A145-AFF6-96CB2A4E09BE}" dt="2019-12-24T14:58:07.023" v="1856" actId="20577"/>
        <pc:sldMkLst>
          <pc:docMk/>
          <pc:sldMk cId="3039900696" sldId="257"/>
        </pc:sldMkLst>
        <pc:spChg chg="mod">
          <ac:chgData name="Christoffer Østergaard Christensen" userId="5d542c86-40b2-4e4f-ab37-dc2fab4fc46a" providerId="ADAL" clId="{32152531-80F4-A145-AFF6-96CB2A4E09BE}" dt="2019-12-24T14:58:07.023" v="1856" actId="20577"/>
          <ac:spMkLst>
            <pc:docMk/>
            <pc:sldMk cId="3039900696" sldId="257"/>
            <ac:spMk id="2" creationId="{B3930D2B-4043-D946-B181-43A026F2A140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6:19.244" v="783" actId="2696"/>
        <pc:sldMkLst>
          <pc:docMk/>
          <pc:sldMk cId="1612075318" sldId="258"/>
        </pc:sldMkLst>
      </pc:sldChg>
      <pc:sldChg chg="del">
        <pc:chgData name="Christoffer Østergaard Christensen" userId="5d542c86-40b2-4e4f-ab37-dc2fab4fc46a" providerId="ADAL" clId="{32152531-80F4-A145-AFF6-96CB2A4E09BE}" dt="2019-12-24T14:46:06.281" v="778" actId="2696"/>
        <pc:sldMkLst>
          <pc:docMk/>
          <pc:sldMk cId="2533733561" sldId="258"/>
        </pc:sldMkLst>
      </pc:sldChg>
      <pc:sldChg chg="add del">
        <pc:chgData name="Christoffer Østergaard Christensen" userId="5d542c86-40b2-4e4f-ab37-dc2fab4fc46a" providerId="ADAL" clId="{32152531-80F4-A145-AFF6-96CB2A4E09BE}" dt="2019-12-24T14:46:14.508" v="781"/>
        <pc:sldMkLst>
          <pc:docMk/>
          <pc:sldMk cId="4046108390" sldId="258"/>
        </pc:sldMkLst>
      </pc:sldChg>
      <pc:sldChg chg="del">
        <pc:chgData name="Christoffer Østergaard Christensen" userId="5d542c86-40b2-4e4f-ab37-dc2fab4fc46a" providerId="ADAL" clId="{32152531-80F4-A145-AFF6-96CB2A4E09BE}" dt="2019-12-24T14:41:56.343" v="374" actId="2696"/>
        <pc:sldMkLst>
          <pc:docMk/>
          <pc:sldMk cId="3827703247" sldId="259"/>
        </pc:sldMkLst>
      </pc:sldChg>
      <pc:sldChg chg="addSp modSp">
        <pc:chgData name="Christoffer Østergaard Christensen" userId="5d542c86-40b2-4e4f-ab37-dc2fab4fc46a" providerId="ADAL" clId="{32152531-80F4-A145-AFF6-96CB2A4E09BE}" dt="2019-12-24T14:27:01.845" v="129" actId="1076"/>
        <pc:sldMkLst>
          <pc:docMk/>
          <pc:sldMk cId="829714769" sldId="261"/>
        </pc:sldMkLst>
        <pc:spChg chg="mod">
          <ac:chgData name="Christoffer Østergaard Christensen" userId="5d542c86-40b2-4e4f-ab37-dc2fab4fc46a" providerId="ADAL" clId="{32152531-80F4-A145-AFF6-96CB2A4E09BE}" dt="2019-12-24T14:26:30.285" v="119" actId="1076"/>
          <ac:spMkLst>
            <pc:docMk/>
            <pc:sldMk cId="829714769" sldId="261"/>
            <ac:spMk id="2" creationId="{712EF09F-2075-044D-B83A-B40C308F51F6}"/>
          </ac:spMkLst>
        </pc:spChg>
        <pc:spChg chg="mod">
          <ac:chgData name="Christoffer Østergaard Christensen" userId="5d542c86-40b2-4e4f-ab37-dc2fab4fc46a" providerId="ADAL" clId="{32152531-80F4-A145-AFF6-96CB2A4E09BE}" dt="2019-12-24T14:26:58.355" v="128" actId="1076"/>
          <ac:spMkLst>
            <pc:docMk/>
            <pc:sldMk cId="829714769" sldId="261"/>
            <ac:spMk id="3" creationId="{5E12BBDC-B580-2C48-B989-6B524F65A4F2}"/>
          </ac:spMkLst>
        </pc:spChg>
        <pc:picChg chg="add mod">
          <ac:chgData name="Christoffer Østergaard Christensen" userId="5d542c86-40b2-4e4f-ab37-dc2fab4fc46a" providerId="ADAL" clId="{32152531-80F4-A145-AFF6-96CB2A4E09BE}" dt="2019-12-24T14:27:01.845" v="129" actId="1076"/>
          <ac:picMkLst>
            <pc:docMk/>
            <pc:sldMk cId="829714769" sldId="261"/>
            <ac:picMk id="4" creationId="{70B7FF55-A696-844F-8C3E-2F2A0DF8AC9C}"/>
          </ac:picMkLst>
        </pc:picChg>
      </pc:sldChg>
      <pc:sldChg chg="addSp delSp modSp ord modAnim">
        <pc:chgData name="Christoffer Østergaard Christensen" userId="5d542c86-40b2-4e4f-ab37-dc2fab4fc46a" providerId="ADAL" clId="{32152531-80F4-A145-AFF6-96CB2A4E09BE}" dt="2019-12-24T14:47:10.638" v="786" actId="1076"/>
        <pc:sldMkLst>
          <pc:docMk/>
          <pc:sldMk cId="2336168022" sldId="262"/>
        </pc:sldMkLst>
        <pc:spChg chg="mod">
          <ac:chgData name="Christoffer Østergaard Christensen" userId="5d542c86-40b2-4e4f-ab37-dc2fab4fc46a" providerId="ADAL" clId="{32152531-80F4-A145-AFF6-96CB2A4E09BE}" dt="2019-12-24T14:20:10.477" v="41" actId="122"/>
          <ac:spMkLst>
            <pc:docMk/>
            <pc:sldMk cId="2336168022" sldId="262"/>
            <ac:spMk id="2" creationId="{6E272116-0EFF-1A46-A805-9AE09C0C4007}"/>
          </ac:spMkLst>
        </pc:spChg>
        <pc:spChg chg="del">
          <ac:chgData name="Christoffer Østergaard Christensen" userId="5d542c86-40b2-4e4f-ab37-dc2fab4fc46a" providerId="ADAL" clId="{32152531-80F4-A145-AFF6-96CB2A4E09BE}" dt="2019-12-24T14:19:45.837" v="8" actId="931"/>
          <ac:spMkLst>
            <pc:docMk/>
            <pc:sldMk cId="2336168022" sldId="262"/>
            <ac:spMk id="3" creationId="{5DCE4177-92EE-2F4A-955D-9544BD7CD643}"/>
          </ac:spMkLst>
        </pc:spChg>
        <pc:spChg chg="add mod">
          <ac:chgData name="Christoffer Østergaard Christensen" userId="5d542c86-40b2-4e4f-ab37-dc2fab4fc46a" providerId="ADAL" clId="{32152531-80F4-A145-AFF6-96CB2A4E09BE}" dt="2019-12-24T14:47:06.452" v="785" actId="20577"/>
          <ac:spMkLst>
            <pc:docMk/>
            <pc:sldMk cId="2336168022" sldId="262"/>
            <ac:spMk id="3" creationId="{935D63DC-97B2-5B45-BDDA-4BF9165B84A2}"/>
          </ac:spMkLst>
        </pc:spChg>
        <pc:picChg chg="add mod">
          <ac:chgData name="Christoffer Østergaard Christensen" userId="5d542c86-40b2-4e4f-ab37-dc2fab4fc46a" providerId="ADAL" clId="{32152531-80F4-A145-AFF6-96CB2A4E09BE}" dt="2019-12-24T14:47:10.638" v="786" actId="1076"/>
          <ac:picMkLst>
            <pc:docMk/>
            <pc:sldMk cId="2336168022" sldId="262"/>
            <ac:picMk id="5" creationId="{F57F3784-52D3-4A4A-8122-987678EA1036}"/>
          </ac:picMkLst>
        </pc:picChg>
      </pc:sldChg>
      <pc:sldChg chg="del">
        <pc:chgData name="Christoffer Østergaard Christensen" userId="5d542c86-40b2-4e4f-ab37-dc2fab4fc46a" providerId="ADAL" clId="{32152531-80F4-A145-AFF6-96CB2A4E09BE}" dt="2019-12-24T14:17:07.965" v="7" actId="2696"/>
        <pc:sldMkLst>
          <pc:docMk/>
          <pc:sldMk cId="1578824254" sldId="263"/>
        </pc:sldMkLst>
      </pc:sldChg>
      <pc:sldChg chg="del">
        <pc:chgData name="Christoffer Østergaard Christensen" userId="5d542c86-40b2-4e4f-ab37-dc2fab4fc46a" providerId="ADAL" clId="{32152531-80F4-A145-AFF6-96CB2A4E09BE}" dt="2019-12-24T14:17:04.961" v="6" actId="2696"/>
        <pc:sldMkLst>
          <pc:docMk/>
          <pc:sldMk cId="2716333522" sldId="264"/>
        </pc:sldMkLst>
      </pc:sldChg>
      <pc:sldChg chg="modSp">
        <pc:chgData name="Christoffer Østergaard Christensen" userId="5d542c86-40b2-4e4f-ab37-dc2fab4fc46a" providerId="ADAL" clId="{32152531-80F4-A145-AFF6-96CB2A4E09BE}" dt="2019-12-24T14:45:49.878" v="776"/>
        <pc:sldMkLst>
          <pc:docMk/>
          <pc:sldMk cId="2339285912" sldId="265"/>
        </pc:sldMkLst>
        <pc:spChg chg="mod">
          <ac:chgData name="Christoffer Østergaard Christensen" userId="5d542c86-40b2-4e4f-ab37-dc2fab4fc46a" providerId="ADAL" clId="{32152531-80F4-A145-AFF6-96CB2A4E09BE}" dt="2019-12-24T14:45:47.736" v="775" actId="20577"/>
          <ac:spMkLst>
            <pc:docMk/>
            <pc:sldMk cId="2339285912" sldId="265"/>
            <ac:spMk id="2" creationId="{4D729FC8-0280-C24E-AA0C-2A45CC1FF9A3}"/>
          </ac:spMkLst>
        </pc:spChg>
        <pc:spChg chg="mod">
          <ac:chgData name="Christoffer Østergaard Christensen" userId="5d542c86-40b2-4e4f-ab37-dc2fab4fc46a" providerId="ADAL" clId="{32152531-80F4-A145-AFF6-96CB2A4E09BE}" dt="2019-12-24T14:45:49.878" v="776"/>
          <ac:spMkLst>
            <pc:docMk/>
            <pc:sldMk cId="2339285912" sldId="265"/>
            <ac:spMk id="3" creationId="{27907BF0-BD64-F741-A49D-EBA35B0D57D2}"/>
          </ac:spMkLst>
        </pc:spChg>
      </pc:sldChg>
      <pc:sldChg chg="del">
        <pc:chgData name="Christoffer Østergaard Christensen" userId="5d542c86-40b2-4e4f-ab37-dc2fab4fc46a" providerId="ADAL" clId="{32152531-80F4-A145-AFF6-96CB2A4E09BE}" dt="2019-12-24T14:41:58.015" v="375" actId="2696"/>
        <pc:sldMkLst>
          <pc:docMk/>
          <pc:sldMk cId="4260547944" sldId="266"/>
        </pc:sldMkLst>
      </pc:sldChg>
      <pc:sldChg chg="del">
        <pc:chgData name="Christoffer Østergaard Christensen" userId="5d542c86-40b2-4e4f-ab37-dc2fab4fc46a" providerId="ADAL" clId="{32152531-80F4-A145-AFF6-96CB2A4E09BE}" dt="2019-12-24T14:41:52.343" v="372" actId="2696"/>
        <pc:sldMkLst>
          <pc:docMk/>
          <pc:sldMk cId="724787799" sldId="267"/>
        </pc:sldMkLst>
      </pc:sldChg>
      <pc:sldChg chg="del">
        <pc:chgData name="Christoffer Østergaard Christensen" userId="5d542c86-40b2-4e4f-ab37-dc2fab4fc46a" providerId="ADAL" clId="{32152531-80F4-A145-AFF6-96CB2A4E09BE}" dt="2019-12-24T14:41:52.341" v="371" actId="2696"/>
        <pc:sldMkLst>
          <pc:docMk/>
          <pc:sldMk cId="1035603832" sldId="268"/>
        </pc:sldMkLst>
      </pc:sldChg>
      <pc:sldChg chg="modSp modAnim modNotesTx">
        <pc:chgData name="Christoffer Østergaard Christensen" userId="5d542c86-40b2-4e4f-ab37-dc2fab4fc46a" providerId="ADAL" clId="{32152531-80F4-A145-AFF6-96CB2A4E09BE}" dt="2019-12-24T14:43:27.414" v="752" actId="20577"/>
        <pc:sldMkLst>
          <pc:docMk/>
          <pc:sldMk cId="3857233581" sldId="269"/>
        </pc:sldMkLst>
        <pc:spChg chg="mod">
          <ac:chgData name="Christoffer Østergaard Christensen" userId="5d542c86-40b2-4e4f-ab37-dc2fab4fc46a" providerId="ADAL" clId="{32152531-80F4-A145-AFF6-96CB2A4E09BE}" dt="2019-12-24T14:42:28.337" v="405" actId="20577"/>
          <ac:spMkLst>
            <pc:docMk/>
            <pc:sldMk cId="3857233581" sldId="269"/>
            <ac:spMk id="2" creationId="{28ADA49A-EE10-4740-B9FB-3D9E72E9E114}"/>
          </ac:spMkLst>
        </pc:spChg>
        <pc:spChg chg="mod">
          <ac:chgData name="Christoffer Østergaard Christensen" userId="5d542c86-40b2-4e4f-ab37-dc2fab4fc46a" providerId="ADAL" clId="{32152531-80F4-A145-AFF6-96CB2A4E09BE}" dt="2019-12-24T14:42:54.237" v="510" actId="20577"/>
          <ac:spMkLst>
            <pc:docMk/>
            <pc:sldMk cId="3857233581" sldId="269"/>
            <ac:spMk id="3" creationId="{AD25D82D-5B50-E24E-845C-1392945E5734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1:26.734" v="362" actId="2696"/>
        <pc:sldMkLst>
          <pc:docMk/>
          <pc:sldMk cId="1320758338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31.589" v="364" actId="2696"/>
        <pc:sldMkLst>
          <pc:docMk/>
          <pc:sldMk cId="1525008882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16.004" v="360" actId="2696"/>
        <pc:sldMkLst>
          <pc:docMk/>
          <pc:sldMk cId="1568163981" sldId="270"/>
        </pc:sldMkLst>
      </pc:sldChg>
      <pc:sldChg chg="del">
        <pc:chgData name="Christoffer Østergaard Christensen" userId="5d542c86-40b2-4e4f-ab37-dc2fab4fc46a" providerId="ADAL" clId="{32152531-80F4-A145-AFF6-96CB2A4E09BE}" dt="2019-12-24T14:24:14.229" v="70" actId="2696"/>
        <pc:sldMkLst>
          <pc:docMk/>
          <pc:sldMk cId="3244964306" sldId="270"/>
        </pc:sldMkLst>
      </pc:sldChg>
      <pc:sldChg chg="del">
        <pc:chgData name="Christoffer Østergaard Christensen" userId="5d542c86-40b2-4e4f-ab37-dc2fab4fc46a" providerId="ADAL" clId="{32152531-80F4-A145-AFF6-96CB2A4E09BE}" dt="2019-12-24T14:16:46.859" v="0" actId="2696"/>
        <pc:sldMkLst>
          <pc:docMk/>
          <pc:sldMk cId="3692939749" sldId="271"/>
        </pc:sldMkLst>
      </pc:sldChg>
      <pc:sldChg chg="modSp del modAnim">
        <pc:chgData name="Christoffer Østergaard Christensen" userId="5d542c86-40b2-4e4f-ab37-dc2fab4fc46a" providerId="ADAL" clId="{32152531-80F4-A145-AFF6-96CB2A4E09BE}" dt="2019-12-24T14:42:03.687" v="376" actId="2696"/>
        <pc:sldMkLst>
          <pc:docMk/>
          <pc:sldMk cId="3613854030" sldId="272"/>
        </pc:sldMkLst>
        <pc:spChg chg="mod">
          <ac:chgData name="Christoffer Østergaard Christensen" userId="5d542c86-40b2-4e4f-ab37-dc2fab4fc46a" providerId="ADAL" clId="{32152531-80F4-A145-AFF6-96CB2A4E09BE}" dt="2019-12-24T14:41:41.526" v="368" actId="5793"/>
          <ac:spMkLst>
            <pc:docMk/>
            <pc:sldMk cId="3613854030" sldId="272"/>
            <ac:spMk id="2" creationId="{00000000-0000-0000-0000-000000000000}"/>
          </ac:spMkLst>
        </pc:spChg>
        <pc:spChg chg="mod">
          <ac:chgData name="Christoffer Østergaard Christensen" userId="5d542c86-40b2-4e4f-ab37-dc2fab4fc46a" providerId="ADAL" clId="{32152531-80F4-A145-AFF6-96CB2A4E09BE}" dt="2019-12-24T14:24:22.521" v="74" actId="5793"/>
          <ac:spMkLst>
            <pc:docMk/>
            <pc:sldMk cId="3613854030" sldId="272"/>
            <ac:spMk id="3" creationId="{00000000-0000-0000-0000-000000000000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1:39.901" v="365" actId="2696"/>
        <pc:sldMkLst>
          <pc:docMk/>
          <pc:sldMk cId="1559123448" sldId="273"/>
        </pc:sldMkLst>
      </pc:sldChg>
      <pc:sldChg chg="add del">
        <pc:chgData name="Christoffer Østergaard Christensen" userId="5d542c86-40b2-4e4f-ab37-dc2fab4fc46a" providerId="ADAL" clId="{32152531-80F4-A145-AFF6-96CB2A4E09BE}" dt="2019-12-24T14:45:57.571" v="777" actId="2696"/>
        <pc:sldMkLst>
          <pc:docMk/>
          <pc:sldMk cId="3725215663" sldId="273"/>
        </pc:sldMkLst>
      </pc:sldChg>
      <pc:sldChg chg="modSp add">
        <pc:chgData name="Christoffer Østergaard Christensen" userId="5d542c86-40b2-4e4f-ab37-dc2fab4fc46a" providerId="ADAL" clId="{32152531-80F4-A145-AFF6-96CB2A4E09BE}" dt="2019-12-24T14:26:00.039" v="113" actId="20577"/>
        <pc:sldMkLst>
          <pc:docMk/>
          <pc:sldMk cId="340800705" sldId="274"/>
        </pc:sldMkLst>
        <pc:spChg chg="mod">
          <ac:chgData name="Christoffer Østergaard Christensen" userId="5d542c86-40b2-4e4f-ab37-dc2fab4fc46a" providerId="ADAL" clId="{32152531-80F4-A145-AFF6-96CB2A4E09BE}" dt="2019-12-24T14:26:00.039" v="113" actId="20577"/>
          <ac:spMkLst>
            <pc:docMk/>
            <pc:sldMk cId="340800705" sldId="274"/>
            <ac:spMk id="2" creationId="{66F3B5B5-6FEC-2349-9F7D-8A522C13A2AA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1:52.344" v="373" actId="2696"/>
        <pc:sldMkLst>
          <pc:docMk/>
          <pc:sldMk cId="3451462890" sldId="275"/>
        </pc:sldMkLst>
      </pc:sldChg>
      <pc:sldChg chg="modSp add modNotesTx">
        <pc:chgData name="Christoffer Østergaard Christensen" userId="5d542c86-40b2-4e4f-ab37-dc2fab4fc46a" providerId="ADAL" clId="{32152531-80F4-A145-AFF6-96CB2A4E09BE}" dt="2019-12-24T14:48:19.169" v="935" actId="20577"/>
        <pc:sldMkLst>
          <pc:docMk/>
          <pc:sldMk cId="3480536893" sldId="275"/>
        </pc:sldMkLst>
        <pc:spChg chg="mod">
          <ac:chgData name="Christoffer Østergaard Christensen" userId="5d542c86-40b2-4e4f-ab37-dc2fab4fc46a" providerId="ADAL" clId="{32152531-80F4-A145-AFF6-96CB2A4E09BE}" dt="2019-12-24T14:47:22.556" v="808" actId="20577"/>
          <ac:spMkLst>
            <pc:docMk/>
            <pc:sldMk cId="3480536893" sldId="275"/>
            <ac:spMk id="2" creationId="{19D66AF0-A610-B049-9D62-1284FEDF32AE}"/>
          </ac:spMkLst>
        </pc:spChg>
        <pc:spChg chg="mod">
          <ac:chgData name="Christoffer Østergaard Christensen" userId="5d542c86-40b2-4e4f-ab37-dc2fab4fc46a" providerId="ADAL" clId="{32152531-80F4-A145-AFF6-96CB2A4E09BE}" dt="2019-12-24T14:47:57.960" v="933" actId="20577"/>
          <ac:spMkLst>
            <pc:docMk/>
            <pc:sldMk cId="3480536893" sldId="275"/>
            <ac:spMk id="3" creationId="{02C1194D-A0A0-F34B-B6FE-B176BE1ADCDD}"/>
          </ac:spMkLst>
        </pc:spChg>
      </pc:sldChg>
      <pc:sldChg chg="modSp add">
        <pc:chgData name="Christoffer Østergaard Christensen" userId="5d542c86-40b2-4e4f-ab37-dc2fab4fc46a" providerId="ADAL" clId="{32152531-80F4-A145-AFF6-96CB2A4E09BE}" dt="2019-12-24T14:50:26.888" v="1293" actId="20577"/>
        <pc:sldMkLst>
          <pc:docMk/>
          <pc:sldMk cId="4157980221" sldId="276"/>
        </pc:sldMkLst>
        <pc:spChg chg="mod">
          <ac:chgData name="Christoffer Østergaard Christensen" userId="5d542c86-40b2-4e4f-ab37-dc2fab4fc46a" providerId="ADAL" clId="{32152531-80F4-A145-AFF6-96CB2A4E09BE}" dt="2019-12-24T14:48:29.402" v="953" actId="20577"/>
          <ac:spMkLst>
            <pc:docMk/>
            <pc:sldMk cId="4157980221" sldId="276"/>
            <ac:spMk id="2" creationId="{BCD93B4A-0580-F24A-8053-15909E1F4E93}"/>
          </ac:spMkLst>
        </pc:spChg>
        <pc:spChg chg="mod">
          <ac:chgData name="Christoffer Østergaard Christensen" userId="5d542c86-40b2-4e4f-ab37-dc2fab4fc46a" providerId="ADAL" clId="{32152531-80F4-A145-AFF6-96CB2A4E09BE}" dt="2019-12-24T14:50:26.888" v="1293" actId="20577"/>
          <ac:spMkLst>
            <pc:docMk/>
            <pc:sldMk cId="4157980221" sldId="276"/>
            <ac:spMk id="3" creationId="{59BDDD9D-F115-A04B-BAEB-5F667060DB3B}"/>
          </ac:spMkLst>
        </pc:spChg>
      </pc:sldChg>
      <pc:sldChg chg="modSp add">
        <pc:chgData name="Christoffer Østergaard Christensen" userId="5d542c86-40b2-4e4f-ab37-dc2fab4fc46a" providerId="ADAL" clId="{32152531-80F4-A145-AFF6-96CB2A4E09BE}" dt="2019-12-24T14:52:03.964" v="1596" actId="20577"/>
        <pc:sldMkLst>
          <pc:docMk/>
          <pc:sldMk cId="3945349963" sldId="277"/>
        </pc:sldMkLst>
        <pc:spChg chg="mod">
          <ac:chgData name="Christoffer Østergaard Christensen" userId="5d542c86-40b2-4e4f-ab37-dc2fab4fc46a" providerId="ADAL" clId="{32152531-80F4-A145-AFF6-96CB2A4E09BE}" dt="2019-12-24T14:48:39.286" v="964" actId="20577"/>
          <ac:spMkLst>
            <pc:docMk/>
            <pc:sldMk cId="3945349963" sldId="277"/>
            <ac:spMk id="2" creationId="{41E4605F-8AA2-854F-9FED-069AD6FE649E}"/>
          </ac:spMkLst>
        </pc:spChg>
        <pc:spChg chg="mod">
          <ac:chgData name="Christoffer Østergaard Christensen" userId="5d542c86-40b2-4e4f-ab37-dc2fab4fc46a" providerId="ADAL" clId="{32152531-80F4-A145-AFF6-96CB2A4E09BE}" dt="2019-12-24T14:52:03.964" v="1596" actId="20577"/>
          <ac:spMkLst>
            <pc:docMk/>
            <pc:sldMk cId="3945349963" sldId="277"/>
            <ac:spMk id="3" creationId="{C41548F6-7FC3-4B4F-A5D8-704E63D01BAD}"/>
          </ac:spMkLst>
        </pc:spChg>
      </pc:sldChg>
      <pc:sldChg chg="addSp delSp modSp add modNotesTx">
        <pc:chgData name="Christoffer Østergaard Christensen" userId="5d542c86-40b2-4e4f-ab37-dc2fab4fc46a" providerId="ADAL" clId="{32152531-80F4-A145-AFF6-96CB2A4E09BE}" dt="2019-12-24T14:56:05.152" v="1770" actId="20577"/>
        <pc:sldMkLst>
          <pc:docMk/>
          <pc:sldMk cId="1653292670" sldId="278"/>
        </pc:sldMkLst>
        <pc:spChg chg="mod">
          <ac:chgData name="Christoffer Østergaard Christensen" userId="5d542c86-40b2-4e4f-ab37-dc2fab4fc46a" providerId="ADAL" clId="{32152531-80F4-A145-AFF6-96CB2A4E09BE}" dt="2019-12-24T14:55:38.036" v="1659" actId="20577"/>
          <ac:spMkLst>
            <pc:docMk/>
            <pc:sldMk cId="1653292670" sldId="278"/>
            <ac:spMk id="2" creationId="{982A2CD5-FD95-AC42-9049-ED498A0A52DA}"/>
          </ac:spMkLst>
        </pc:spChg>
        <pc:spChg chg="del">
          <ac:chgData name="Christoffer Østergaard Christensen" userId="5d542c86-40b2-4e4f-ab37-dc2fab4fc46a" providerId="ADAL" clId="{32152531-80F4-A145-AFF6-96CB2A4E09BE}" dt="2019-12-24T14:55:00.865" v="1598" actId="931"/>
          <ac:spMkLst>
            <pc:docMk/>
            <pc:sldMk cId="1653292670" sldId="278"/>
            <ac:spMk id="3" creationId="{843A46C3-C7F0-4742-8D91-BE207934DD5E}"/>
          </ac:spMkLst>
        </pc:spChg>
        <pc:picChg chg="add mod">
          <ac:chgData name="Christoffer Østergaard Christensen" userId="5d542c86-40b2-4e4f-ab37-dc2fab4fc46a" providerId="ADAL" clId="{32152531-80F4-A145-AFF6-96CB2A4E09BE}" dt="2019-12-24T14:55:08.772" v="1602" actId="1076"/>
          <ac:picMkLst>
            <pc:docMk/>
            <pc:sldMk cId="1653292670" sldId="278"/>
            <ac:picMk id="5" creationId="{997C1185-E68B-694B-A113-9D491091DEB5}"/>
          </ac:picMkLst>
        </pc:picChg>
      </pc:sldChg>
      <pc:sldChg chg="modSp add">
        <pc:chgData name="Christoffer Østergaard Christensen" userId="5d542c86-40b2-4e4f-ab37-dc2fab4fc46a" providerId="ADAL" clId="{32152531-80F4-A145-AFF6-96CB2A4E09BE}" dt="2019-12-24T15:00:58.073" v="1862" actId="20577"/>
        <pc:sldMkLst>
          <pc:docMk/>
          <pc:sldMk cId="2287714219" sldId="279"/>
        </pc:sldMkLst>
        <pc:spChg chg="mod">
          <ac:chgData name="Christoffer Østergaard Christensen" userId="5d542c86-40b2-4e4f-ab37-dc2fab4fc46a" providerId="ADAL" clId="{32152531-80F4-A145-AFF6-96CB2A4E09BE}" dt="2019-12-24T15:00:58.073" v="1862" actId="20577"/>
          <ac:spMkLst>
            <pc:docMk/>
            <pc:sldMk cId="2287714219" sldId="279"/>
            <ac:spMk id="2" creationId="{72B5233E-2FBD-FB4D-99D3-B85562F67D84}"/>
          </ac:spMkLst>
        </pc:spChg>
      </pc:sldChg>
    </pc:docChg>
  </pc:docChgLst>
  <pc:docChgLst>
    <pc:chgData name="Christoffer Østergaard Christensen" userId="5d542c86-40b2-4e4f-ab37-dc2fab4fc46a" providerId="ADAL" clId="{6D4AFB03-712F-C043-AB39-C6811FEDA6B7}"/>
    <pc:docChg chg="undo custSel addSld delSld modSld">
      <pc:chgData name="Christoffer Østergaard Christensen" userId="5d542c86-40b2-4e4f-ab37-dc2fab4fc46a" providerId="ADAL" clId="{6D4AFB03-712F-C043-AB39-C6811FEDA6B7}" dt="2020-08-06T10:47:25.891" v="1295" actId="20577"/>
      <pc:docMkLst>
        <pc:docMk/>
      </pc:docMkLst>
      <pc:sldChg chg="addSp delSp modSp">
        <pc:chgData name="Christoffer Østergaard Christensen" userId="5d542c86-40b2-4e4f-ab37-dc2fab4fc46a" providerId="ADAL" clId="{6D4AFB03-712F-C043-AB39-C6811FEDA6B7}" dt="2020-08-06T10:47:25.891" v="1295" actId="20577"/>
        <pc:sldMkLst>
          <pc:docMk/>
          <pc:sldMk cId="3981905256" sldId="256"/>
        </pc:sldMkLst>
        <pc:spChg chg="mod">
          <ac:chgData name="Christoffer Østergaard Christensen" userId="5d542c86-40b2-4e4f-ab37-dc2fab4fc46a" providerId="ADAL" clId="{6D4AFB03-712F-C043-AB39-C6811FEDA6B7}" dt="2020-08-06T10:47:25.891" v="1295" actId="20577"/>
          <ac:spMkLst>
            <pc:docMk/>
            <pc:sldMk cId="3981905256" sldId="256"/>
            <ac:spMk id="2" creationId="{00000000-0000-0000-0000-000000000000}"/>
          </ac:spMkLst>
        </pc:spChg>
        <pc:picChg chg="add mod">
          <ac:chgData name="Christoffer Østergaard Christensen" userId="5d542c86-40b2-4e4f-ab37-dc2fab4fc46a" providerId="ADAL" clId="{6D4AFB03-712F-C043-AB39-C6811FEDA6B7}" dt="2020-08-06T09:14:04.427" v="193" actId="1076"/>
          <ac:picMkLst>
            <pc:docMk/>
            <pc:sldMk cId="3981905256" sldId="256"/>
            <ac:picMk id="3" creationId="{0A96C296-1876-1741-A13E-0ABA11827EEF}"/>
          </ac:picMkLst>
        </pc:picChg>
        <pc:picChg chg="add mod">
          <ac:chgData name="Christoffer Østergaard Christensen" userId="5d542c86-40b2-4e4f-ab37-dc2fab4fc46a" providerId="ADAL" clId="{6D4AFB03-712F-C043-AB39-C6811FEDA6B7}" dt="2020-08-06T09:09:11.135" v="190" actId="1076"/>
          <ac:picMkLst>
            <pc:docMk/>
            <pc:sldMk cId="3981905256" sldId="256"/>
            <ac:picMk id="4" creationId="{85807015-A611-E346-B476-E69E956E7817}"/>
          </ac:picMkLst>
        </pc:picChg>
        <pc:picChg chg="del">
          <ac:chgData name="Christoffer Østergaard Christensen" userId="5d542c86-40b2-4e4f-ab37-dc2fab4fc46a" providerId="ADAL" clId="{6D4AFB03-712F-C043-AB39-C6811FEDA6B7}" dt="2020-08-06T09:05:12.161" v="94" actId="478"/>
          <ac:picMkLst>
            <pc:docMk/>
            <pc:sldMk cId="3981905256" sldId="256"/>
            <ac:picMk id="1026" creationId="{00000000-0000-0000-0000-000000000000}"/>
          </ac:picMkLst>
        </pc:picChg>
      </pc:sldChg>
      <pc:sldChg chg="del">
        <pc:chgData name="Christoffer Østergaard Christensen" userId="5d542c86-40b2-4e4f-ab37-dc2fab4fc46a" providerId="ADAL" clId="{6D4AFB03-712F-C043-AB39-C6811FEDA6B7}" dt="2020-08-06T09:05:55.453" v="110" actId="2696"/>
        <pc:sldMkLst>
          <pc:docMk/>
          <pc:sldMk cId="899034438" sldId="258"/>
        </pc:sldMkLst>
      </pc:sldChg>
      <pc:sldChg chg="del">
        <pc:chgData name="Christoffer Østergaard Christensen" userId="5d542c86-40b2-4e4f-ab37-dc2fab4fc46a" providerId="ADAL" clId="{6D4AFB03-712F-C043-AB39-C6811FEDA6B7}" dt="2020-08-06T09:05:55.689" v="111" actId="2696"/>
        <pc:sldMkLst>
          <pc:docMk/>
          <pc:sldMk cId="1146688344" sldId="262"/>
        </pc:sldMkLst>
      </pc:sldChg>
      <pc:sldChg chg="del">
        <pc:chgData name="Christoffer Østergaard Christensen" userId="5d542c86-40b2-4e4f-ab37-dc2fab4fc46a" providerId="ADAL" clId="{6D4AFB03-712F-C043-AB39-C6811FEDA6B7}" dt="2020-08-06T09:05:55.949" v="112" actId="2696"/>
        <pc:sldMkLst>
          <pc:docMk/>
          <pc:sldMk cId="3281302916" sldId="263"/>
        </pc:sldMkLst>
      </pc:sldChg>
      <pc:sldChg chg="del">
        <pc:chgData name="Christoffer Østergaard Christensen" userId="5d542c86-40b2-4e4f-ab37-dc2fab4fc46a" providerId="ADAL" clId="{6D4AFB03-712F-C043-AB39-C6811FEDA6B7}" dt="2020-08-06T09:05:56.208" v="113" actId="2696"/>
        <pc:sldMkLst>
          <pc:docMk/>
          <pc:sldMk cId="3530821916" sldId="264"/>
        </pc:sldMkLst>
      </pc:sldChg>
      <pc:sldChg chg="del">
        <pc:chgData name="Christoffer Østergaard Christensen" userId="5d542c86-40b2-4e4f-ab37-dc2fab4fc46a" providerId="ADAL" clId="{6D4AFB03-712F-C043-AB39-C6811FEDA6B7}" dt="2020-08-06T09:05:57.664" v="114" actId="2696"/>
        <pc:sldMkLst>
          <pc:docMk/>
          <pc:sldMk cId="189793946" sldId="265"/>
        </pc:sldMkLst>
      </pc:sldChg>
      <pc:sldChg chg="del">
        <pc:chgData name="Christoffer Østergaard Christensen" userId="5d542c86-40b2-4e4f-ab37-dc2fab4fc46a" providerId="ADAL" clId="{6D4AFB03-712F-C043-AB39-C6811FEDA6B7}" dt="2020-08-06T09:05:51.313" v="101" actId="2696"/>
        <pc:sldMkLst>
          <pc:docMk/>
          <pc:sldMk cId="2598396208" sldId="266"/>
        </pc:sldMkLst>
      </pc:sldChg>
      <pc:sldChg chg="del">
        <pc:chgData name="Christoffer Østergaard Christensen" userId="5d542c86-40b2-4e4f-ab37-dc2fab4fc46a" providerId="ADAL" clId="{6D4AFB03-712F-C043-AB39-C6811FEDA6B7}" dt="2020-08-06T09:05:52" v="102" actId="2696"/>
        <pc:sldMkLst>
          <pc:docMk/>
          <pc:sldMk cId="1463706400" sldId="267"/>
        </pc:sldMkLst>
      </pc:sldChg>
      <pc:sldChg chg="del">
        <pc:chgData name="Christoffer Østergaard Christensen" userId="5d542c86-40b2-4e4f-ab37-dc2fab4fc46a" providerId="ADAL" clId="{6D4AFB03-712F-C043-AB39-C6811FEDA6B7}" dt="2020-08-06T09:05:52.516" v="103" actId="2696"/>
        <pc:sldMkLst>
          <pc:docMk/>
          <pc:sldMk cId="4178971834" sldId="268"/>
        </pc:sldMkLst>
      </pc:sldChg>
      <pc:sldChg chg="del">
        <pc:chgData name="Christoffer Østergaard Christensen" userId="5d542c86-40b2-4e4f-ab37-dc2fab4fc46a" providerId="ADAL" clId="{6D4AFB03-712F-C043-AB39-C6811FEDA6B7}" dt="2020-08-06T09:05:53.075" v="104" actId="2696"/>
        <pc:sldMkLst>
          <pc:docMk/>
          <pc:sldMk cId="167852829" sldId="269"/>
        </pc:sldMkLst>
      </pc:sldChg>
      <pc:sldChg chg="del">
        <pc:chgData name="Christoffer Østergaard Christensen" userId="5d542c86-40b2-4e4f-ab37-dc2fab4fc46a" providerId="ADAL" clId="{6D4AFB03-712F-C043-AB39-C6811FEDA6B7}" dt="2020-08-06T09:05:53.569" v="105" actId="2696"/>
        <pc:sldMkLst>
          <pc:docMk/>
          <pc:sldMk cId="4254065040" sldId="270"/>
        </pc:sldMkLst>
      </pc:sldChg>
      <pc:sldChg chg="del">
        <pc:chgData name="Christoffer Østergaard Christensen" userId="5d542c86-40b2-4e4f-ab37-dc2fab4fc46a" providerId="ADAL" clId="{6D4AFB03-712F-C043-AB39-C6811FEDA6B7}" dt="2020-08-06T09:05:54.579" v="107" actId="2696"/>
        <pc:sldMkLst>
          <pc:docMk/>
          <pc:sldMk cId="2741890364" sldId="271"/>
        </pc:sldMkLst>
      </pc:sldChg>
      <pc:sldChg chg="del">
        <pc:chgData name="Christoffer Østergaard Christensen" userId="5d542c86-40b2-4e4f-ab37-dc2fab4fc46a" providerId="ADAL" clId="{6D4AFB03-712F-C043-AB39-C6811FEDA6B7}" dt="2020-08-06T09:05:54.871" v="108" actId="2696"/>
        <pc:sldMkLst>
          <pc:docMk/>
          <pc:sldMk cId="4096130264" sldId="272"/>
        </pc:sldMkLst>
      </pc:sldChg>
      <pc:sldChg chg="del">
        <pc:chgData name="Christoffer Østergaard Christensen" userId="5d542c86-40b2-4e4f-ab37-dc2fab4fc46a" providerId="ADAL" clId="{6D4AFB03-712F-C043-AB39-C6811FEDA6B7}" dt="2020-08-06T09:05:54.139" v="106" actId="2696"/>
        <pc:sldMkLst>
          <pc:docMk/>
          <pc:sldMk cId="3061641780" sldId="273"/>
        </pc:sldMkLst>
      </pc:sldChg>
      <pc:sldChg chg="del">
        <pc:chgData name="Christoffer Østergaard Christensen" userId="5d542c86-40b2-4e4f-ab37-dc2fab4fc46a" providerId="ADAL" clId="{6D4AFB03-712F-C043-AB39-C6811FEDA6B7}" dt="2020-08-06T09:05:55.164" v="109" actId="2696"/>
        <pc:sldMkLst>
          <pc:docMk/>
          <pc:sldMk cId="133209407" sldId="274"/>
        </pc:sldMkLst>
      </pc:sldChg>
      <pc:sldChg chg="modSp add">
        <pc:chgData name="Christoffer Østergaard Christensen" userId="5d542c86-40b2-4e4f-ab37-dc2fab4fc46a" providerId="ADAL" clId="{6D4AFB03-712F-C043-AB39-C6811FEDA6B7}" dt="2020-08-06T09:05:05.121" v="93" actId="1076"/>
        <pc:sldMkLst>
          <pc:docMk/>
          <pc:sldMk cId="1276074628" sldId="275"/>
        </pc:sldMkLst>
        <pc:spChg chg="mod">
          <ac:chgData name="Christoffer Østergaard Christensen" userId="5d542c86-40b2-4e4f-ab37-dc2fab4fc46a" providerId="ADAL" clId="{6D4AFB03-712F-C043-AB39-C6811FEDA6B7}" dt="2020-08-06T09:05:05.121" v="93" actId="1076"/>
          <ac:spMkLst>
            <pc:docMk/>
            <pc:sldMk cId="1276074628" sldId="275"/>
            <ac:spMk id="2" creationId="{CB492E31-B428-BF45-A744-612E107DE1F2}"/>
          </ac:spMkLst>
        </pc:spChg>
      </pc:sldChg>
      <pc:sldChg chg="addSp delSp modSp add">
        <pc:chgData name="Christoffer Østergaard Christensen" userId="5d542c86-40b2-4e4f-ab37-dc2fab4fc46a" providerId="ADAL" clId="{6D4AFB03-712F-C043-AB39-C6811FEDA6B7}" dt="2020-08-06T09:08:35.277" v="185" actId="20577"/>
        <pc:sldMkLst>
          <pc:docMk/>
          <pc:sldMk cId="3589633691" sldId="276"/>
        </pc:sldMkLst>
        <pc:spChg chg="mod">
          <ac:chgData name="Christoffer Østergaard Christensen" userId="5d542c86-40b2-4e4f-ab37-dc2fab4fc46a" providerId="ADAL" clId="{6D4AFB03-712F-C043-AB39-C6811FEDA6B7}" dt="2020-08-06T09:08:35.277" v="185" actId="20577"/>
          <ac:spMkLst>
            <pc:docMk/>
            <pc:sldMk cId="3589633691" sldId="276"/>
            <ac:spMk id="2" creationId="{41AC7B4F-28BE-8843-AA28-5A7B2389EFF6}"/>
          </ac:spMkLst>
        </pc:spChg>
        <pc:spChg chg="del">
          <ac:chgData name="Christoffer Østergaard Christensen" userId="5d542c86-40b2-4e4f-ab37-dc2fab4fc46a" providerId="ADAL" clId="{6D4AFB03-712F-C043-AB39-C6811FEDA6B7}" dt="2020-08-06T09:08:10.044" v="120" actId="478"/>
          <ac:spMkLst>
            <pc:docMk/>
            <pc:sldMk cId="3589633691" sldId="276"/>
            <ac:spMk id="3" creationId="{D49428AD-3BB9-9042-B285-7DB268FBCBEC}"/>
          </ac:spMkLst>
        </pc:spChg>
        <pc:picChg chg="add del">
          <ac:chgData name="Christoffer Østergaard Christensen" userId="5d542c86-40b2-4e4f-ab37-dc2fab4fc46a" providerId="ADAL" clId="{6D4AFB03-712F-C043-AB39-C6811FEDA6B7}" dt="2020-08-06T09:07:58.853" v="117" actId="478"/>
          <ac:picMkLst>
            <pc:docMk/>
            <pc:sldMk cId="3589633691" sldId="276"/>
            <ac:picMk id="4" creationId="{08695A09-38A6-FD47-93A3-958CB63D13BE}"/>
          </ac:picMkLst>
        </pc:picChg>
        <pc:picChg chg="add mod">
          <ac:chgData name="Christoffer Østergaard Christensen" userId="5d542c86-40b2-4e4f-ab37-dc2fab4fc46a" providerId="ADAL" clId="{6D4AFB03-712F-C043-AB39-C6811FEDA6B7}" dt="2020-08-06T09:08:19.203" v="124" actId="1076"/>
          <ac:picMkLst>
            <pc:docMk/>
            <pc:sldMk cId="3589633691" sldId="276"/>
            <ac:picMk id="5" creationId="{6E5C73B8-EF15-BA49-A23E-0A172467DBFB}"/>
          </ac:picMkLst>
        </pc:picChg>
      </pc:sldChg>
      <pc:sldChg chg="modSp add">
        <pc:chgData name="Christoffer Østergaard Christensen" userId="5d542c86-40b2-4e4f-ab37-dc2fab4fc46a" providerId="ADAL" clId="{6D4AFB03-712F-C043-AB39-C6811FEDA6B7}" dt="2020-08-06T09:45:31.529" v="810" actId="20577"/>
        <pc:sldMkLst>
          <pc:docMk/>
          <pc:sldMk cId="2969798376" sldId="277"/>
        </pc:sldMkLst>
        <pc:spChg chg="mod">
          <ac:chgData name="Christoffer Østergaard Christensen" userId="5d542c86-40b2-4e4f-ab37-dc2fab4fc46a" providerId="ADAL" clId="{6D4AFB03-712F-C043-AB39-C6811FEDA6B7}" dt="2020-08-06T09:42:26.601" v="258" actId="20577"/>
          <ac:spMkLst>
            <pc:docMk/>
            <pc:sldMk cId="2969798376" sldId="277"/>
            <ac:spMk id="2" creationId="{A43447FA-2F56-2B4C-9D76-787A7468E408}"/>
          </ac:spMkLst>
        </pc:spChg>
        <pc:spChg chg="mod">
          <ac:chgData name="Christoffer Østergaard Christensen" userId="5d542c86-40b2-4e4f-ab37-dc2fab4fc46a" providerId="ADAL" clId="{6D4AFB03-712F-C043-AB39-C6811FEDA6B7}" dt="2020-08-06T09:45:31.529" v="810" actId="20577"/>
          <ac:spMkLst>
            <pc:docMk/>
            <pc:sldMk cId="2969798376" sldId="277"/>
            <ac:spMk id="3" creationId="{F20CF7D8-26E7-AF41-9C7B-BE7DDC46F938}"/>
          </ac:spMkLst>
        </pc:spChg>
      </pc:sldChg>
      <pc:sldChg chg="addSp modSp add modNotesTx">
        <pc:chgData name="Christoffer Østergaard Christensen" userId="5d542c86-40b2-4e4f-ab37-dc2fab4fc46a" providerId="ADAL" clId="{6D4AFB03-712F-C043-AB39-C6811FEDA6B7}" dt="2020-08-06T09:47:29.144" v="873" actId="20577"/>
        <pc:sldMkLst>
          <pc:docMk/>
          <pc:sldMk cId="4252145748" sldId="278"/>
        </pc:sldMkLst>
        <pc:spChg chg="mod">
          <ac:chgData name="Christoffer Østergaard Christensen" userId="5d542c86-40b2-4e4f-ab37-dc2fab4fc46a" providerId="ADAL" clId="{6D4AFB03-712F-C043-AB39-C6811FEDA6B7}" dt="2020-08-06T09:46:37.718" v="846" actId="1076"/>
          <ac:spMkLst>
            <pc:docMk/>
            <pc:sldMk cId="4252145748" sldId="278"/>
            <ac:spMk id="2" creationId="{529100D8-D91A-6548-82ED-AB2DB191D405}"/>
          </ac:spMkLst>
        </pc:spChg>
        <pc:picChg chg="add mod">
          <ac:chgData name="Christoffer Østergaard Christensen" userId="5d542c86-40b2-4e4f-ab37-dc2fab4fc46a" providerId="ADAL" clId="{6D4AFB03-712F-C043-AB39-C6811FEDA6B7}" dt="2020-08-06T09:46:42.671" v="848" actId="1076"/>
          <ac:picMkLst>
            <pc:docMk/>
            <pc:sldMk cId="4252145748" sldId="278"/>
            <ac:picMk id="4" creationId="{86BB0866-2A19-884E-A4A2-BB10A8FFE11E}"/>
          </ac:picMkLst>
        </pc:picChg>
      </pc:sldChg>
      <pc:sldChg chg="addSp modSp add">
        <pc:chgData name="Christoffer Østergaard Christensen" userId="5d542c86-40b2-4e4f-ab37-dc2fab4fc46a" providerId="ADAL" clId="{6D4AFB03-712F-C043-AB39-C6811FEDA6B7}" dt="2020-08-06T09:48:49.055" v="956" actId="404"/>
        <pc:sldMkLst>
          <pc:docMk/>
          <pc:sldMk cId="3169426174" sldId="279"/>
        </pc:sldMkLst>
        <pc:spChg chg="mod">
          <ac:chgData name="Christoffer Østergaard Christensen" userId="5d542c86-40b2-4e4f-ab37-dc2fab4fc46a" providerId="ADAL" clId="{6D4AFB03-712F-C043-AB39-C6811FEDA6B7}" dt="2020-08-06T09:48:49.055" v="956" actId="404"/>
          <ac:spMkLst>
            <pc:docMk/>
            <pc:sldMk cId="3169426174" sldId="279"/>
            <ac:spMk id="2" creationId="{31D0F509-FAEB-AF4D-A215-EF20BB7825FB}"/>
          </ac:spMkLst>
        </pc:spChg>
        <pc:picChg chg="add mod">
          <ac:chgData name="Christoffer Østergaard Christensen" userId="5d542c86-40b2-4e4f-ab37-dc2fab4fc46a" providerId="ADAL" clId="{6D4AFB03-712F-C043-AB39-C6811FEDA6B7}" dt="2020-08-06T09:48:24.746" v="879" actId="14100"/>
          <ac:picMkLst>
            <pc:docMk/>
            <pc:sldMk cId="3169426174" sldId="279"/>
            <ac:picMk id="4" creationId="{B2FB3EB3-B88A-6F44-90CA-89C3CDD14D6E}"/>
          </ac:picMkLst>
        </pc:picChg>
      </pc:sldChg>
      <pc:sldChg chg="addSp modSp add">
        <pc:chgData name="Christoffer Østergaard Christensen" userId="5d542c86-40b2-4e4f-ab37-dc2fab4fc46a" providerId="ADAL" clId="{6D4AFB03-712F-C043-AB39-C6811FEDA6B7}" dt="2020-08-06T09:51:26.829" v="1012" actId="404"/>
        <pc:sldMkLst>
          <pc:docMk/>
          <pc:sldMk cId="3688672514" sldId="280"/>
        </pc:sldMkLst>
        <pc:spChg chg="mod">
          <ac:chgData name="Christoffer Østergaard Christensen" userId="5d542c86-40b2-4e4f-ab37-dc2fab4fc46a" providerId="ADAL" clId="{6D4AFB03-712F-C043-AB39-C6811FEDA6B7}" dt="2020-08-06T09:51:26.829" v="1012" actId="404"/>
          <ac:spMkLst>
            <pc:docMk/>
            <pc:sldMk cId="3688672514" sldId="280"/>
            <ac:spMk id="2" creationId="{D606DA31-54AF-EC4F-832A-E69D42B845B9}"/>
          </ac:spMkLst>
        </pc:spChg>
        <pc:picChg chg="add mod">
          <ac:chgData name="Christoffer Østergaard Christensen" userId="5d542c86-40b2-4e4f-ab37-dc2fab4fc46a" providerId="ADAL" clId="{6D4AFB03-712F-C043-AB39-C6811FEDA6B7}" dt="2020-08-06T09:51:02.607" v="960" actId="1076"/>
          <ac:picMkLst>
            <pc:docMk/>
            <pc:sldMk cId="3688672514" sldId="280"/>
            <ac:picMk id="4" creationId="{D9F9C2C6-1A53-0648-BDD0-FD2152552DDE}"/>
          </ac:picMkLst>
        </pc:picChg>
      </pc:sldChg>
      <pc:sldChg chg="addSp delSp modSp add">
        <pc:chgData name="Christoffer Østergaard Christensen" userId="5d542c86-40b2-4e4f-ab37-dc2fab4fc46a" providerId="ADAL" clId="{6D4AFB03-712F-C043-AB39-C6811FEDA6B7}" dt="2020-08-06T09:53:59.150" v="1035" actId="14100"/>
        <pc:sldMkLst>
          <pc:docMk/>
          <pc:sldMk cId="4085165478" sldId="281"/>
        </pc:sldMkLst>
        <pc:spChg chg="del">
          <ac:chgData name="Christoffer Østergaard Christensen" userId="5d542c86-40b2-4e4f-ab37-dc2fab4fc46a" providerId="ADAL" clId="{6D4AFB03-712F-C043-AB39-C6811FEDA6B7}" dt="2020-08-06T09:52:10.349" v="1014"/>
          <ac:spMkLst>
            <pc:docMk/>
            <pc:sldMk cId="4085165478" sldId="281"/>
            <ac:spMk id="3" creationId="{DA08A287-AE45-8C4B-A1C2-0CFB36823858}"/>
          </ac:spMkLst>
        </pc:spChg>
        <pc:picChg chg="add mod">
          <ac:chgData name="Christoffer Østergaard Christensen" userId="5d542c86-40b2-4e4f-ab37-dc2fab4fc46a" providerId="ADAL" clId="{6D4AFB03-712F-C043-AB39-C6811FEDA6B7}" dt="2020-08-06T09:53:42.089" v="1029" actId="14100"/>
          <ac:picMkLst>
            <pc:docMk/>
            <pc:sldMk cId="4085165478" sldId="281"/>
            <ac:picMk id="4" creationId="{7B359FF5-B6DD-994A-9FC6-294839E3E9F3}"/>
          </ac:picMkLst>
        </pc:picChg>
        <pc:picChg chg="add mod">
          <ac:chgData name="Christoffer Østergaard Christensen" userId="5d542c86-40b2-4e4f-ab37-dc2fab4fc46a" providerId="ADAL" clId="{6D4AFB03-712F-C043-AB39-C6811FEDA6B7}" dt="2020-08-06T09:53:59.150" v="1035" actId="14100"/>
          <ac:picMkLst>
            <pc:docMk/>
            <pc:sldMk cId="4085165478" sldId="281"/>
            <ac:picMk id="5" creationId="{1F225BE2-A80D-E045-9E8E-A62EE2A384E2}"/>
          </ac:picMkLst>
        </pc:picChg>
        <pc:picChg chg="add mod">
          <ac:chgData name="Christoffer Østergaard Christensen" userId="5d542c86-40b2-4e4f-ab37-dc2fab4fc46a" providerId="ADAL" clId="{6D4AFB03-712F-C043-AB39-C6811FEDA6B7}" dt="2020-08-06T09:53:46.621" v="1031" actId="1076"/>
          <ac:picMkLst>
            <pc:docMk/>
            <pc:sldMk cId="4085165478" sldId="281"/>
            <ac:picMk id="6" creationId="{6C19992C-3DC6-6E4A-B882-860C5F8C17A0}"/>
          </ac:picMkLst>
        </pc:picChg>
        <pc:picChg chg="add mod">
          <ac:chgData name="Christoffer Østergaard Christensen" userId="5d542c86-40b2-4e4f-ab37-dc2fab4fc46a" providerId="ADAL" clId="{6D4AFB03-712F-C043-AB39-C6811FEDA6B7}" dt="2020-08-06T09:53:57.195" v="1034" actId="14100"/>
          <ac:picMkLst>
            <pc:docMk/>
            <pc:sldMk cId="4085165478" sldId="281"/>
            <ac:picMk id="7" creationId="{19CB2887-53B2-FE43-8913-FF66F249EC40}"/>
          </ac:picMkLst>
        </pc:picChg>
      </pc:sldChg>
      <pc:sldChg chg="modSp add modNotesTx">
        <pc:chgData name="Christoffer Østergaard Christensen" userId="5d542c86-40b2-4e4f-ab37-dc2fab4fc46a" providerId="ADAL" clId="{6D4AFB03-712F-C043-AB39-C6811FEDA6B7}" dt="2020-08-06T10:37:03.870" v="1075" actId="20577"/>
        <pc:sldMkLst>
          <pc:docMk/>
          <pc:sldMk cId="3878227988" sldId="282"/>
        </pc:sldMkLst>
        <pc:spChg chg="mod">
          <ac:chgData name="Christoffer Østergaard Christensen" userId="5d542c86-40b2-4e4f-ab37-dc2fab4fc46a" providerId="ADAL" clId="{6D4AFB03-712F-C043-AB39-C6811FEDA6B7}" dt="2020-08-06T10:31:51.395" v="1041" actId="404"/>
          <ac:spMkLst>
            <pc:docMk/>
            <pc:sldMk cId="3878227988" sldId="282"/>
            <ac:spMk id="2" creationId="{140A733C-A4A1-804D-98C5-FE0CF0BCB816}"/>
          </ac:spMkLst>
        </pc:spChg>
      </pc:sldChg>
      <pc:sldChg chg="modSp add modNotesTx">
        <pc:chgData name="Christoffer Østergaard Christensen" userId="5d542c86-40b2-4e4f-ab37-dc2fab4fc46a" providerId="ADAL" clId="{6D4AFB03-712F-C043-AB39-C6811FEDA6B7}" dt="2020-08-06T10:37:16.752" v="1080" actId="20577"/>
        <pc:sldMkLst>
          <pc:docMk/>
          <pc:sldMk cId="4076792415" sldId="283"/>
        </pc:sldMkLst>
        <pc:spChg chg="mod">
          <ac:chgData name="Christoffer Østergaard Christensen" userId="5d542c86-40b2-4e4f-ab37-dc2fab4fc46a" providerId="ADAL" clId="{6D4AFB03-712F-C043-AB39-C6811FEDA6B7}" dt="2020-08-06T10:37:11.975" v="1078"/>
          <ac:spMkLst>
            <pc:docMk/>
            <pc:sldMk cId="4076792415" sldId="283"/>
            <ac:spMk id="2" creationId="{88C22800-BC6C-6448-B775-A57EF9D5CE66}"/>
          </ac:spMkLst>
        </pc:spChg>
      </pc:sldChg>
      <pc:sldChg chg="modSp add">
        <pc:chgData name="Christoffer Østergaard Christensen" userId="5d542c86-40b2-4e4f-ab37-dc2fab4fc46a" providerId="ADAL" clId="{6D4AFB03-712F-C043-AB39-C6811FEDA6B7}" dt="2020-08-06T10:32:22.272" v="1053" actId="404"/>
        <pc:sldMkLst>
          <pc:docMk/>
          <pc:sldMk cId="1954230017" sldId="284"/>
        </pc:sldMkLst>
        <pc:spChg chg="mod">
          <ac:chgData name="Christoffer Østergaard Christensen" userId="5d542c86-40b2-4e4f-ab37-dc2fab4fc46a" providerId="ADAL" clId="{6D4AFB03-712F-C043-AB39-C6811FEDA6B7}" dt="2020-08-06T10:32:22.272" v="1053" actId="404"/>
          <ac:spMkLst>
            <pc:docMk/>
            <pc:sldMk cId="1954230017" sldId="284"/>
            <ac:spMk id="2" creationId="{FDF89235-CF26-8545-BE2C-301C176CC743}"/>
          </ac:spMkLst>
        </pc:spChg>
      </pc:sldChg>
      <pc:sldChg chg="modSp add">
        <pc:chgData name="Christoffer Østergaard Christensen" userId="5d542c86-40b2-4e4f-ab37-dc2fab4fc46a" providerId="ADAL" clId="{6D4AFB03-712F-C043-AB39-C6811FEDA6B7}" dt="2020-08-06T10:44:10.915" v="1107" actId="14100"/>
        <pc:sldMkLst>
          <pc:docMk/>
          <pc:sldMk cId="2061250543" sldId="285"/>
        </pc:sldMkLst>
        <pc:spChg chg="mod">
          <ac:chgData name="Christoffer Østergaard Christensen" userId="5d542c86-40b2-4e4f-ab37-dc2fab4fc46a" providerId="ADAL" clId="{6D4AFB03-712F-C043-AB39-C6811FEDA6B7}" dt="2020-08-06T10:43:53.606" v="1092" actId="1076"/>
          <ac:spMkLst>
            <pc:docMk/>
            <pc:sldMk cId="2061250543" sldId="285"/>
            <ac:spMk id="2" creationId="{3A5D07ED-B73E-AD44-90D2-304E633993A9}"/>
          </ac:spMkLst>
        </pc:spChg>
        <pc:spChg chg="mod">
          <ac:chgData name="Christoffer Østergaard Christensen" userId="5d542c86-40b2-4e4f-ab37-dc2fab4fc46a" providerId="ADAL" clId="{6D4AFB03-712F-C043-AB39-C6811FEDA6B7}" dt="2020-08-06T10:44:10.915" v="1107" actId="14100"/>
          <ac:spMkLst>
            <pc:docMk/>
            <pc:sldMk cId="2061250543" sldId="285"/>
            <ac:spMk id="3" creationId="{ABB48E2D-E82D-254D-8704-323D05FBF3CA}"/>
          </ac:spMkLst>
        </pc:spChg>
      </pc:sldChg>
      <pc:sldChg chg="modSp add">
        <pc:chgData name="Christoffer Østergaard Christensen" userId="5d542c86-40b2-4e4f-ab37-dc2fab4fc46a" providerId="ADAL" clId="{6D4AFB03-712F-C043-AB39-C6811FEDA6B7}" dt="2020-08-06T10:37:28.644" v="1087" actId="404"/>
        <pc:sldMkLst>
          <pc:docMk/>
          <pc:sldMk cId="2964946194" sldId="286"/>
        </pc:sldMkLst>
        <pc:spChg chg="mod">
          <ac:chgData name="Christoffer Østergaard Christensen" userId="5d542c86-40b2-4e4f-ab37-dc2fab4fc46a" providerId="ADAL" clId="{6D4AFB03-712F-C043-AB39-C6811FEDA6B7}" dt="2020-08-06T10:37:28.644" v="1087" actId="404"/>
          <ac:spMkLst>
            <pc:docMk/>
            <pc:sldMk cId="2964946194" sldId="286"/>
            <ac:spMk id="2" creationId="{4E393778-D8BA-8342-9C47-6D09843CD6FD}"/>
          </ac:spMkLst>
        </pc:spChg>
      </pc:sldChg>
      <pc:sldChg chg="addSp modSp add">
        <pc:chgData name="Christoffer Østergaard Christensen" userId="5d542c86-40b2-4e4f-ab37-dc2fab4fc46a" providerId="ADAL" clId="{6D4AFB03-712F-C043-AB39-C6811FEDA6B7}" dt="2020-08-06T10:45:02.217" v="1185" actId="404"/>
        <pc:sldMkLst>
          <pc:docMk/>
          <pc:sldMk cId="5809082" sldId="287"/>
        </pc:sldMkLst>
        <pc:spChg chg="mod">
          <ac:chgData name="Christoffer Østergaard Christensen" userId="5d542c86-40b2-4e4f-ab37-dc2fab4fc46a" providerId="ADAL" clId="{6D4AFB03-712F-C043-AB39-C6811FEDA6B7}" dt="2020-08-06T10:45:02.217" v="1185" actId="404"/>
          <ac:spMkLst>
            <pc:docMk/>
            <pc:sldMk cId="5809082" sldId="287"/>
            <ac:spMk id="2" creationId="{8DADF708-B69B-C64B-B49E-A583CDFE81F4}"/>
          </ac:spMkLst>
        </pc:spChg>
        <pc:spChg chg="add mod">
          <ac:chgData name="Christoffer Østergaard Christensen" userId="5d542c86-40b2-4e4f-ab37-dc2fab4fc46a" providerId="ADAL" clId="{6D4AFB03-712F-C043-AB39-C6811FEDA6B7}" dt="2020-08-06T10:44:35.826" v="1112" actId="1076"/>
          <ac:spMkLst>
            <pc:docMk/>
            <pc:sldMk cId="5809082" sldId="287"/>
            <ac:spMk id="4" creationId="{DD298CDC-A69C-3B47-A301-62FF357361CF}"/>
          </ac:spMkLst>
        </pc:spChg>
        <pc:picChg chg="add mod">
          <ac:chgData name="Christoffer Østergaard Christensen" userId="5d542c86-40b2-4e4f-ab37-dc2fab4fc46a" providerId="ADAL" clId="{6D4AFB03-712F-C043-AB39-C6811FEDA6B7}" dt="2020-08-06T10:44:35.826" v="1112" actId="1076"/>
          <ac:picMkLst>
            <pc:docMk/>
            <pc:sldMk cId="5809082" sldId="287"/>
            <ac:picMk id="1025" creationId="{193AB7D0-C257-6143-9E76-EB915F048406}"/>
          </ac:picMkLst>
        </pc:picChg>
      </pc:sldChg>
      <pc:sldChg chg="addSp modSp add">
        <pc:chgData name="Christoffer Østergaard Christensen" userId="5d542c86-40b2-4e4f-ab37-dc2fab4fc46a" providerId="ADAL" clId="{6D4AFB03-712F-C043-AB39-C6811FEDA6B7}" dt="2020-08-06T10:45:36.815" v="1251" actId="20577"/>
        <pc:sldMkLst>
          <pc:docMk/>
          <pc:sldMk cId="3150939157" sldId="288"/>
        </pc:sldMkLst>
        <pc:spChg chg="mod">
          <ac:chgData name="Christoffer Østergaard Christensen" userId="5d542c86-40b2-4e4f-ab37-dc2fab4fc46a" providerId="ADAL" clId="{6D4AFB03-712F-C043-AB39-C6811FEDA6B7}" dt="2020-08-06T10:45:36.815" v="1251" actId="20577"/>
          <ac:spMkLst>
            <pc:docMk/>
            <pc:sldMk cId="3150939157" sldId="288"/>
            <ac:spMk id="2" creationId="{5A955BD2-A848-7A41-A61D-32714A9B05DA}"/>
          </ac:spMkLst>
        </pc:spChg>
        <pc:spChg chg="add mod">
          <ac:chgData name="Christoffer Østergaard Christensen" userId="5d542c86-40b2-4e4f-ab37-dc2fab4fc46a" providerId="ADAL" clId="{6D4AFB03-712F-C043-AB39-C6811FEDA6B7}" dt="2020-08-06T10:45:21.923" v="1193" actId="1076"/>
          <ac:spMkLst>
            <pc:docMk/>
            <pc:sldMk cId="3150939157" sldId="288"/>
            <ac:spMk id="4" creationId="{7C41DF6D-B474-964C-9E3B-6D6014BDC465}"/>
          </ac:spMkLst>
        </pc:spChg>
        <pc:picChg chg="add mod">
          <ac:chgData name="Christoffer Østergaard Christensen" userId="5d542c86-40b2-4e4f-ab37-dc2fab4fc46a" providerId="ADAL" clId="{6D4AFB03-712F-C043-AB39-C6811FEDA6B7}" dt="2020-08-06T10:45:21.923" v="1193" actId="1076"/>
          <ac:picMkLst>
            <pc:docMk/>
            <pc:sldMk cId="3150939157" sldId="288"/>
            <ac:picMk id="2049" creationId="{774837BB-0B59-C140-8F97-08486F8F64A4}"/>
          </ac:picMkLst>
        </pc:picChg>
      </pc:sldChg>
    </pc:docChg>
  </pc:docChgLst>
  <pc:docChgLst>
    <pc:chgData name="Christoffer Østergaard Christensen" userId="5d542c86-40b2-4e4f-ab37-dc2fab4fc46a" providerId="ADAL" clId="{2F78AEFD-056D-0140-92D0-48B69E87A0F4}"/>
    <pc:docChg chg="custSel modSld">
      <pc:chgData name="Christoffer Østergaard Christensen" userId="5d542c86-40b2-4e4f-ab37-dc2fab4fc46a" providerId="ADAL" clId="{2F78AEFD-056D-0140-92D0-48B69E87A0F4}" dt="2020-05-11T20:28:59.706" v="2" actId="27636"/>
      <pc:docMkLst>
        <pc:docMk/>
      </pc:docMkLst>
      <pc:sldChg chg="modSp">
        <pc:chgData name="Christoffer Østergaard Christensen" userId="5d542c86-40b2-4e4f-ab37-dc2fab4fc46a" providerId="ADAL" clId="{2F78AEFD-056D-0140-92D0-48B69E87A0F4}" dt="2020-05-11T20:28:59.706" v="2" actId="27636"/>
        <pc:sldMkLst>
          <pc:docMk/>
          <pc:sldMk cId="3530821916" sldId="264"/>
        </pc:sldMkLst>
        <pc:spChg chg="mod">
          <ac:chgData name="Christoffer Østergaard Christensen" userId="5d542c86-40b2-4e4f-ab37-dc2fab4fc46a" providerId="ADAL" clId="{2F78AEFD-056D-0140-92D0-48B69E87A0F4}" dt="2020-05-11T20:28:59.706" v="2" actId="27636"/>
          <ac:spMkLst>
            <pc:docMk/>
            <pc:sldMk cId="3530821916" sldId="264"/>
            <ac:spMk id="6" creationId="{00000000-0000-0000-0000-000000000000}"/>
          </ac:spMkLst>
        </pc:spChg>
      </pc:sldChg>
    </pc:docChg>
  </pc:docChgLst>
  <pc:docChgLst>
    <pc:chgData name="Christoffer Østergaard Christensen" userId="5d542c86-40b2-4e4f-ab37-dc2fab4fc46a" providerId="ADAL" clId="{FDFB42C9-00CE-1D46-AA97-A04D14925A02}"/>
    <pc:docChg chg="undo custSel modSld">
      <pc:chgData name="Christoffer Østergaard Christensen" userId="5d542c86-40b2-4e4f-ab37-dc2fab4fc46a" providerId="ADAL" clId="{FDFB42C9-00CE-1D46-AA97-A04D14925A02}" dt="2019-12-06T15:11:45.602" v="11" actId="20577"/>
      <pc:docMkLst>
        <pc:docMk/>
      </pc:docMkLst>
    </pc:docChg>
  </pc:docChgLst>
  <pc:docChgLst>
    <pc:chgData name="Christoffer Østergaard Carstens" userId="5d542c86-40b2-4e4f-ab37-dc2fab4fc46a" providerId="ADAL" clId="{974B72EC-8D9F-4D9A-8EF4-9FE142EA0055}"/>
    <pc:docChg chg="delSld modSld">
      <pc:chgData name="Christoffer Østergaard Carstens" userId="5d542c86-40b2-4e4f-ab37-dc2fab4fc46a" providerId="ADAL" clId="{974B72EC-8D9F-4D9A-8EF4-9FE142EA0055}" dt="2021-08-13T10:33:09.617" v="16" actId="47"/>
      <pc:docMkLst>
        <pc:docMk/>
      </pc:docMkLst>
      <pc:sldChg chg="modSp mod modNotesTx">
        <pc:chgData name="Christoffer Østergaard Carstens" userId="5d542c86-40b2-4e4f-ab37-dc2fab4fc46a" providerId="ADAL" clId="{974B72EC-8D9F-4D9A-8EF4-9FE142EA0055}" dt="2021-08-12T07:01:00.603" v="11"/>
        <pc:sldMkLst>
          <pc:docMk/>
          <pc:sldMk cId="813037069" sldId="289"/>
        </pc:sldMkLst>
        <pc:spChg chg="mod">
          <ac:chgData name="Christoffer Østergaard Carstens" userId="5d542c86-40b2-4e4f-ab37-dc2fab4fc46a" providerId="ADAL" clId="{974B72EC-8D9F-4D9A-8EF4-9FE142EA0055}" dt="2021-08-12T07:00:06.658" v="10" actId="5793"/>
          <ac:spMkLst>
            <pc:docMk/>
            <pc:sldMk cId="813037069" sldId="289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974B72EC-8D9F-4D9A-8EF4-9FE142EA0055}" dt="2021-08-13T10:33:06.589" v="12" actId="47"/>
        <pc:sldMkLst>
          <pc:docMk/>
          <pc:sldMk cId="2589786721" sldId="296"/>
        </pc:sldMkLst>
      </pc:sldChg>
      <pc:sldChg chg="del">
        <pc:chgData name="Christoffer Østergaard Carstens" userId="5d542c86-40b2-4e4f-ab37-dc2fab4fc46a" providerId="ADAL" clId="{974B72EC-8D9F-4D9A-8EF4-9FE142EA0055}" dt="2021-08-13T10:33:07.625" v="13" actId="47"/>
        <pc:sldMkLst>
          <pc:docMk/>
          <pc:sldMk cId="2636982377" sldId="297"/>
        </pc:sldMkLst>
      </pc:sldChg>
      <pc:sldChg chg="del">
        <pc:chgData name="Christoffer Østergaard Carstens" userId="5d542c86-40b2-4e4f-ab37-dc2fab4fc46a" providerId="ADAL" clId="{974B72EC-8D9F-4D9A-8EF4-9FE142EA0055}" dt="2021-08-13T10:33:08.490" v="14" actId="47"/>
        <pc:sldMkLst>
          <pc:docMk/>
          <pc:sldMk cId="1137678882" sldId="298"/>
        </pc:sldMkLst>
      </pc:sldChg>
      <pc:sldChg chg="del">
        <pc:chgData name="Christoffer Østergaard Carstens" userId="5d542c86-40b2-4e4f-ab37-dc2fab4fc46a" providerId="ADAL" clId="{974B72EC-8D9F-4D9A-8EF4-9FE142EA0055}" dt="2021-08-13T10:33:09.095" v="15" actId="47"/>
        <pc:sldMkLst>
          <pc:docMk/>
          <pc:sldMk cId="4003040792" sldId="299"/>
        </pc:sldMkLst>
      </pc:sldChg>
      <pc:sldChg chg="del">
        <pc:chgData name="Christoffer Østergaard Carstens" userId="5d542c86-40b2-4e4f-ab37-dc2fab4fc46a" providerId="ADAL" clId="{974B72EC-8D9F-4D9A-8EF4-9FE142EA0055}" dt="2021-08-13T10:33:09.617" v="16" actId="47"/>
        <pc:sldMkLst>
          <pc:docMk/>
          <pc:sldMk cId="1415626496" sldId="300"/>
        </pc:sldMkLst>
      </pc:sldChg>
      <pc:sldChg chg="del">
        <pc:chgData name="Christoffer Østergaard Carstens" userId="5d542c86-40b2-4e4f-ab37-dc2fab4fc46a" providerId="ADAL" clId="{974B72EC-8D9F-4D9A-8EF4-9FE142EA0055}" dt="2021-08-12T07:00:01.361" v="8" actId="47"/>
        <pc:sldMkLst>
          <pc:docMk/>
          <pc:sldMk cId="21401579" sldId="30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BFE25-CF3C-344B-920B-58BFD763C67F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F723-C777-444F-9AC4-CDF74043CB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692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Hvorfor opstår det? Kan vi måske forstå fænomenet gennem teorierne fra sidst (repetition)? 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0113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70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4A83E4-40DA-5161-9748-99FB41201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7C987C8-C976-AB58-1C69-9ACBCE193B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70D14C-2552-CE25-6C2E-45E56354A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F311B70-F380-9403-C41F-150262123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7D3BF57-FB55-CD42-41C7-9CAC49E93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322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C75497-A28F-3A08-049B-2AAB971E2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C44ABB4-95E8-AA0C-9C89-17E8AC34D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6809B70-07FB-7C45-08B2-8339BDF6E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5B45111-6BD0-3910-ECB8-293B88016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FD7B1F6-D913-7456-233F-9D68FC01F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884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C6A3CD-7F16-62AA-4745-FCA15C2BE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9706C97-CE78-D1C3-301C-7B70378AA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D502D3-0474-7B55-B0E2-DFB64FD1B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23D9A26-56A8-00A6-19A5-512B395BD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049D647-1028-F098-78A5-652390401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958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D6C8C1-DA86-3D35-D15A-A0769A7A8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B24322-0383-1B6C-3CB0-FB51DB2F87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D7864D7-11A7-8827-8A64-260B7F69A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8723543-B418-65DA-A0B8-E5CDE9714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0D50CE0-8572-7EAB-5D11-75B276CA7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E03D783-8A94-C504-E43E-A6D62964E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7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9E9A71-0D7B-9A49-4234-03C8B2C2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6F1FB95-F1FB-6511-4FF3-1A18DCF54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6D2535F-3A5F-F5EE-6AB7-39BAD0D285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5A827F5-69F6-B273-E184-8535296EDB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E802910-EBC1-7F5F-90CC-D5C51F88D4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80B0195-21FD-8AAF-8946-3F0B7D7A3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D562C79-8274-339C-14F6-69A22A84B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4BD5C34-6215-25D2-2AD1-AC0100C2F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037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975312-934B-AF9E-9DB7-474644B76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CE5C4DA-2625-F284-FBF2-CC7C55A09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77984E1-3E90-3E7C-4D8F-62EFFF32E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F20084E-0453-B045-13D5-43AF814A2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490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BEBA3DA-6697-E853-7F76-A5CA09982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2CB1840-83CC-7432-A7C9-02BEE695C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0460B0A-F3F7-736D-AC63-5A114BEC3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172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E8BFBA-48A4-861B-9F0D-2DB22A8ED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91DF27-2CC3-5D43-687A-B5C52E1D6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CDDFEF4-80BD-716B-F247-C950CD163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B401E21-A04E-996B-B1A9-67FE2363C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D8A590F-2FC0-DC93-2222-691978E2C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E94E188-240C-2738-B73A-0A2C12EBE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476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0CBBA-4C34-6E09-2A59-D24253D73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D5CA181-91FD-9E51-F617-C0627CD171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61852CD-D940-23DD-1371-72E8DB4BF7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463CDE3-AE99-05A9-D1A8-D2A04BE8F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78358CD-26D3-4CB0-4414-071F1EAC6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CCC3996-2D47-1948-1272-20D65442B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850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B652C-DEB2-CB39-AB30-678E2D2A9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5CE8566-3DB1-FCBD-D916-E7E96BB1CF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AA95B9B-8FE1-DD76-A3E3-43B6A6DEB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72AE352-D214-1227-AF5B-B914BFA3C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ABDA68E-C4E8-EE01-EDA8-9EE1FB392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229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30E2637-1AB6-AAFC-8E13-CF979EF8D8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2840A64-DC13-8306-D04A-118A16DCB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5E5C043-8109-8645-202F-E03CDD6A6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2579FA7-2FC4-B1F1-2AE7-28394942F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40D3CC9-7D31-6470-22A6-B9186799A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412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EBD4525-BD94-3502-CA02-50190C8A0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1207768-397E-22CF-F97C-C59F716EC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348CCED-C9FE-934F-9B4D-E6460615CC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7A59FF2-458B-6ABA-2ED1-58B1B41F07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C265F5A-78F9-72F2-F444-4AB35BF0D4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906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st.dk/da/nyheder/2023/Sociale-medier-paavirker-unges-sociale-liv-og-trivsel-paa-godt-og-ond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93245F62-CCC4-49E4-B95B-EA6C1E790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B492E31-B428-BF45-A744-612E107DE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3577456"/>
            <a:ext cx="10909640" cy="1687814"/>
          </a:xfrm>
        </p:spPr>
        <p:txBody>
          <a:bodyPr anchor="b">
            <a:normAutofit/>
          </a:bodyPr>
          <a:lstStyle/>
          <a:p>
            <a:r>
              <a:rPr lang="da-DK" sz="6600" dirty="0"/>
              <a:t>Modul 2: FOMO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5306201-C9E0-3447-B8C0-B02F66B627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1" y="5660607"/>
            <a:ext cx="10909643" cy="552659"/>
          </a:xfrm>
        </p:spPr>
        <p:txBody>
          <a:bodyPr anchor="t">
            <a:normAutofit/>
          </a:bodyPr>
          <a:lstStyle/>
          <a:p>
            <a:r>
              <a:rPr lang="da-DK" dirty="0"/>
              <a:t>Forløb: Identitetsdannelse i en verden med sociale medier</a:t>
            </a:r>
          </a:p>
        </p:txBody>
      </p:sp>
      <p:pic>
        <p:nvPicPr>
          <p:cNvPr id="1026" name="Picture 2" descr="Fear of Missing Out in social media - ITKeyM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22494" y="591670"/>
            <a:ext cx="5742416" cy="274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sketch line">
            <a:extLst>
              <a:ext uri="{FF2B5EF4-FFF2-40B4-BE49-F238E27FC236}">
                <a16:creationId xmlns:a16="http://schemas.microsoft.com/office/drawing/2014/main" id="{E6C0DD6B-6AA3-448F-9B99-8386295BC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550905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74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BB2B1F0-0DD6-4744-9A46-7A344FB48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1B2EB0F-48BA-7855-9DC6-5FE46635E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da-DK" sz="6000" dirty="0"/>
              <a:t>Plan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BB896C1-EED4-9515-006F-2F31E96F3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sz="2200" dirty="0"/>
              <a:t>Diskussionsrunde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dirty="0"/>
              <a:t>FOMO som begreb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dirty="0"/>
              <a:t>Refleksionsøvelse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dirty="0"/>
              <a:t>FOMO, DR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/>
              <a:t>Debat</a:t>
            </a:r>
          </a:p>
        </p:txBody>
      </p:sp>
    </p:spTree>
    <p:extLst>
      <p:ext uri="{BB962C8B-B14F-4D97-AF65-F5344CB8AC3E}">
        <p14:creationId xmlns:p14="http://schemas.microsoft.com/office/powerpoint/2010/main" val="1296394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2DF3FF-EFBC-49AB-6378-DB1AE9D28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Diskussionsrunde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F9A46B-08AF-AF40-33A8-27C005C8A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tror I, FOMO står for, og hvordan tror, I det påvirker jer og deres jævnaldrende?</a:t>
            </a:r>
          </a:p>
        </p:txBody>
      </p:sp>
    </p:spTree>
    <p:extLst>
      <p:ext uri="{BB962C8B-B14F-4D97-AF65-F5344CB8AC3E}">
        <p14:creationId xmlns:p14="http://schemas.microsoft.com/office/powerpoint/2010/main" val="4181378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FOMO? Hvad er det?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3"/>
              </a:rPr>
              <a:t>Sociale medier p&amp;#229;virker unges sociale liv og trivsel p&amp;#229; godt og ondt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68638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A45F4D-88F2-A6D6-AFDF-2A9558B2D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Reflektionsøvelse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340FC5D-E240-AB4E-CDB6-2B2F53F2F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I skal nu reflektere over en tid, hvor I har oplevet FOMO, og skrive om, hvordan det påvirkede jeres beslutninger og følelser. </a:t>
            </a:r>
          </a:p>
          <a:p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Individuel opgave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71675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FOMO, DR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Spørgsmål: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Hvorledes illustrerer udsendelsen den vanskelige balance mellem at være på og at være offline?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Hvilke positive og negative konsekvenser, af et liv hvor man konstant er online, skildres i udsendelsen?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Hvilke negative konsekvenser (for individet) har et brud med sociale medier og dermed et liv offline? </a:t>
            </a:r>
          </a:p>
        </p:txBody>
      </p:sp>
    </p:spTree>
    <p:extLst>
      <p:ext uri="{BB962C8B-B14F-4D97-AF65-F5344CB8AC3E}">
        <p14:creationId xmlns:p14="http://schemas.microsoft.com/office/powerpoint/2010/main" val="3747904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D56529-1829-E083-ADFD-3FEC191F8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Debat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7BD3EE0-203B-4C65-DE09-79DC560C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Spørgsmål: </a:t>
            </a:r>
            <a:r>
              <a:rPr lang="da-DK" i="1" dirty="0"/>
              <a:t>Hvorvidt bør sociale medier reguleres for at mindske FOMO. </a:t>
            </a:r>
          </a:p>
          <a:p>
            <a:r>
              <a:rPr lang="da-DK" dirty="0"/>
              <a:t>Husk både argumenter for og imod en regulering.</a:t>
            </a:r>
          </a:p>
          <a:p>
            <a:r>
              <a:rPr lang="da-DK" dirty="0"/>
              <a:t>Brug/anvend argumenter fra Psych Central og selvvalgt materiale som udgangspunkt for jeres argumenter.</a:t>
            </a:r>
          </a:p>
        </p:txBody>
      </p:sp>
    </p:spTree>
    <p:extLst>
      <p:ext uri="{BB962C8B-B14F-4D97-AF65-F5344CB8AC3E}">
        <p14:creationId xmlns:p14="http://schemas.microsoft.com/office/powerpoint/2010/main" val="1654370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10489</TotalTime>
  <Words>212</Words>
  <Application>Microsoft Office PowerPoint</Application>
  <PresentationFormat>Widescreen</PresentationFormat>
  <Paragraphs>27</Paragraphs>
  <Slides>7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-apple-system</vt:lpstr>
      <vt:lpstr>Arial</vt:lpstr>
      <vt:lpstr>Calibri</vt:lpstr>
      <vt:lpstr>Calibri Light</vt:lpstr>
      <vt:lpstr>Office-tema</vt:lpstr>
      <vt:lpstr>Modul 2: FOMO </vt:lpstr>
      <vt:lpstr>Plan</vt:lpstr>
      <vt:lpstr>Diskussionsrunde</vt:lpstr>
      <vt:lpstr>FOMO? Hvad er det?</vt:lpstr>
      <vt:lpstr>Reflektionsøvelse</vt:lpstr>
      <vt:lpstr>FOMO, DR</vt:lpstr>
      <vt:lpstr>Debat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</dc:title>
  <dc:creator>Christoffer Østergaard</dc:creator>
  <cp:lastModifiedBy>Christoffer Østergaard Carstens</cp:lastModifiedBy>
  <cp:revision>232</cp:revision>
  <dcterms:created xsi:type="dcterms:W3CDTF">2019-11-18T13:34:44Z</dcterms:created>
  <dcterms:modified xsi:type="dcterms:W3CDTF">2024-08-12T19:28:42Z</dcterms:modified>
</cp:coreProperties>
</file>