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9"/>
  </p:notesMasterIdLst>
  <p:handoutMasterIdLst>
    <p:handoutMasterId r:id="rId20"/>
  </p:handoutMasterIdLst>
  <p:sldIdLst>
    <p:sldId id="264" r:id="rId5"/>
    <p:sldId id="313" r:id="rId6"/>
    <p:sldId id="314" r:id="rId7"/>
    <p:sldId id="316" r:id="rId8"/>
    <p:sldId id="315" r:id="rId9"/>
    <p:sldId id="318" r:id="rId10"/>
    <p:sldId id="317" r:id="rId11"/>
    <p:sldId id="319" r:id="rId12"/>
    <p:sldId id="320" r:id="rId13"/>
    <p:sldId id="321" r:id="rId14"/>
    <p:sldId id="322" r:id="rId15"/>
    <p:sldId id="323" r:id="rId16"/>
    <p:sldId id="324" r:id="rId17"/>
    <p:sldId id="312" r:id="rId18"/>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varScale="1">
        <p:scale>
          <a:sx n="63" d="100"/>
          <a:sy n="63" d="100"/>
        </p:scale>
        <p:origin x="52" y="348"/>
      </p:cViewPr>
      <p:guideLst/>
    </p:cSldViewPr>
  </p:slideViewPr>
  <p:notesTextViewPr>
    <p:cViewPr>
      <p:scale>
        <a:sx n="1" d="1"/>
        <a:sy n="1" d="1"/>
      </p:scale>
      <p:origin x="0" y="0"/>
    </p:cViewPr>
  </p:notesTextViewPr>
  <p:notesViewPr>
    <p:cSldViewPr snapToGrid="0" showGuides="1">
      <p:cViewPr varScale="1">
        <p:scale>
          <a:sx n="87" d="100"/>
          <a:sy n="87" d="100"/>
        </p:scale>
        <p:origin x="381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A66772-F185-4D58-B8BB-E9370D7A7A2B}"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rtlCol="0"/>
        <a:lstStyle/>
        <a:p>
          <a:pPr rtl="0"/>
          <a:endParaRPr lang="en-US"/>
        </a:p>
      </dgm:t>
    </dgm:pt>
    <dgm:pt modelId="{40FC4FFE-8987-4A26-B7F4-8A516F18ADAE}">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CAD7EF86-FB23-41F6-BF42-040B36DEFDB1}" type="parTrans" cxnId="{C7AD8469-3C68-4AF9-AB82-79B0043AA120}">
      <dgm:prSet/>
      <dgm:spPr/>
      <dgm:t>
        <a:bodyPr rtlCol="0"/>
        <a:lstStyle/>
        <a:p>
          <a:pPr rtl="0"/>
          <a:endParaRPr lang="da-DK" noProof="0" dirty="0"/>
        </a:p>
      </dgm:t>
    </dgm:pt>
    <dgm:pt modelId="{5B62599A-5C9B-48E7-896E-EA782AC60C8B}" type="sibTrans" cxnId="{C7AD8469-3C68-4AF9-AB82-79B0043AA120}">
      <dgm:prSet/>
      <dgm:spPr/>
      <dgm:t>
        <a:bodyPr rtlCol="0"/>
        <a:lstStyle/>
        <a:p>
          <a:pPr rtl="0"/>
          <a:endParaRPr lang="da-DK" noProof="0" dirty="0"/>
        </a:p>
      </dgm:t>
    </dgm:pt>
    <dgm:pt modelId="{49225C73-1633-42F1-AB3B-7CB183E5F8B8}">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1A0E2090-1D4F-438A-8766-B6030CE01ADD}" type="parTrans" cxnId="{A9154303-8225-4248-91DC-1B0156A35F07}">
      <dgm:prSet/>
      <dgm:spPr/>
      <dgm:t>
        <a:bodyPr rtlCol="0"/>
        <a:lstStyle/>
        <a:p>
          <a:pPr rtl="0"/>
          <a:endParaRPr lang="da-DK" noProof="0" dirty="0"/>
        </a:p>
      </dgm:t>
    </dgm:pt>
    <dgm:pt modelId="{9646853A-8964-4519-A5B1-0B7D18B2983D}" type="sibTrans" cxnId="{A9154303-8225-4248-91DC-1B0156A35F07}">
      <dgm:prSet/>
      <dgm:spPr/>
      <dgm:t>
        <a:bodyPr rtlCol="0"/>
        <a:lstStyle/>
        <a:p>
          <a:pPr rtl="0"/>
          <a:endParaRPr lang="da-DK" noProof="0" dirty="0"/>
        </a:p>
      </dgm:t>
    </dgm:pt>
    <dgm:pt modelId="{1C383F32-22E8-4F62-A3E0-BDC3D5F48992}">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A7920A2F-3244-4159-AF04-6A1D38B7B317}" type="parTrans" cxnId="{C4CCE57E-E871-46D6-BAD5-880252C95D22}">
      <dgm:prSet/>
      <dgm:spPr/>
      <dgm:t>
        <a:bodyPr rtlCol="0"/>
        <a:lstStyle/>
        <a:p>
          <a:pPr rtl="0"/>
          <a:endParaRPr lang="da-DK" noProof="0" dirty="0"/>
        </a:p>
      </dgm:t>
    </dgm:pt>
    <dgm:pt modelId="{8500F72A-2C6D-4FDF-9C1D-CA691380EB0B}" type="sibTrans" cxnId="{C4CCE57E-E871-46D6-BAD5-880252C95D22}">
      <dgm:prSet/>
      <dgm:spPr/>
      <dgm:t>
        <a:bodyPr rtlCol="0"/>
        <a:lstStyle/>
        <a:p>
          <a:pPr rtl="0"/>
          <a:endParaRPr lang="da-DK" noProof="0" dirty="0"/>
        </a:p>
      </dgm:t>
    </dgm:pt>
    <dgm:pt modelId="{B6056BFB-47D7-4C5F-BA11-2CB63C56A52D}" type="pres">
      <dgm:prSet presAssocID="{01A66772-F185-4D58-B8BB-E9370D7A7A2B}" presName="root" presStyleCnt="0">
        <dgm:presLayoutVars>
          <dgm:dir/>
          <dgm:resizeHandles val="exact"/>
        </dgm:presLayoutVars>
      </dgm:prSet>
      <dgm:spPr/>
    </dgm:pt>
    <dgm:pt modelId="{311B26C8-22B1-4363-B621-DD56FB7418C8}" type="pres">
      <dgm:prSet presAssocID="{40FC4FFE-8987-4A26-B7F4-8A516F18ADAE}" presName="compNode" presStyleCnt="0"/>
      <dgm:spPr/>
    </dgm:pt>
    <dgm:pt modelId="{A201D7A7-914C-4D24-8B82-EE40155AB0BE}" type="pres">
      <dgm:prSet presAssocID="{40FC4FFE-8987-4A26-B7F4-8A516F18ADAE}" presName="iconBgRect" presStyleLbl="bgShp" presStyleIdx="0" presStyleCnt="3"/>
      <dgm:spPr>
        <a:prstGeom prst="ellipse">
          <a:avLst/>
        </a:prstGeom>
      </dgm:spPr>
    </dgm:pt>
    <dgm:pt modelId="{8FA2F131-CD01-4CBD-B7A5-1B9B5E7F0402}" type="pres">
      <dgm:prSet presAssocID="{40FC4FFE-8987-4A26-B7F4-8A516F18ADA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Flowers in pot"/>
        </a:ext>
      </dgm:extLst>
    </dgm:pt>
    <dgm:pt modelId="{F755F00C-B2DB-4097-B4BC-8F1BACC938B7}" type="pres">
      <dgm:prSet presAssocID="{40FC4FFE-8987-4A26-B7F4-8A516F18ADAE}" presName="spaceRect" presStyleCnt="0"/>
      <dgm:spPr/>
    </dgm:pt>
    <dgm:pt modelId="{08F4E96D-0DB6-4476-8C51-7CC7EC2F227B}" type="pres">
      <dgm:prSet presAssocID="{40FC4FFE-8987-4A26-B7F4-8A516F18ADAE}" presName="textRect" presStyleLbl="revTx" presStyleIdx="0" presStyleCnt="3">
        <dgm:presLayoutVars>
          <dgm:chMax val="1"/>
          <dgm:chPref val="1"/>
        </dgm:presLayoutVars>
      </dgm:prSet>
      <dgm:spPr/>
    </dgm:pt>
    <dgm:pt modelId="{5AB3C10D-885E-4522-AB39-7ED4318D191A}" type="pres">
      <dgm:prSet presAssocID="{5B62599A-5C9B-48E7-896E-EA782AC60C8B}" presName="sibTrans" presStyleCnt="0"/>
      <dgm:spPr/>
    </dgm:pt>
    <dgm:pt modelId="{2F278BF9-E1B2-4A1C-B065-C19A7B904219}" type="pres">
      <dgm:prSet presAssocID="{49225C73-1633-42F1-AB3B-7CB183E5F8B8}" presName="compNode" presStyleCnt="0"/>
      <dgm:spPr/>
    </dgm:pt>
    <dgm:pt modelId="{543C18BC-1989-44B2-9862-C670C61D3452}" type="pres">
      <dgm:prSet presAssocID="{49225C73-1633-42F1-AB3B-7CB183E5F8B8}" presName="iconBgRect" presStyleLbl="bgShp" presStyleIdx="1" presStyleCnt="3"/>
      <dgm:spPr>
        <a:prstGeom prst="ellipse">
          <a:avLst/>
        </a:prstGeom>
      </dgm:spPr>
    </dgm:pt>
    <dgm:pt modelId="{E94F35BC-9C76-400A-BBCA-0032259E2E5A}" type="pres">
      <dgm:prSet presAssocID="{49225C73-1633-42F1-AB3B-7CB183E5F8B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Deciduous tree"/>
        </a:ext>
      </dgm:extLst>
    </dgm:pt>
    <dgm:pt modelId="{503A6D04-9ADD-43CC-9847-497CD48F2D11}" type="pres">
      <dgm:prSet presAssocID="{49225C73-1633-42F1-AB3B-7CB183E5F8B8}" presName="spaceRect" presStyleCnt="0"/>
      <dgm:spPr/>
    </dgm:pt>
    <dgm:pt modelId="{20363298-B2A6-463D-A7BE-F9F67404E389}" type="pres">
      <dgm:prSet presAssocID="{49225C73-1633-42F1-AB3B-7CB183E5F8B8}" presName="textRect" presStyleLbl="revTx" presStyleIdx="1" presStyleCnt="3">
        <dgm:presLayoutVars>
          <dgm:chMax val="1"/>
          <dgm:chPref val="1"/>
        </dgm:presLayoutVars>
      </dgm:prSet>
      <dgm:spPr/>
    </dgm:pt>
    <dgm:pt modelId="{A47947BB-708D-4F7E-B072-3C2E42B34B24}" type="pres">
      <dgm:prSet presAssocID="{9646853A-8964-4519-A5B1-0B7D18B2983D}" presName="sibTrans" presStyleCnt="0"/>
      <dgm:spPr/>
    </dgm:pt>
    <dgm:pt modelId="{BDCD0AC9-D564-4025-AD8A-36664A6CBE31}" type="pres">
      <dgm:prSet presAssocID="{1C383F32-22E8-4F62-A3E0-BDC3D5F48992}" presName="compNode" presStyleCnt="0"/>
      <dgm:spPr/>
    </dgm:pt>
    <dgm:pt modelId="{5BDDFF18-9AEC-4E5E-B9AA-33D86F01A63E}" type="pres">
      <dgm:prSet presAssocID="{1C383F32-22E8-4F62-A3E0-BDC3D5F48992}" presName="iconBgRect" presStyleLbl="bgShp" presStyleIdx="2" presStyleCnt="3"/>
      <dgm:spPr>
        <a:prstGeom prst="ellipse">
          <a:avLst/>
        </a:prstGeom>
      </dgm:spPr>
    </dgm:pt>
    <dgm:pt modelId="{F09AEBFF-D2D3-4FFF-AD65-C3CEAEEB10F2}" type="pres">
      <dgm:prSet presAssocID="{1C383F32-22E8-4F62-A3E0-BDC3D5F4899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ee"/>
        </a:ext>
      </dgm:extLst>
    </dgm:pt>
    <dgm:pt modelId="{F2EBFBCF-0520-415A-A886-3C4F90D208EF}" type="pres">
      <dgm:prSet presAssocID="{1C383F32-22E8-4F62-A3E0-BDC3D5F48992}" presName="spaceRect" presStyleCnt="0"/>
      <dgm:spPr/>
    </dgm:pt>
    <dgm:pt modelId="{AB9CAFAA-6939-48A6-A89B-19D1A94B9EA1}" type="pres">
      <dgm:prSet presAssocID="{1C383F32-22E8-4F62-A3E0-BDC3D5F48992}" presName="textRect" presStyleLbl="revTx" presStyleIdx="2" presStyleCnt="3">
        <dgm:presLayoutVars>
          <dgm:chMax val="1"/>
          <dgm:chPref val="1"/>
        </dgm:presLayoutVars>
      </dgm:prSet>
      <dgm:spPr/>
    </dgm:pt>
  </dgm:ptLst>
  <dgm:cxnLst>
    <dgm:cxn modelId="{A9154303-8225-4248-91DC-1B0156A35F07}" srcId="{01A66772-F185-4D58-B8BB-E9370D7A7A2B}" destId="{49225C73-1633-42F1-AB3B-7CB183E5F8B8}" srcOrd="1" destOrd="0" parTransId="{1A0E2090-1D4F-438A-8766-B6030CE01ADD}" sibTransId="{9646853A-8964-4519-A5B1-0B7D18B2983D}"/>
    <dgm:cxn modelId="{BA953D32-2DFF-47FE-AF26-C6B9E63D38DF}" type="presOf" srcId="{49225C73-1633-42F1-AB3B-7CB183E5F8B8}" destId="{20363298-B2A6-463D-A7BE-F9F67404E389}" srcOrd="0" destOrd="0" presId="urn:microsoft.com/office/officeart/2018/5/layout/IconLeafLabelList"/>
    <dgm:cxn modelId="{EC450542-0ED9-4BD6-9E85-5709B80794C5}" type="presOf" srcId="{01A66772-F185-4D58-B8BB-E9370D7A7A2B}" destId="{B6056BFB-47D7-4C5F-BA11-2CB63C56A52D}" srcOrd="0" destOrd="0" presId="urn:microsoft.com/office/officeart/2018/5/layout/IconLeafLabelList"/>
    <dgm:cxn modelId="{C7AD8469-3C68-4AF9-AB82-79B0043AA120}" srcId="{01A66772-F185-4D58-B8BB-E9370D7A7A2B}" destId="{40FC4FFE-8987-4A26-B7F4-8A516F18ADAE}" srcOrd="0" destOrd="0" parTransId="{CAD7EF86-FB23-41F6-BF42-040B36DEFDB1}" sibTransId="{5B62599A-5C9B-48E7-896E-EA782AC60C8B}"/>
    <dgm:cxn modelId="{C4CCE57E-E871-46D6-BAD5-880252C95D22}" srcId="{01A66772-F185-4D58-B8BB-E9370D7A7A2B}" destId="{1C383F32-22E8-4F62-A3E0-BDC3D5F48992}" srcOrd="2" destOrd="0" parTransId="{A7920A2F-3244-4159-AF04-6A1D38B7B317}" sibTransId="{8500F72A-2C6D-4FDF-9C1D-CA691380EB0B}"/>
    <dgm:cxn modelId="{D55FAE9C-CF3C-44F3-9D1E-DE6DF574E6D9}" type="presOf" srcId="{1C383F32-22E8-4F62-A3E0-BDC3D5F48992}" destId="{AB9CAFAA-6939-48A6-A89B-19D1A94B9EA1}" srcOrd="0" destOrd="0" presId="urn:microsoft.com/office/officeart/2018/5/layout/IconLeafLabelList"/>
    <dgm:cxn modelId="{A85983B4-FADF-419C-BC71-B5F0871C3055}" type="presOf" srcId="{40FC4FFE-8987-4A26-B7F4-8A516F18ADAE}" destId="{08F4E96D-0DB6-4476-8C51-7CC7EC2F227B}" srcOrd="0" destOrd="0" presId="urn:microsoft.com/office/officeart/2018/5/layout/IconLeafLabelList"/>
    <dgm:cxn modelId="{A3E74EE8-8900-4EBD-8983-3BF0AFD6DCC7}" type="presParOf" srcId="{B6056BFB-47D7-4C5F-BA11-2CB63C56A52D}" destId="{311B26C8-22B1-4363-B621-DD56FB7418C8}" srcOrd="0" destOrd="0" presId="urn:microsoft.com/office/officeart/2018/5/layout/IconLeafLabelList"/>
    <dgm:cxn modelId="{044EA9E0-B51B-492A-BE32-015CEAD0BAC9}" type="presParOf" srcId="{311B26C8-22B1-4363-B621-DD56FB7418C8}" destId="{A201D7A7-914C-4D24-8B82-EE40155AB0BE}" srcOrd="0" destOrd="0" presId="urn:microsoft.com/office/officeart/2018/5/layout/IconLeafLabelList"/>
    <dgm:cxn modelId="{08373EC6-14CB-429D-9495-F32683B931D7}" type="presParOf" srcId="{311B26C8-22B1-4363-B621-DD56FB7418C8}" destId="{8FA2F131-CD01-4CBD-B7A5-1B9B5E7F0402}" srcOrd="1" destOrd="0" presId="urn:microsoft.com/office/officeart/2018/5/layout/IconLeafLabelList"/>
    <dgm:cxn modelId="{9AB500F0-62A2-4E73-B4F4-5056804C8D6A}" type="presParOf" srcId="{311B26C8-22B1-4363-B621-DD56FB7418C8}" destId="{F755F00C-B2DB-4097-B4BC-8F1BACC938B7}" srcOrd="2" destOrd="0" presId="urn:microsoft.com/office/officeart/2018/5/layout/IconLeafLabelList"/>
    <dgm:cxn modelId="{676606A7-6564-4CEB-ACE0-4FF9A3A04E67}" type="presParOf" srcId="{311B26C8-22B1-4363-B621-DD56FB7418C8}" destId="{08F4E96D-0DB6-4476-8C51-7CC7EC2F227B}" srcOrd="3" destOrd="0" presId="urn:microsoft.com/office/officeart/2018/5/layout/IconLeafLabelList"/>
    <dgm:cxn modelId="{EAE0F94A-A454-4049-84F7-9EC90E847A03}" type="presParOf" srcId="{B6056BFB-47D7-4C5F-BA11-2CB63C56A52D}" destId="{5AB3C10D-885E-4522-AB39-7ED4318D191A}" srcOrd="1" destOrd="0" presId="urn:microsoft.com/office/officeart/2018/5/layout/IconLeafLabelList"/>
    <dgm:cxn modelId="{B0B5B21A-5ADD-4500-9A67-9B26AF543EBA}" type="presParOf" srcId="{B6056BFB-47D7-4C5F-BA11-2CB63C56A52D}" destId="{2F278BF9-E1B2-4A1C-B065-C19A7B904219}" srcOrd="2" destOrd="0" presId="urn:microsoft.com/office/officeart/2018/5/layout/IconLeafLabelList"/>
    <dgm:cxn modelId="{11FEAF2C-54F7-4E9C-A1D6-5FA0BF7F3665}" type="presParOf" srcId="{2F278BF9-E1B2-4A1C-B065-C19A7B904219}" destId="{543C18BC-1989-44B2-9862-C670C61D3452}" srcOrd="0" destOrd="0" presId="urn:microsoft.com/office/officeart/2018/5/layout/IconLeafLabelList"/>
    <dgm:cxn modelId="{92C17ECB-A80D-4A0E-95CF-40A53D32275F}" type="presParOf" srcId="{2F278BF9-E1B2-4A1C-B065-C19A7B904219}" destId="{E94F35BC-9C76-400A-BBCA-0032259E2E5A}" srcOrd="1" destOrd="0" presId="urn:microsoft.com/office/officeart/2018/5/layout/IconLeafLabelList"/>
    <dgm:cxn modelId="{54E5AE33-4BE6-44E7-871B-1103A0BA7A56}" type="presParOf" srcId="{2F278BF9-E1B2-4A1C-B065-C19A7B904219}" destId="{503A6D04-9ADD-43CC-9847-497CD48F2D11}" srcOrd="2" destOrd="0" presId="urn:microsoft.com/office/officeart/2018/5/layout/IconLeafLabelList"/>
    <dgm:cxn modelId="{3575FCA0-4FCE-460A-8D84-2C767D311A20}" type="presParOf" srcId="{2F278BF9-E1B2-4A1C-B065-C19A7B904219}" destId="{20363298-B2A6-463D-A7BE-F9F67404E389}" srcOrd="3" destOrd="0" presId="urn:microsoft.com/office/officeart/2018/5/layout/IconLeafLabelList"/>
    <dgm:cxn modelId="{4FD22448-C17B-4C43-BAB3-A0B7AA9BCE0D}" type="presParOf" srcId="{B6056BFB-47D7-4C5F-BA11-2CB63C56A52D}" destId="{A47947BB-708D-4F7E-B072-3C2E42B34B24}" srcOrd="3" destOrd="0" presId="urn:microsoft.com/office/officeart/2018/5/layout/IconLeafLabelList"/>
    <dgm:cxn modelId="{75E30F4F-0E76-457B-9D4F-CDE27C2F7F77}" type="presParOf" srcId="{B6056BFB-47D7-4C5F-BA11-2CB63C56A52D}" destId="{BDCD0AC9-D564-4025-AD8A-36664A6CBE31}" srcOrd="4" destOrd="0" presId="urn:microsoft.com/office/officeart/2018/5/layout/IconLeafLabelList"/>
    <dgm:cxn modelId="{C6A367E7-6A7C-42CB-94E4-8EA78AEF87BF}" type="presParOf" srcId="{BDCD0AC9-D564-4025-AD8A-36664A6CBE31}" destId="{5BDDFF18-9AEC-4E5E-B9AA-33D86F01A63E}" srcOrd="0" destOrd="0" presId="urn:microsoft.com/office/officeart/2018/5/layout/IconLeafLabelList"/>
    <dgm:cxn modelId="{B180CBEB-FA9F-4E52-8CA3-A65CB80BB91B}" type="presParOf" srcId="{BDCD0AC9-D564-4025-AD8A-36664A6CBE31}" destId="{F09AEBFF-D2D3-4FFF-AD65-C3CEAEEB10F2}" srcOrd="1" destOrd="0" presId="urn:microsoft.com/office/officeart/2018/5/layout/IconLeafLabelList"/>
    <dgm:cxn modelId="{170B020E-1E19-4EB4-A72C-4FCF01A7DD7E}" type="presParOf" srcId="{BDCD0AC9-D564-4025-AD8A-36664A6CBE31}" destId="{F2EBFBCF-0520-415A-A886-3C4F90D208EF}" srcOrd="2" destOrd="0" presId="urn:microsoft.com/office/officeart/2018/5/layout/IconLeafLabelList"/>
    <dgm:cxn modelId="{CADD8F7D-722C-42A0-AF21-39A3559F8D7B}" type="presParOf" srcId="{BDCD0AC9-D564-4025-AD8A-36664A6CBE31}" destId="{AB9CAFAA-6939-48A6-A89B-19D1A94B9EA1}"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1D7A7-914C-4D24-8B82-EE40155AB0BE}">
      <dsp:nvSpPr>
        <dsp:cNvPr id="0" name=""/>
        <dsp:cNvSpPr/>
      </dsp:nvSpPr>
      <dsp:spPr>
        <a:xfrm>
          <a:off x="616949" y="340539"/>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A2F131-CD01-4CBD-B7A5-1B9B5E7F0402}">
      <dsp:nvSpPr>
        <dsp:cNvPr id="0" name=""/>
        <dsp:cNvSpPr/>
      </dsp:nvSpPr>
      <dsp:spPr>
        <a:xfrm>
          <a:off x="1004512" y="728102"/>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F4E96D-0DB6-4476-8C51-7CC7EC2F227B}">
      <dsp:nvSpPr>
        <dsp:cNvPr id="0" name=""/>
        <dsp:cNvSpPr/>
      </dsp:nvSpPr>
      <dsp:spPr>
        <a:xfrm>
          <a:off x="35606"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606" y="2725540"/>
        <a:ext cx="2981250" cy="720000"/>
      </dsp:txXfrm>
    </dsp:sp>
    <dsp:sp modelId="{543C18BC-1989-44B2-9862-C670C61D3452}">
      <dsp:nvSpPr>
        <dsp:cNvPr id="0" name=""/>
        <dsp:cNvSpPr/>
      </dsp:nvSpPr>
      <dsp:spPr>
        <a:xfrm>
          <a:off x="4119918" y="340539"/>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F35BC-9C76-400A-BBCA-0032259E2E5A}">
      <dsp:nvSpPr>
        <dsp:cNvPr id="0" name=""/>
        <dsp:cNvSpPr/>
      </dsp:nvSpPr>
      <dsp:spPr>
        <a:xfrm>
          <a:off x="4507481" y="728102"/>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363298-B2A6-463D-A7BE-F9F67404E389}">
      <dsp:nvSpPr>
        <dsp:cNvPr id="0" name=""/>
        <dsp:cNvSpPr/>
      </dsp:nvSpPr>
      <dsp:spPr>
        <a:xfrm>
          <a:off x="3538574"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38574" y="2725540"/>
        <a:ext cx="2981250" cy="720000"/>
      </dsp:txXfrm>
    </dsp:sp>
    <dsp:sp modelId="{5BDDFF18-9AEC-4E5E-B9AA-33D86F01A63E}">
      <dsp:nvSpPr>
        <dsp:cNvPr id="0" name=""/>
        <dsp:cNvSpPr/>
      </dsp:nvSpPr>
      <dsp:spPr>
        <a:xfrm>
          <a:off x="7622887" y="340539"/>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9AEBFF-D2D3-4FFF-AD65-C3CEAEEB10F2}">
      <dsp:nvSpPr>
        <dsp:cNvPr id="0" name=""/>
        <dsp:cNvSpPr/>
      </dsp:nvSpPr>
      <dsp:spPr>
        <a:xfrm>
          <a:off x="8010450" y="728102"/>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9CAFAA-6939-48A6-A89B-19D1A94B9EA1}">
      <dsp:nvSpPr>
        <dsp:cNvPr id="0" name=""/>
        <dsp:cNvSpPr/>
      </dsp:nvSpPr>
      <dsp:spPr>
        <a:xfrm>
          <a:off x="7041543"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7041543" y="2725540"/>
        <a:ext cx="2981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84DCFE70-832D-4037-919A-CDF79A2D90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2F1568CF-5DAE-42CA-B90D-60622CA41B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FE48843-F912-488F-A9EE-CD7764D0DB99}" type="datetime1">
              <a:rPr lang="da-DK" smtClean="0"/>
              <a:t>16-09-2024</a:t>
            </a:fld>
            <a:endParaRPr lang="da-DK" dirty="0"/>
          </a:p>
        </p:txBody>
      </p:sp>
      <p:sp>
        <p:nvSpPr>
          <p:cNvPr id="4" name="Pladsholder til sidefod 3">
            <a:extLst>
              <a:ext uri="{FF2B5EF4-FFF2-40B4-BE49-F238E27FC236}">
                <a16:creationId xmlns:a16="http://schemas.microsoft.com/office/drawing/2014/main" id="{267554CE-2393-4700-B8D7-2B3F8F9C17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F1B821F7-34F1-4CBB-A985-1541800B24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3F5973-BE6F-46C7-A547-CC6A5087F907}" type="slidenum">
              <a:rPr lang="da-DK" smtClean="0"/>
              <a:t>‹nr.›</a:t>
            </a:fld>
            <a:endParaRPr lang="da-DK"/>
          </a:p>
        </p:txBody>
      </p:sp>
    </p:spTree>
    <p:extLst>
      <p:ext uri="{BB962C8B-B14F-4D97-AF65-F5344CB8AC3E}">
        <p14:creationId xmlns:p14="http://schemas.microsoft.com/office/powerpoint/2010/main" val="10397895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0280F0-2CF7-4A34-B0BA-7D4FCE24DDE1}" type="datetime1">
              <a:rPr lang="da-DK" smtClean="0"/>
              <a:pPr/>
              <a:t>16-09-2024</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6456DE3-4E01-4AFD-AD42-42312842ED89}" type="slidenum">
              <a:rPr lang="da-DK" noProof="0" smtClean="0"/>
              <a:t>‹nr.›</a:t>
            </a:fld>
            <a:endParaRPr lang="da-DK" noProof="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1904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10" name="Rektangel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ktangel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ktangel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uppe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Lige forbindelse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el 1"/>
          <p:cNvSpPr>
            <a:spLocks noGrp="1"/>
          </p:cNvSpPr>
          <p:nvPr>
            <p:ph type="ctrTitle" hasCustomPrompt="1"/>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sp>
        <p:nvSpPr>
          <p:cNvPr id="3" name="Undertitel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noProof="0"/>
              <a:t>Klik for at redigere undertiteltypografien i masteren</a:t>
            </a:r>
          </a:p>
        </p:txBody>
      </p:sp>
      <p:sp>
        <p:nvSpPr>
          <p:cNvPr id="20" name="Pladsholder til dato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947AB75F-D703-4D30-806D-3D76BACE0938}" type="datetime1">
              <a:rPr lang="da-DK" noProof="0" smtClean="0"/>
              <a:t>16-09-2024</a:t>
            </a:fld>
            <a:endParaRPr lang="da-DK" noProof="0"/>
          </a:p>
        </p:txBody>
      </p:sp>
      <p:sp>
        <p:nvSpPr>
          <p:cNvPr id="21" name="Pladsholder til sidefod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da-DK" noProof="0"/>
          </a:p>
        </p:txBody>
      </p:sp>
      <p:sp>
        <p:nvSpPr>
          <p:cNvPr id="22" name="Pladsholder til slidenummer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10"/>
          </p:nvPr>
        </p:nvSpPr>
        <p:spPr/>
        <p:txBody>
          <a:bodyPr rtlCol="0"/>
          <a:lstStyle/>
          <a:p>
            <a:pPr rtl="0"/>
            <a:fld id="{21011FA4-5171-4DD7-94AF-BE693E2C2C9B}" type="datetime1">
              <a:rPr lang="da-DK" noProof="0" smtClean="0"/>
              <a:t>16-09-2024</a:t>
            </a:fld>
            <a:endParaRPr lang="da-DK" noProof="0"/>
          </a:p>
        </p:txBody>
      </p:sp>
      <p:sp>
        <p:nvSpPr>
          <p:cNvPr id="5" name="Pladsholder til sidefod 4"/>
          <p:cNvSpPr>
            <a:spLocks noGrp="1"/>
          </p:cNvSpPr>
          <p:nvPr>
            <p:ph type="ftr" sz="quarter" idx="11"/>
          </p:nvPr>
        </p:nvSpPr>
        <p:spPr/>
        <p:txBody>
          <a:bodyPr rtlCol="0"/>
          <a:lstStyle/>
          <a:p>
            <a:pPr rtl="0"/>
            <a:endParaRPr lang="da-DK" noProof="0"/>
          </a:p>
        </p:txBody>
      </p:sp>
      <p:sp>
        <p:nvSpPr>
          <p:cNvPr id="6" name="Pladsholder til slidenummer 5"/>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tionsoverskrif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23" name="Rektangel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ktangel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ktangel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grpSp>
        <p:nvGrpSpPr>
          <p:cNvPr id="16" name="Gruppe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Lige forbindelse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Pladsholder til tekst 2"/>
          <p:cNvSpPr>
            <a:spLocks noGrp="1"/>
          </p:cNvSpPr>
          <p:nvPr>
            <p:ph type="body" idx="1" hasCustomPrompt="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4" name="Pladsholder til dato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E24BEB2E-3EB1-49D0-9963-DA198D330700}" type="datetime1">
              <a:rPr lang="da-DK" noProof="0" smtClean="0"/>
              <a:t>16-09-2024</a:t>
            </a:fld>
            <a:endParaRPr lang="da-DK" noProof="0"/>
          </a:p>
        </p:txBody>
      </p:sp>
      <p:sp>
        <p:nvSpPr>
          <p:cNvPr id="5" name="Pladsholder til sidefod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8" name="Titel 7"/>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dato 4"/>
          <p:cNvSpPr>
            <a:spLocks noGrp="1"/>
          </p:cNvSpPr>
          <p:nvPr>
            <p:ph type="dt" sz="half" idx="10"/>
          </p:nvPr>
        </p:nvSpPr>
        <p:spPr/>
        <p:txBody>
          <a:bodyPr rtlCol="0"/>
          <a:lstStyle/>
          <a:p>
            <a:pPr rtl="0"/>
            <a:fld id="{0C0D6EEC-283E-4758-B98E-9F7FEBF750B9}" type="datetime1">
              <a:rPr lang="da-DK" noProof="0" smtClean="0"/>
              <a:t>16-09-2024</a:t>
            </a:fld>
            <a:endParaRPr lang="da-DK" noProof="0"/>
          </a:p>
        </p:txBody>
      </p:sp>
      <p:sp>
        <p:nvSpPr>
          <p:cNvPr id="6" name="Pladsholder til sidefod 5"/>
          <p:cNvSpPr>
            <a:spLocks noGrp="1"/>
          </p:cNvSpPr>
          <p:nvPr>
            <p:ph type="ftr" sz="quarter" idx="11"/>
          </p:nvPr>
        </p:nvSpPr>
        <p:spPr/>
        <p:txBody>
          <a:bodyPr rtlCol="0"/>
          <a:lstStyle/>
          <a:p>
            <a:pPr rtl="0"/>
            <a:endParaRPr lang="da-DK" noProof="0"/>
          </a:p>
        </p:txBody>
      </p:sp>
      <p:sp>
        <p:nvSpPr>
          <p:cNvPr id="7" name="Pladsholder til slidenummer 6"/>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tekst 2"/>
          <p:cNvSpPr>
            <a:spLocks noGrp="1"/>
          </p:cNvSpPr>
          <p:nvPr>
            <p:ph type="body" idx="1" hasCustomPrompt="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7" name="Pladsholder til dato 6"/>
          <p:cNvSpPr>
            <a:spLocks noGrp="1"/>
          </p:cNvSpPr>
          <p:nvPr>
            <p:ph type="dt" sz="half" idx="10"/>
          </p:nvPr>
        </p:nvSpPr>
        <p:spPr/>
        <p:txBody>
          <a:bodyPr rtlCol="0"/>
          <a:lstStyle/>
          <a:p>
            <a:pPr rtl="0"/>
            <a:fld id="{9DAD54AC-DA34-421D-8A96-8BDB75114035}" type="datetime1">
              <a:rPr lang="da-DK" noProof="0" smtClean="0"/>
              <a:t>16-09-2024</a:t>
            </a:fld>
            <a:endParaRPr lang="da-DK" noProof="0"/>
          </a:p>
        </p:txBody>
      </p:sp>
      <p:sp>
        <p:nvSpPr>
          <p:cNvPr id="8" name="Pladsholder til sidefod 7"/>
          <p:cNvSpPr>
            <a:spLocks noGrp="1"/>
          </p:cNvSpPr>
          <p:nvPr>
            <p:ph type="ftr" sz="quarter" idx="11"/>
          </p:nvPr>
        </p:nvSpPr>
        <p:spPr/>
        <p:txBody>
          <a:bodyPr rtlCol="0"/>
          <a:lstStyle/>
          <a:p>
            <a:pPr rtl="0"/>
            <a:endParaRPr lang="da-DK" noProof="0"/>
          </a:p>
        </p:txBody>
      </p:sp>
      <p:sp>
        <p:nvSpPr>
          <p:cNvPr id="9" name="Pladsholder til slidenummer 8"/>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dato 2"/>
          <p:cNvSpPr>
            <a:spLocks noGrp="1"/>
          </p:cNvSpPr>
          <p:nvPr>
            <p:ph type="dt" sz="half" idx="10"/>
          </p:nvPr>
        </p:nvSpPr>
        <p:spPr/>
        <p:txBody>
          <a:bodyPr rtlCol="0"/>
          <a:lstStyle/>
          <a:p>
            <a:pPr rtl="0"/>
            <a:fld id="{06CC968B-06E6-422E-ADA1-4F226BEB9FD2}" type="datetime1">
              <a:rPr lang="da-DK" noProof="0" smtClean="0"/>
              <a:t>16-09-2024</a:t>
            </a:fld>
            <a:endParaRPr lang="da-DK" noProof="0"/>
          </a:p>
        </p:txBody>
      </p:sp>
      <p:sp>
        <p:nvSpPr>
          <p:cNvPr id="4" name="Pladsholder til sidefod 3"/>
          <p:cNvSpPr>
            <a:spLocks noGrp="1"/>
          </p:cNvSpPr>
          <p:nvPr>
            <p:ph type="ftr" sz="quarter" idx="11"/>
          </p:nvPr>
        </p:nvSpPr>
        <p:spPr/>
        <p:txBody>
          <a:bodyPr rtlCol="0"/>
          <a:lstStyle/>
          <a:p>
            <a:pPr rtl="0"/>
            <a:endParaRPr lang="da-DK" noProof="0"/>
          </a:p>
        </p:txBody>
      </p:sp>
      <p:sp>
        <p:nvSpPr>
          <p:cNvPr id="5" name="Pladsholder til slidenummer 4"/>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rtlCol="0"/>
          <a:lstStyle/>
          <a:p>
            <a:pPr rtl="0"/>
            <a:fld id="{D1D4A0F9-320D-4242-8E76-66F6209D8C1E}" type="datetime1">
              <a:rPr lang="da-DK" noProof="0" smtClean="0"/>
              <a:t>16-09-2024</a:t>
            </a:fld>
            <a:endParaRPr lang="da-DK" noProof="0"/>
          </a:p>
        </p:txBody>
      </p:sp>
      <p:sp>
        <p:nvSpPr>
          <p:cNvPr id="3" name="Pladsholder til sidefod 2"/>
          <p:cNvSpPr>
            <a:spLocks noGrp="1"/>
          </p:cNvSpPr>
          <p:nvPr>
            <p:ph type="ftr" sz="quarter" idx="11"/>
          </p:nvPr>
        </p:nvSpPr>
        <p:spPr/>
        <p:txBody>
          <a:bodyPr rtlCol="0"/>
          <a:lstStyle/>
          <a:p>
            <a:pPr rtl="0"/>
            <a:endParaRPr lang="da-DK" noProof="0"/>
          </a:p>
        </p:txBody>
      </p:sp>
      <p:sp>
        <p:nvSpPr>
          <p:cNvPr id="4" name="Pladsholder til slidenummer 3"/>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ktangel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da-DK" noProof="0"/>
              <a:t>Klik for at redigere titeltypografier i master</a:t>
            </a:r>
          </a:p>
        </p:txBody>
      </p:sp>
      <p:sp>
        <p:nvSpPr>
          <p:cNvPr id="3" name="Pladsholder til indhold 2"/>
          <p:cNvSpPr>
            <a:spLocks noGrp="1"/>
          </p:cNvSpPr>
          <p:nvPr>
            <p:ph idx="1" hasCustomPrompt="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8" name="Pladsholder til dato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F9AA5786-9B9A-4073-9419-283CAEB436DF}" type="datetime1">
              <a:rPr lang="da-DK" noProof="0" smtClean="0"/>
              <a:t>16-09-2024</a:t>
            </a:fld>
            <a:endParaRPr lang="da-DK" noProof="0"/>
          </a:p>
        </p:txBody>
      </p:sp>
      <p:sp>
        <p:nvSpPr>
          <p:cNvPr id="9" name="Pladsholder til sidefod 8"/>
          <p:cNvSpPr>
            <a:spLocks noGrp="1"/>
          </p:cNvSpPr>
          <p:nvPr>
            <p:ph type="ftr" sz="quarter" idx="11"/>
          </p:nvPr>
        </p:nvSpPr>
        <p:spPr>
          <a:xfrm>
            <a:off x="685801" y="6035040"/>
            <a:ext cx="4584700" cy="365760"/>
          </a:xfrm>
        </p:spPr>
        <p:txBody>
          <a:bodyPr rtlCol="0"/>
          <a:lstStyle>
            <a:lvl1pPr algn="l">
              <a:defRPr/>
            </a:lvl1pPr>
          </a:lstStyle>
          <a:p>
            <a:pPr rtl="0"/>
            <a:endParaRPr lang="da-DK" noProof="0"/>
          </a:p>
        </p:txBody>
      </p:sp>
      <p:sp>
        <p:nvSpPr>
          <p:cNvPr id="11" name="Pladsholder til slidenummer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ladsholder til billede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5" name="Pladsholder til dato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E2BE22EB-DDF8-4823-BD96-BFBD51BE3A45}" type="datetime1">
              <a:rPr lang="da-DK" noProof="0" smtClean="0"/>
              <a:t>16-09-2024</a:t>
            </a:fld>
            <a:endParaRPr lang="da-DK" noProof="0"/>
          </a:p>
        </p:txBody>
      </p:sp>
      <p:sp>
        <p:nvSpPr>
          <p:cNvPr id="6" name="Pladsholder til sidefod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da-DK" noProof="0"/>
          </a:p>
        </p:txBody>
      </p:sp>
      <p:sp>
        <p:nvSpPr>
          <p:cNvPr id="7" name="Pladsholder til slidenummer 6"/>
          <p:cNvSpPr>
            <a:spLocks noGrp="1"/>
          </p:cNvSpPr>
          <p:nvPr>
            <p:ph type="sldNum" sz="quarter" idx="12"/>
          </p:nvPr>
        </p:nvSpPr>
        <p:spPr>
          <a:xfrm>
            <a:off x="10396728" y="6035040"/>
            <a:ext cx="1225296" cy="365760"/>
          </a:xfrm>
        </p:spPr>
        <p:txBody>
          <a:bodyPr rtlCol="0"/>
          <a:lstStyle/>
          <a:p>
            <a:pPr rtl="0"/>
            <a:fld id="{34B7E4EF-A1BD-40F4-AB7B-04F084DD991D}" type="slidenum">
              <a:rPr lang="da-DK" noProof="0" smtClean="0"/>
              <a:t>‹nr.›</a:t>
            </a:fld>
            <a:endParaRPr lang="da-DK" noProof="0"/>
          </a:p>
        </p:txBody>
      </p:sp>
      <p:sp>
        <p:nvSpPr>
          <p:cNvPr id="12" name="Rektangel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da-DK" noProof="0"/>
              <a:t>Klik for at redigere titeltypografier i master</a:t>
            </a:r>
          </a:p>
        </p:txBody>
      </p:sp>
      <p:sp>
        <p:nvSpPr>
          <p:cNvPr id="4" name="Pladsholder til tekst 3"/>
          <p:cNvSpPr>
            <a:spLocks noGrp="1"/>
          </p:cNvSpPr>
          <p:nvPr>
            <p:ph type="body" sz="half" idx="2" hasCustomPrompt="1"/>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ktangel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7" name="Rektangel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ktangel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Pladsholder til titel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657865C4-AAB1-48E7-AC47-167CE360619A}" type="datetime1">
              <a:rPr lang="da-DK" noProof="0" smtClean="0"/>
              <a:t>16-09-2024</a:t>
            </a:fld>
            <a:endParaRPr lang="da-DK" noProof="0"/>
          </a:p>
        </p:txBody>
      </p:sp>
      <p:sp>
        <p:nvSpPr>
          <p:cNvPr id="5" name="Pladsholder til sidefod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vzjPFLBnEfQ"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Billede 7" descr="blomsterillustrationer">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ktangel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da-DK"/>
          </a:p>
        </p:txBody>
      </p:sp>
      <p:sp>
        <p:nvSpPr>
          <p:cNvPr id="75" name="Rektangel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da-DK"/>
          </a:p>
        </p:txBody>
      </p:sp>
      <p:sp>
        <p:nvSpPr>
          <p:cNvPr id="2" name="Titel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rtlCol="0">
            <a:normAutofit/>
          </a:bodyPr>
          <a:lstStyle/>
          <a:p>
            <a:pPr rtl="0"/>
            <a:r>
              <a:rPr lang="da-DK" sz="6800" dirty="0"/>
              <a:t>En menneskemodel</a:t>
            </a:r>
          </a:p>
        </p:txBody>
      </p:sp>
      <p:sp>
        <p:nvSpPr>
          <p:cNvPr id="3" name="Undertitel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rtlCol="0">
            <a:normAutofit/>
          </a:bodyPr>
          <a:lstStyle/>
          <a:p>
            <a:pPr rtl="0">
              <a:spcAft>
                <a:spcPts val="600"/>
              </a:spcAft>
            </a:pPr>
            <a:r>
              <a:rPr lang="da-DK" sz="1800" dirty="0"/>
              <a:t>Sigmund Freud</a:t>
            </a:r>
          </a:p>
        </p:txBody>
      </p:sp>
      <p:sp>
        <p:nvSpPr>
          <p:cNvPr id="77" name="Rektangel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79" name="Lige forbindelse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Lige forbindelse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Lige forbindelse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CD9EC8-D208-ED55-0ADF-7B5AA9A104B4}"/>
              </a:ext>
            </a:extLst>
          </p:cNvPr>
          <p:cNvSpPr>
            <a:spLocks noGrp="1"/>
          </p:cNvSpPr>
          <p:nvPr>
            <p:ph type="title"/>
          </p:nvPr>
        </p:nvSpPr>
        <p:spPr/>
        <p:txBody>
          <a:bodyPr/>
          <a:lstStyle/>
          <a:p>
            <a:r>
              <a:rPr lang="da-DK"/>
              <a:t>Freuds model af den menneskelige psyke</a:t>
            </a:r>
            <a:endParaRPr lang="da-DK" dirty="0"/>
          </a:p>
        </p:txBody>
      </p:sp>
      <p:sp>
        <p:nvSpPr>
          <p:cNvPr id="3" name="Pladsholder til indhold 2">
            <a:extLst>
              <a:ext uri="{FF2B5EF4-FFF2-40B4-BE49-F238E27FC236}">
                <a16:creationId xmlns:a16="http://schemas.microsoft.com/office/drawing/2014/main" id="{B61C0CBB-CE8F-4FAF-7EAF-DDFC6E08EE04}"/>
              </a:ext>
            </a:extLst>
          </p:cNvPr>
          <p:cNvSpPr>
            <a:spLocks noGrp="1"/>
          </p:cNvSpPr>
          <p:nvPr>
            <p:ph idx="1"/>
          </p:nvPr>
        </p:nvSpPr>
        <p:spPr>
          <a:xfrm>
            <a:off x="1066800" y="2103120"/>
            <a:ext cx="2297185" cy="3849624"/>
          </a:xfrm>
        </p:spPr>
        <p:txBody>
          <a:bodyPr/>
          <a:lstStyle/>
          <a:p>
            <a:r>
              <a:rPr lang="da-DK" dirty="0"/>
              <a:t>De tre dele</a:t>
            </a:r>
          </a:p>
          <a:p>
            <a:pPr lvl="1"/>
            <a:r>
              <a:rPr lang="da-DK"/>
              <a:t>Id (Det)</a:t>
            </a:r>
          </a:p>
          <a:p>
            <a:pPr lvl="1"/>
            <a:r>
              <a:rPr lang="da-DK"/>
              <a:t>Jeg (Ego)</a:t>
            </a:r>
          </a:p>
          <a:p>
            <a:pPr lvl="1"/>
            <a:r>
              <a:rPr lang="da-DK"/>
              <a:t>Over-jeg (Super Ego)</a:t>
            </a:r>
          </a:p>
          <a:p>
            <a:r>
              <a:rPr lang="da-DK"/>
              <a:t>De </a:t>
            </a:r>
            <a:r>
              <a:rPr lang="da-DK" dirty="0"/>
              <a:t>tre tilstande</a:t>
            </a:r>
          </a:p>
          <a:p>
            <a:pPr lvl="1"/>
            <a:r>
              <a:rPr lang="da-DK"/>
              <a:t>Bevidst</a:t>
            </a:r>
          </a:p>
          <a:p>
            <a:pPr lvl="1"/>
            <a:r>
              <a:rPr lang="da-DK"/>
              <a:t>Ubevidst</a:t>
            </a:r>
          </a:p>
          <a:p>
            <a:pPr lvl="1"/>
            <a:r>
              <a:rPr lang="da-DK"/>
              <a:t>Før-bevidst</a:t>
            </a:r>
            <a:endParaRPr lang="da-DK" dirty="0"/>
          </a:p>
        </p:txBody>
      </p:sp>
      <p:pic>
        <p:nvPicPr>
          <p:cNvPr id="1026" name="Picture 2" descr="Jeg-styrkende sygepleje som pædagogisk psykologisk intervention | Klinisk  Sygepleje">
            <a:extLst>
              <a:ext uri="{FF2B5EF4-FFF2-40B4-BE49-F238E27FC236}">
                <a16:creationId xmlns:a16="http://schemas.microsoft.com/office/drawing/2014/main" id="{A7DFAA4E-9EAF-02DF-333E-3AA95FB98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8599" y="1810384"/>
            <a:ext cx="3118607" cy="4288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901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55F3A2-5A2A-82A0-61CF-CF857ACD8864}"/>
              </a:ext>
            </a:extLst>
          </p:cNvPr>
          <p:cNvSpPr>
            <a:spLocks noGrp="1"/>
          </p:cNvSpPr>
          <p:nvPr>
            <p:ph type="title"/>
          </p:nvPr>
        </p:nvSpPr>
        <p:spPr>
          <a:xfrm>
            <a:off x="1066800" y="642594"/>
            <a:ext cx="10058400" cy="1371600"/>
          </a:xfrm>
        </p:spPr>
        <p:txBody>
          <a:bodyPr anchor="ctr">
            <a:normAutofit/>
          </a:bodyPr>
          <a:lstStyle/>
          <a:p>
            <a:r>
              <a:rPr lang="da-DK" dirty="0"/>
              <a:t>Jeg</a:t>
            </a:r>
          </a:p>
        </p:txBody>
      </p:sp>
      <p:pic>
        <p:nvPicPr>
          <p:cNvPr id="3074" name="Picture 2" descr="Sigumd Freud T-Shirt What's on a Man's mind - BlackSheepShirts">
            <a:extLst>
              <a:ext uri="{FF2B5EF4-FFF2-40B4-BE49-F238E27FC236}">
                <a16:creationId xmlns:a16="http://schemas.microsoft.com/office/drawing/2014/main" id="{AF1AD040-310C-2155-62B9-FB1FFD673B2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24000" y="2103120"/>
            <a:ext cx="3749040" cy="374904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3" name="Pladsholder til indhold 2">
            <a:extLst>
              <a:ext uri="{FF2B5EF4-FFF2-40B4-BE49-F238E27FC236}">
                <a16:creationId xmlns:a16="http://schemas.microsoft.com/office/drawing/2014/main" id="{56D5DDA7-62B7-B2D2-EF2F-1AF2164144AF}"/>
              </a:ext>
            </a:extLst>
          </p:cNvPr>
          <p:cNvSpPr>
            <a:spLocks noGrp="1"/>
          </p:cNvSpPr>
          <p:nvPr>
            <p:ph sz="half" idx="2"/>
          </p:nvPr>
        </p:nvSpPr>
        <p:spPr>
          <a:xfrm>
            <a:off x="6461760" y="2103120"/>
            <a:ext cx="4663440" cy="3749040"/>
          </a:xfrm>
        </p:spPr>
        <p:txBody>
          <a:bodyPr>
            <a:normAutofit/>
          </a:bodyPr>
          <a:lstStyle/>
          <a:p>
            <a:pPr>
              <a:lnSpc>
                <a:spcPct val="100000"/>
              </a:lnSpc>
            </a:pPr>
            <a:r>
              <a:rPr lang="da-DK" sz="1700"/>
              <a:t>”Vi vil gøre </a:t>
            </a:r>
            <a:r>
              <a:rPr lang="da-DK" sz="1700" err="1"/>
              <a:t>jeg’et</a:t>
            </a:r>
            <a:r>
              <a:rPr lang="da-DK" sz="1700"/>
              <a:t> til genstand for denne undersøgelse, vort eget jeg. Men kan man det? </a:t>
            </a:r>
            <a:r>
              <a:rPr lang="da-DK" sz="1700" err="1"/>
              <a:t>Jeg’et</a:t>
            </a:r>
            <a:r>
              <a:rPr lang="da-DK" sz="1700"/>
              <a:t> er jo dog i egentlig forstand subjektet; hvordan skal det blive til objektet?”</a:t>
            </a:r>
          </a:p>
          <a:p>
            <a:pPr>
              <a:lnSpc>
                <a:spcPct val="100000"/>
              </a:lnSpc>
            </a:pPr>
            <a:r>
              <a:rPr lang="da-DK" sz="1700"/>
              <a:t>”</a:t>
            </a:r>
            <a:r>
              <a:rPr lang="da-DK" sz="1700" err="1"/>
              <a:t>Jeg’et</a:t>
            </a:r>
            <a:r>
              <a:rPr lang="da-DK" sz="1700"/>
              <a:t> kan tage sig selv som objekt, behandle, iagttage og kritisere sig selv som andre objekter og derudover foretage umådelig mange andre ting med sig selv.”</a:t>
            </a:r>
          </a:p>
          <a:p>
            <a:pPr>
              <a:lnSpc>
                <a:spcPct val="100000"/>
              </a:lnSpc>
            </a:pPr>
            <a:r>
              <a:rPr lang="da-DK" sz="1700"/>
              <a:t>”Der findes næppe noget andet i os, som vi så regelmæssigt isolerer fra vort jeg og så let stiller over for dette, som samvittigheden.”</a:t>
            </a:r>
          </a:p>
        </p:txBody>
      </p:sp>
    </p:spTree>
    <p:extLst>
      <p:ext uri="{BB962C8B-B14F-4D97-AF65-F5344CB8AC3E}">
        <p14:creationId xmlns:p14="http://schemas.microsoft.com/office/powerpoint/2010/main" val="2224786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DFB039-1D14-229C-F213-804ED1EE769B}"/>
              </a:ext>
            </a:extLst>
          </p:cNvPr>
          <p:cNvSpPr>
            <a:spLocks noGrp="1"/>
          </p:cNvSpPr>
          <p:nvPr>
            <p:ph type="title"/>
          </p:nvPr>
        </p:nvSpPr>
        <p:spPr/>
        <p:txBody>
          <a:bodyPr/>
          <a:lstStyle/>
          <a:p>
            <a:r>
              <a:rPr lang="da-DK" dirty="0"/>
              <a:t>Spørgsmål</a:t>
            </a:r>
          </a:p>
        </p:txBody>
      </p:sp>
      <p:sp>
        <p:nvSpPr>
          <p:cNvPr id="3" name="Pladsholder til indhold 2">
            <a:extLst>
              <a:ext uri="{FF2B5EF4-FFF2-40B4-BE49-F238E27FC236}">
                <a16:creationId xmlns:a16="http://schemas.microsoft.com/office/drawing/2014/main" id="{96D77FF6-EDE8-64BD-8E6D-4AFB471B03A7}"/>
              </a:ext>
            </a:extLst>
          </p:cNvPr>
          <p:cNvSpPr>
            <a:spLocks noGrp="1"/>
          </p:cNvSpPr>
          <p:nvPr>
            <p:ph idx="1"/>
          </p:nvPr>
        </p:nvSpPr>
        <p:spPr>
          <a:xfrm>
            <a:off x="1066800" y="2103120"/>
            <a:ext cx="5367556" cy="3849624"/>
          </a:xfrm>
        </p:spPr>
        <p:txBody>
          <a:bodyPr/>
          <a:lstStyle/>
          <a:p>
            <a:pPr marL="342900" indent="-342900">
              <a:buFont typeface="+mj-lt"/>
              <a:buAutoNum type="arabicPeriod"/>
            </a:pPr>
            <a:r>
              <a:rPr lang="da-DK" dirty="0"/>
              <a:t>Overvej, hvad der menes med ”jeg”. (subjekt/objekt)</a:t>
            </a:r>
          </a:p>
          <a:p>
            <a:pPr marL="342900" indent="-342900">
              <a:buFont typeface="+mj-lt"/>
              <a:buAutoNum type="arabicPeriod"/>
            </a:pPr>
            <a:r>
              <a:rPr lang="da-DK" dirty="0"/>
              <a:t>Er ”mig” og ”jeg” den samme? </a:t>
            </a:r>
          </a:p>
          <a:p>
            <a:pPr marL="342900" indent="-342900">
              <a:buFont typeface="+mj-lt"/>
              <a:buAutoNum type="arabicPeriod"/>
            </a:pPr>
            <a:r>
              <a:rPr lang="da-DK" dirty="0"/>
              <a:t>Hvad er identitet?</a:t>
            </a:r>
          </a:p>
        </p:txBody>
      </p:sp>
      <p:pic>
        <p:nvPicPr>
          <p:cNvPr id="2050" name="Picture 2" descr="Hvem er jeg? -">
            <a:extLst>
              <a:ext uri="{FF2B5EF4-FFF2-40B4-BE49-F238E27FC236}">
                <a16:creationId xmlns:a16="http://schemas.microsoft.com/office/drawing/2014/main" id="{E0104F25-3217-04BF-ADB0-ADC20FA871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4560" y="2014194"/>
            <a:ext cx="3926840" cy="3926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383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C02F8F-8BAE-229A-5579-ED6D69364F5E}"/>
              </a:ext>
            </a:extLst>
          </p:cNvPr>
          <p:cNvSpPr>
            <a:spLocks noGrp="1"/>
          </p:cNvSpPr>
          <p:nvPr>
            <p:ph type="title"/>
          </p:nvPr>
        </p:nvSpPr>
        <p:spPr/>
        <p:txBody>
          <a:bodyPr/>
          <a:lstStyle/>
          <a:p>
            <a:r>
              <a:rPr lang="da-DK" dirty="0" err="1"/>
              <a:t>Over-jeg</a:t>
            </a:r>
            <a:r>
              <a:rPr lang="da-DK" dirty="0"/>
              <a:t> 1</a:t>
            </a:r>
          </a:p>
        </p:txBody>
      </p:sp>
      <p:sp>
        <p:nvSpPr>
          <p:cNvPr id="3" name="Pladsholder til indhold 2">
            <a:extLst>
              <a:ext uri="{FF2B5EF4-FFF2-40B4-BE49-F238E27FC236}">
                <a16:creationId xmlns:a16="http://schemas.microsoft.com/office/drawing/2014/main" id="{996EA223-8C4A-FBDF-1441-6E2479A8C589}"/>
              </a:ext>
            </a:extLst>
          </p:cNvPr>
          <p:cNvSpPr>
            <a:spLocks noGrp="1"/>
          </p:cNvSpPr>
          <p:nvPr>
            <p:ph idx="1"/>
          </p:nvPr>
        </p:nvSpPr>
        <p:spPr/>
        <p:txBody>
          <a:bodyPr/>
          <a:lstStyle/>
          <a:p>
            <a:r>
              <a:rPr lang="da-DK" dirty="0"/>
              <a:t>”Jeg kunne ganske simpelt sige, at den særlige instans, som jeg begynder at skelne i </a:t>
            </a:r>
            <a:r>
              <a:rPr lang="da-DK" dirty="0" err="1"/>
              <a:t>jeg’et</a:t>
            </a:r>
            <a:r>
              <a:rPr lang="da-DK" dirty="0"/>
              <a:t>, er samvittigheden, men det er forsigtigere at holde denne instans selvstændig og antage, at samvittigheden er én af dens funktioner og den selviagttagelse, der er uundværlig som forudsætning for samvittighedens dommerfunktion, en anden. Og da der til anerkendelsen af en isoleret eksistens hører, at man giver tingen et eget navn, vil jeg fra nu af betegne denne instans i </a:t>
            </a:r>
            <a:r>
              <a:rPr lang="da-DK" dirty="0" err="1"/>
              <a:t>jeg’et</a:t>
            </a:r>
            <a:r>
              <a:rPr lang="da-DK" dirty="0"/>
              <a:t> som ”over-</a:t>
            </a:r>
            <a:r>
              <a:rPr lang="da-DK" dirty="0" err="1"/>
              <a:t>jeg’et</a:t>
            </a:r>
            <a:r>
              <a:rPr lang="da-DK" dirty="0"/>
              <a:t>” eller ”</a:t>
            </a:r>
            <a:r>
              <a:rPr lang="da-DK" dirty="0" err="1"/>
              <a:t>over-ego’et</a:t>
            </a:r>
            <a:r>
              <a:rPr lang="da-DK" dirty="0"/>
              <a:t>”.</a:t>
            </a:r>
          </a:p>
          <a:p>
            <a:r>
              <a:rPr lang="da-DK" dirty="0"/>
              <a:t>”… vi ser med et blik, at vor moralske skyldfølelse er udtryk for spændingen mellem jeg og </a:t>
            </a:r>
            <a:r>
              <a:rPr lang="da-DK" dirty="0" err="1"/>
              <a:t>over-jeg</a:t>
            </a:r>
            <a:r>
              <a:rPr lang="da-DK" dirty="0"/>
              <a:t>.”</a:t>
            </a:r>
          </a:p>
          <a:p>
            <a:r>
              <a:rPr lang="da-DK" dirty="0"/>
              <a:t>”I tilslutning til en kendt udtalelse af Kant, der nævner samvittigheden i os sammen med den stjernedækket himmel, kunne et fromt menneske vel være fristet til at tilbede de to nævnte foreteelser som skabelsens mesterværk.”</a:t>
            </a:r>
          </a:p>
          <a:p>
            <a:r>
              <a:rPr lang="da-DK" dirty="0"/>
              <a:t>”Hvis samvittigheden er noget ”i os”, er den det dog ikke fra begyndelsen. I så henseende er den en </a:t>
            </a:r>
            <a:r>
              <a:rPr lang="da-DK" dirty="0" err="1"/>
              <a:t>mosætning</a:t>
            </a:r>
            <a:r>
              <a:rPr lang="da-DK" dirty="0"/>
              <a:t> til seksuallivet, der virkelig findes fra livets begyndelse og ikke først kommer til senere.”</a:t>
            </a:r>
          </a:p>
        </p:txBody>
      </p:sp>
    </p:spTree>
    <p:extLst>
      <p:ext uri="{BB962C8B-B14F-4D97-AF65-F5344CB8AC3E}">
        <p14:creationId xmlns:p14="http://schemas.microsoft.com/office/powerpoint/2010/main" val="1960308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EEFE04-113D-4A4B-3FAB-091323A6BA3F}"/>
              </a:ext>
            </a:extLst>
          </p:cNvPr>
          <p:cNvSpPr>
            <a:spLocks noGrp="1"/>
          </p:cNvSpPr>
          <p:nvPr>
            <p:ph type="title"/>
          </p:nvPr>
        </p:nvSpPr>
        <p:spPr/>
        <p:txBody>
          <a:bodyPr/>
          <a:lstStyle/>
          <a:p>
            <a:r>
              <a:rPr lang="da-DK" dirty="0" err="1"/>
              <a:t>Over-jeg</a:t>
            </a:r>
            <a:r>
              <a:rPr lang="da-DK" dirty="0"/>
              <a:t> 2</a:t>
            </a:r>
          </a:p>
        </p:txBody>
      </p:sp>
      <p:sp>
        <p:nvSpPr>
          <p:cNvPr id="3" name="Pladsholder til indhold 2">
            <a:extLst>
              <a:ext uri="{FF2B5EF4-FFF2-40B4-BE49-F238E27FC236}">
                <a16:creationId xmlns:a16="http://schemas.microsoft.com/office/drawing/2014/main" id="{3BE7C1B3-D193-C20D-6780-79A8BC5EAE68}"/>
              </a:ext>
            </a:extLst>
          </p:cNvPr>
          <p:cNvSpPr>
            <a:spLocks noGrp="1"/>
          </p:cNvSpPr>
          <p:nvPr>
            <p:ph idx="1"/>
          </p:nvPr>
        </p:nvSpPr>
        <p:spPr/>
        <p:txBody>
          <a:bodyPr/>
          <a:lstStyle/>
          <a:p>
            <a:r>
              <a:rPr lang="da-DK" dirty="0"/>
              <a:t>”I løbet af udviklingen modtager over-</a:t>
            </a:r>
            <a:r>
              <a:rPr lang="da-DK" dirty="0" err="1"/>
              <a:t>jeg’et</a:t>
            </a:r>
            <a:r>
              <a:rPr lang="da-DK" dirty="0"/>
              <a:t> også indflydelser fra de personer, der er trådt i forældrenes sted, altså opdrager, lærere, ideale forbilleder.”</a:t>
            </a:r>
          </a:p>
          <a:p>
            <a:r>
              <a:rPr lang="da-DK" dirty="0"/>
              <a:t>”[Over-</a:t>
            </a:r>
            <a:r>
              <a:rPr lang="da-DK" dirty="0" err="1"/>
              <a:t>jeg’er</a:t>
            </a:r>
            <a:r>
              <a:rPr lang="da-DK" dirty="0"/>
              <a:t>] er også bærer af det </a:t>
            </a:r>
            <a:r>
              <a:rPr lang="da-DK" dirty="0" err="1"/>
              <a:t>jeg’ideal</a:t>
            </a:r>
            <a:r>
              <a:rPr lang="da-DK" dirty="0"/>
              <a:t>, som </a:t>
            </a:r>
            <a:r>
              <a:rPr lang="da-DK" dirty="0" err="1"/>
              <a:t>jeg’et</a:t>
            </a:r>
            <a:r>
              <a:rPr lang="da-DK" dirty="0"/>
              <a:t> måler sig ved, som det stræber efter, og hvis krav på stedse videregående fuldkommengørelse det bestræber sig for at opfylde”.</a:t>
            </a:r>
          </a:p>
          <a:p>
            <a:r>
              <a:rPr lang="da-DK" dirty="0"/>
              <a:t>”Over-</a:t>
            </a:r>
            <a:r>
              <a:rPr lang="da-DK" dirty="0" err="1"/>
              <a:t>jeg’et</a:t>
            </a:r>
            <a:r>
              <a:rPr lang="da-DK" dirty="0"/>
              <a:t> synes i ensidig strenghed kun at have tilegnet sig forældrenes hårdhed og strenghed, deres forbydende og straffende funktion, mens deres kærlige forsorg ikke findes optagelse og fortsættelse.”</a:t>
            </a:r>
          </a:p>
          <a:p>
            <a:endParaRPr lang="da-DK" dirty="0"/>
          </a:p>
        </p:txBody>
      </p:sp>
    </p:spTree>
    <p:extLst>
      <p:ext uri="{BB962C8B-B14F-4D97-AF65-F5344CB8AC3E}">
        <p14:creationId xmlns:p14="http://schemas.microsoft.com/office/powerpoint/2010/main" val="3369621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A6B675-7C7D-7841-6168-EED135249604}"/>
              </a:ext>
            </a:extLst>
          </p:cNvPr>
          <p:cNvSpPr>
            <a:spLocks noGrp="1"/>
          </p:cNvSpPr>
          <p:nvPr>
            <p:ph type="title"/>
          </p:nvPr>
        </p:nvSpPr>
        <p:spPr>
          <a:xfrm>
            <a:off x="1066800" y="642594"/>
            <a:ext cx="10058400" cy="1371600"/>
          </a:xfrm>
        </p:spPr>
        <p:txBody>
          <a:bodyPr anchor="ctr">
            <a:normAutofit/>
          </a:bodyPr>
          <a:lstStyle/>
          <a:p>
            <a:r>
              <a:rPr lang="da-DK" dirty="0"/>
              <a:t>Spørgsmål</a:t>
            </a:r>
          </a:p>
        </p:txBody>
      </p:sp>
      <p:sp>
        <p:nvSpPr>
          <p:cNvPr id="3" name="Pladsholder til indhold 2">
            <a:extLst>
              <a:ext uri="{FF2B5EF4-FFF2-40B4-BE49-F238E27FC236}">
                <a16:creationId xmlns:a16="http://schemas.microsoft.com/office/drawing/2014/main" id="{3F538818-48D6-C8A2-32C7-7C66172A6C6A}"/>
              </a:ext>
            </a:extLst>
          </p:cNvPr>
          <p:cNvSpPr>
            <a:spLocks noGrp="1"/>
          </p:cNvSpPr>
          <p:nvPr>
            <p:ph sz="half" idx="1"/>
          </p:nvPr>
        </p:nvSpPr>
        <p:spPr>
          <a:xfrm>
            <a:off x="1066800" y="2103120"/>
            <a:ext cx="4663440" cy="3749040"/>
          </a:xfrm>
        </p:spPr>
        <p:txBody>
          <a:bodyPr>
            <a:normAutofit/>
          </a:bodyPr>
          <a:lstStyle/>
          <a:p>
            <a:pPr marL="342900" indent="-342900">
              <a:lnSpc>
                <a:spcPct val="100000"/>
              </a:lnSpc>
              <a:buFont typeface="+mj-lt"/>
              <a:buAutoNum type="arabicPeriod"/>
            </a:pPr>
            <a:r>
              <a:rPr lang="da-DK" sz="1500"/>
              <a:t>Hvad er samvittighed?</a:t>
            </a:r>
          </a:p>
          <a:p>
            <a:pPr marL="342900" indent="-342900">
              <a:lnSpc>
                <a:spcPct val="100000"/>
              </a:lnSpc>
              <a:buFont typeface="+mj-lt"/>
              <a:buAutoNum type="arabicPeriod"/>
            </a:pPr>
            <a:r>
              <a:rPr lang="da-DK" sz="1500"/>
              <a:t>Hvor kommer samvittigheden fra ifølge Freud?</a:t>
            </a:r>
          </a:p>
          <a:p>
            <a:pPr marL="342900" indent="-342900">
              <a:lnSpc>
                <a:spcPct val="100000"/>
              </a:lnSpc>
              <a:buFont typeface="+mj-lt"/>
              <a:buAutoNum type="arabicPeriod"/>
            </a:pPr>
            <a:r>
              <a:rPr lang="da-DK" sz="1500"/>
              <a:t>Er du enig med Freud?</a:t>
            </a:r>
          </a:p>
          <a:p>
            <a:pPr marL="342900" indent="-342900">
              <a:lnSpc>
                <a:spcPct val="100000"/>
              </a:lnSpc>
              <a:buFont typeface="+mj-lt"/>
              <a:buAutoNum type="arabicPeriod"/>
            </a:pPr>
            <a:r>
              <a:rPr lang="da-DK" sz="1500"/>
              <a:t>Hvad kan konsekvensen være af, at det kun er den negative del af opdragelsen, der sætter sig i over-</a:t>
            </a:r>
            <a:r>
              <a:rPr lang="da-DK" sz="1500" err="1"/>
              <a:t>jeg’et</a:t>
            </a:r>
            <a:r>
              <a:rPr lang="da-DK" sz="1500"/>
              <a:t>? (Det forbydende og straffende, men ikke det kærlige)</a:t>
            </a:r>
          </a:p>
          <a:p>
            <a:pPr marL="342900" indent="-342900">
              <a:lnSpc>
                <a:spcPct val="100000"/>
              </a:lnSpc>
              <a:buFont typeface="+mj-lt"/>
              <a:buAutoNum type="arabicPeriod"/>
            </a:pPr>
            <a:r>
              <a:rPr lang="da-DK" sz="1500"/>
              <a:t>´Hvad kan konsekvensen være af den ikke-forælder grundlagte indflydelse på over-</a:t>
            </a:r>
            <a:r>
              <a:rPr lang="da-DK" sz="1500" err="1"/>
              <a:t>jeg’et</a:t>
            </a:r>
            <a:r>
              <a:rPr lang="da-DK" sz="1500"/>
              <a:t>?</a:t>
            </a:r>
          </a:p>
          <a:p>
            <a:pPr marL="342900" indent="-342900">
              <a:lnSpc>
                <a:spcPct val="100000"/>
              </a:lnSpc>
              <a:buFont typeface="+mj-lt"/>
              <a:buAutoNum type="arabicPeriod"/>
            </a:pPr>
            <a:r>
              <a:rPr lang="da-DK" sz="1500"/>
              <a:t>Giv eksempler på mulige konsekvenser af et ideal-jeg.</a:t>
            </a:r>
          </a:p>
        </p:txBody>
      </p:sp>
      <p:pic>
        <p:nvPicPr>
          <p:cNvPr id="4098" name="Picture 2" descr="Freuds Personlighedsmodel - Med Freud til julefrokost - aut. psykolog">
            <a:extLst>
              <a:ext uri="{FF2B5EF4-FFF2-40B4-BE49-F238E27FC236}">
                <a16:creationId xmlns:a16="http://schemas.microsoft.com/office/drawing/2014/main" id="{33A135AB-0E82-5C85-1960-7A892BA1741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61760" y="2112264"/>
            <a:ext cx="4663440" cy="3730752"/>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553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25B62-03E8-B6ED-B104-5207F24D3AB0}"/>
              </a:ext>
            </a:extLst>
          </p:cNvPr>
          <p:cNvSpPr>
            <a:spLocks noGrp="1"/>
          </p:cNvSpPr>
          <p:nvPr>
            <p:ph type="title"/>
          </p:nvPr>
        </p:nvSpPr>
        <p:spPr/>
        <p:txBody>
          <a:bodyPr/>
          <a:lstStyle/>
          <a:p>
            <a:r>
              <a:rPr lang="da-DK" dirty="0"/>
              <a:t>Ubevidst</a:t>
            </a:r>
          </a:p>
        </p:txBody>
      </p:sp>
      <p:sp>
        <p:nvSpPr>
          <p:cNvPr id="3" name="Pladsholder til indhold 2">
            <a:extLst>
              <a:ext uri="{FF2B5EF4-FFF2-40B4-BE49-F238E27FC236}">
                <a16:creationId xmlns:a16="http://schemas.microsoft.com/office/drawing/2014/main" id="{ABEFDDD3-A262-7B36-86AF-D4A7453E20BD}"/>
              </a:ext>
            </a:extLst>
          </p:cNvPr>
          <p:cNvSpPr>
            <a:spLocks noGrp="1"/>
          </p:cNvSpPr>
          <p:nvPr>
            <p:ph idx="1"/>
          </p:nvPr>
        </p:nvSpPr>
        <p:spPr/>
        <p:txBody>
          <a:bodyPr/>
          <a:lstStyle/>
          <a:p>
            <a:r>
              <a:rPr lang="da-DK" dirty="0"/>
              <a:t>”[S]</a:t>
            </a:r>
            <a:r>
              <a:rPr lang="da-DK" dirty="0" err="1"/>
              <a:t>tore</a:t>
            </a:r>
            <a:r>
              <a:rPr lang="da-DK" dirty="0"/>
              <a:t> dele af </a:t>
            </a:r>
            <a:r>
              <a:rPr lang="da-DK" dirty="0" err="1"/>
              <a:t>jeg’et</a:t>
            </a:r>
            <a:r>
              <a:rPr lang="da-DK" dirty="0"/>
              <a:t> og over-</a:t>
            </a:r>
            <a:r>
              <a:rPr lang="da-DK" dirty="0" err="1"/>
              <a:t>jeg’et</a:t>
            </a:r>
            <a:r>
              <a:rPr lang="da-DK" dirty="0"/>
              <a:t> kan forblive ubevidst, er normalt ubevidst. Det vil sige, at personen intet ved om deres indhold, og der kræves en indsats, for at de skal blive vedkommende bevidst.”</a:t>
            </a:r>
          </a:p>
          <a:p>
            <a:r>
              <a:rPr lang="da-DK" dirty="0"/>
              <a:t>”Den </a:t>
            </a:r>
            <a:r>
              <a:rPr lang="da-DK" dirty="0" err="1"/>
              <a:t>ælste</a:t>
            </a:r>
            <a:r>
              <a:rPr lang="da-DK" dirty="0"/>
              <a:t> og bedste betydning af ordet ”ubevidst” er den deskriptive; vi betegner som ubevidst en psykisk proces, hvis eksistens vi må antage, f.eks. fordi vi slutter os til den ud fra dens virkning, men som vi intet ved om.”</a:t>
            </a:r>
          </a:p>
          <a:p>
            <a:r>
              <a:rPr lang="da-DK" dirty="0"/>
              <a:t>”Når vi tillader os at sondre mellem to slags ubevidst: et, der let, under hyppigt indtræffende betingelser, forvandler sig til bevidst, og et andet, ved hvilken denne omdannelse sker vanskeligt, kun under betydelig energianvendelse og måske aldrig.”</a:t>
            </a:r>
          </a:p>
          <a:p>
            <a:r>
              <a:rPr lang="da-DK" dirty="0"/>
              <a:t>”Vi kalder det ubevidste, der kun er latent og således let bliver bevidst, for det </a:t>
            </a:r>
            <a:r>
              <a:rPr lang="da-DK" dirty="0" err="1"/>
              <a:t>førbevidste</a:t>
            </a:r>
            <a:r>
              <a:rPr lang="da-DK" dirty="0"/>
              <a:t>, og forbeholder betegnelsen ”ubevidst” for det andet. Vi har nu tre udtryk: bevidst, før bevidst og ubevidst, med hvilke vi kan klare os i beskrivelsen af de sjælelige fænomener.”</a:t>
            </a:r>
          </a:p>
        </p:txBody>
      </p:sp>
    </p:spTree>
    <p:extLst>
      <p:ext uri="{BB962C8B-B14F-4D97-AF65-F5344CB8AC3E}">
        <p14:creationId xmlns:p14="http://schemas.microsoft.com/office/powerpoint/2010/main" val="3993028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6501FF-913E-84AF-F2AE-C099234AF510}"/>
              </a:ext>
            </a:extLst>
          </p:cNvPr>
          <p:cNvSpPr>
            <a:spLocks noGrp="1"/>
          </p:cNvSpPr>
          <p:nvPr>
            <p:ph type="title"/>
          </p:nvPr>
        </p:nvSpPr>
        <p:spPr>
          <a:xfrm>
            <a:off x="1066800" y="642594"/>
            <a:ext cx="10058400" cy="1371600"/>
          </a:xfrm>
        </p:spPr>
        <p:txBody>
          <a:bodyPr anchor="ctr">
            <a:normAutofit/>
          </a:bodyPr>
          <a:lstStyle/>
          <a:p>
            <a:r>
              <a:rPr lang="da-DK" dirty="0"/>
              <a:t>Spørgsmål</a:t>
            </a:r>
          </a:p>
        </p:txBody>
      </p:sp>
      <p:sp>
        <p:nvSpPr>
          <p:cNvPr id="3" name="Pladsholder til indhold 2">
            <a:extLst>
              <a:ext uri="{FF2B5EF4-FFF2-40B4-BE49-F238E27FC236}">
                <a16:creationId xmlns:a16="http://schemas.microsoft.com/office/drawing/2014/main" id="{C55FA20F-BEDE-B02C-74B5-5D38A6228960}"/>
              </a:ext>
            </a:extLst>
          </p:cNvPr>
          <p:cNvSpPr>
            <a:spLocks noGrp="1"/>
          </p:cNvSpPr>
          <p:nvPr>
            <p:ph sz="half" idx="1"/>
          </p:nvPr>
        </p:nvSpPr>
        <p:spPr>
          <a:xfrm>
            <a:off x="1066800" y="2103120"/>
            <a:ext cx="4663440" cy="3749040"/>
          </a:xfrm>
        </p:spPr>
        <p:txBody>
          <a:bodyPr>
            <a:normAutofit/>
          </a:bodyPr>
          <a:lstStyle/>
          <a:p>
            <a:pPr marL="342900" indent="-342900">
              <a:buFont typeface="+mj-lt"/>
              <a:buAutoNum type="arabicPeriod"/>
            </a:pPr>
            <a:r>
              <a:rPr lang="da-DK" dirty="0"/>
              <a:t>Giv eksempler på bevidst, </a:t>
            </a:r>
            <a:r>
              <a:rPr lang="da-DK" dirty="0" err="1"/>
              <a:t>førbevidst</a:t>
            </a:r>
            <a:r>
              <a:rPr lang="da-DK" dirty="0"/>
              <a:t> og ubevidst.</a:t>
            </a:r>
          </a:p>
          <a:p>
            <a:endParaRPr lang="da-DK" dirty="0"/>
          </a:p>
        </p:txBody>
      </p:sp>
      <p:pic>
        <p:nvPicPr>
          <p:cNvPr id="5122" name="Picture 2" descr="Isbjerg Billeder – Gennemse 435,422 stockfotos, vektorer og videoer | Adobe  Stock">
            <a:extLst>
              <a:ext uri="{FF2B5EF4-FFF2-40B4-BE49-F238E27FC236}">
                <a16:creationId xmlns:a16="http://schemas.microsoft.com/office/drawing/2014/main" id="{835E2871-7275-9A2E-299A-3F3B281AEA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1393"/>
          <a:stretch/>
        </p:blipFill>
        <p:spPr bwMode="auto">
          <a:xfrm>
            <a:off x="6461760" y="2103120"/>
            <a:ext cx="4663440" cy="374904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735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94715F-1C59-560C-0CB3-08A8AC53965D}"/>
              </a:ext>
            </a:extLst>
          </p:cNvPr>
          <p:cNvSpPr>
            <a:spLocks noGrp="1"/>
          </p:cNvSpPr>
          <p:nvPr>
            <p:ph type="title"/>
          </p:nvPr>
        </p:nvSpPr>
        <p:spPr/>
        <p:txBody>
          <a:bodyPr/>
          <a:lstStyle/>
          <a:p>
            <a:r>
              <a:rPr lang="da-DK" dirty="0"/>
              <a:t>Dagens tekstuddrag</a:t>
            </a:r>
          </a:p>
        </p:txBody>
      </p:sp>
      <p:pic>
        <p:nvPicPr>
          <p:cNvPr id="6146" name="Picture 2" descr="Dagens udsigt. Sort/hvid plakat - Kan kun købes hos os">
            <a:extLst>
              <a:ext uri="{FF2B5EF4-FFF2-40B4-BE49-F238E27FC236}">
                <a16:creationId xmlns:a16="http://schemas.microsoft.com/office/drawing/2014/main" id="{4713D68C-35A7-DF06-B065-7C6320831FD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71156" y="2103438"/>
            <a:ext cx="3849687" cy="3849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859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EFEE3A-7DF0-F852-2F7E-CFB70C58ED22}"/>
              </a:ext>
            </a:extLst>
          </p:cNvPr>
          <p:cNvSpPr>
            <a:spLocks noGrp="1"/>
          </p:cNvSpPr>
          <p:nvPr>
            <p:ph type="title"/>
          </p:nvPr>
        </p:nvSpPr>
        <p:spPr/>
        <p:txBody>
          <a:bodyPr/>
          <a:lstStyle/>
          <a:p>
            <a:r>
              <a:rPr lang="da-DK" dirty="0"/>
              <a:t>Opgave</a:t>
            </a:r>
          </a:p>
        </p:txBody>
      </p:sp>
      <p:sp>
        <p:nvSpPr>
          <p:cNvPr id="3" name="Pladsholder til indhold 2">
            <a:extLst>
              <a:ext uri="{FF2B5EF4-FFF2-40B4-BE49-F238E27FC236}">
                <a16:creationId xmlns:a16="http://schemas.microsoft.com/office/drawing/2014/main" id="{2D04E77F-A227-B7CA-B61C-2AD8581AADB7}"/>
              </a:ext>
            </a:extLst>
          </p:cNvPr>
          <p:cNvSpPr>
            <a:spLocks noGrp="1"/>
          </p:cNvSpPr>
          <p:nvPr>
            <p:ph idx="1"/>
          </p:nvPr>
        </p:nvSpPr>
        <p:spPr>
          <a:xfrm>
            <a:off x="1066800" y="2103120"/>
            <a:ext cx="3789680" cy="3849624"/>
          </a:xfrm>
        </p:spPr>
        <p:txBody>
          <a:bodyPr/>
          <a:lstStyle/>
          <a:p>
            <a:r>
              <a:rPr lang="da-DK" dirty="0"/>
              <a:t>Forsøg i fællesskab at sætte nogle ord på Freuds personlighedsmodel.</a:t>
            </a:r>
          </a:p>
        </p:txBody>
      </p:sp>
      <p:pic>
        <p:nvPicPr>
          <p:cNvPr id="4" name="Picture 2" descr="Jeg-styrkende sygepleje som pædagogisk psykologisk intervention | Klinisk  Sygepleje">
            <a:extLst>
              <a:ext uri="{FF2B5EF4-FFF2-40B4-BE49-F238E27FC236}">
                <a16:creationId xmlns:a16="http://schemas.microsoft.com/office/drawing/2014/main" id="{B7278BE7-9D32-CA18-4772-C2811AB720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4439" y="1546224"/>
            <a:ext cx="3118607" cy="4288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389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D34722-F0C4-6604-C667-07D17DC41F1C}"/>
              </a:ext>
            </a:extLst>
          </p:cNvPr>
          <p:cNvSpPr>
            <a:spLocks noGrp="1"/>
          </p:cNvSpPr>
          <p:nvPr>
            <p:ph type="title"/>
          </p:nvPr>
        </p:nvSpPr>
        <p:spPr/>
        <p:txBody>
          <a:bodyPr/>
          <a:lstStyle/>
          <a:p>
            <a:r>
              <a:rPr lang="da-DK" dirty="0"/>
              <a:t>Id</a:t>
            </a:r>
          </a:p>
        </p:txBody>
      </p:sp>
      <p:sp>
        <p:nvSpPr>
          <p:cNvPr id="3" name="Pladsholder til indhold 2">
            <a:extLst>
              <a:ext uri="{FF2B5EF4-FFF2-40B4-BE49-F238E27FC236}">
                <a16:creationId xmlns:a16="http://schemas.microsoft.com/office/drawing/2014/main" id="{5EC48A91-46A5-2B88-042E-C3B69A502030}"/>
              </a:ext>
            </a:extLst>
          </p:cNvPr>
          <p:cNvSpPr>
            <a:spLocks noGrp="1"/>
          </p:cNvSpPr>
          <p:nvPr>
            <p:ph idx="1"/>
          </p:nvPr>
        </p:nvSpPr>
        <p:spPr/>
        <p:txBody>
          <a:bodyPr/>
          <a:lstStyle/>
          <a:p>
            <a:r>
              <a:rPr lang="da-DK" dirty="0"/>
              <a:t>”Der findes i Id’et intet, som man kunne ligestille med negationen, og man erkender også med forbavselse undtagelsen fra filosoffernes sætning om, at rum og tid er nødvendige former for vore sjælelige handlinger.”</a:t>
            </a:r>
          </a:p>
          <a:p>
            <a:r>
              <a:rPr lang="da-DK" dirty="0"/>
              <a:t>”Det tre strenge herrer er omverdenen, over-</a:t>
            </a:r>
            <a:r>
              <a:rPr lang="da-DK" dirty="0" err="1"/>
              <a:t>jeg’et</a:t>
            </a:r>
            <a:r>
              <a:rPr lang="da-DK" dirty="0"/>
              <a:t> og Id’et.”</a:t>
            </a:r>
          </a:p>
          <a:p>
            <a:r>
              <a:rPr lang="da-DK" dirty="0"/>
              <a:t>”Når </a:t>
            </a:r>
            <a:r>
              <a:rPr lang="da-DK" dirty="0" err="1"/>
              <a:t>jeg’et</a:t>
            </a:r>
            <a:r>
              <a:rPr lang="da-DK" dirty="0"/>
              <a:t> således drives af Id’et, trænges af over-</a:t>
            </a:r>
            <a:r>
              <a:rPr lang="da-DK" dirty="0" err="1"/>
              <a:t>jeg’et</a:t>
            </a:r>
            <a:r>
              <a:rPr lang="da-DK" dirty="0"/>
              <a:t> og stødes tilbage af realiteten, kæmper det for at beherske sin økonomiske opgave, nemlig at etablere harmonien mellem de kræfter og indflydelser, der virker i og på det, og vi forstår, hvorfor vi så tit ikke kan undertrykke udråbet: Livet er ikke let!”</a:t>
            </a:r>
          </a:p>
          <a:p>
            <a:r>
              <a:rPr lang="de-DE" dirty="0"/>
              <a:t>“Wo Es war soll Ich werden”</a:t>
            </a:r>
            <a:endParaRPr lang="da-DK" dirty="0"/>
          </a:p>
        </p:txBody>
      </p:sp>
    </p:spTree>
    <p:extLst>
      <p:ext uri="{BB962C8B-B14F-4D97-AF65-F5344CB8AC3E}">
        <p14:creationId xmlns:p14="http://schemas.microsoft.com/office/powerpoint/2010/main" val="3636083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ECB916-547F-FF6E-1611-15ACE01BD9D2}"/>
              </a:ext>
            </a:extLst>
          </p:cNvPr>
          <p:cNvSpPr>
            <a:spLocks noGrp="1"/>
          </p:cNvSpPr>
          <p:nvPr>
            <p:ph type="title"/>
          </p:nvPr>
        </p:nvSpPr>
        <p:spPr/>
        <p:txBody>
          <a:bodyPr/>
          <a:lstStyle/>
          <a:p>
            <a:r>
              <a:rPr lang="da-DK" dirty="0"/>
              <a:t>Opgave</a:t>
            </a:r>
          </a:p>
        </p:txBody>
      </p:sp>
      <p:sp>
        <p:nvSpPr>
          <p:cNvPr id="3" name="Pladsholder til indhold 2">
            <a:extLst>
              <a:ext uri="{FF2B5EF4-FFF2-40B4-BE49-F238E27FC236}">
                <a16:creationId xmlns:a16="http://schemas.microsoft.com/office/drawing/2014/main" id="{94864E53-6CB6-4F99-EE82-94DCECF07610}"/>
              </a:ext>
            </a:extLst>
          </p:cNvPr>
          <p:cNvSpPr>
            <a:spLocks noGrp="1"/>
          </p:cNvSpPr>
          <p:nvPr>
            <p:ph idx="1"/>
          </p:nvPr>
        </p:nvSpPr>
        <p:spPr>
          <a:xfrm>
            <a:off x="1066800" y="2103120"/>
            <a:ext cx="4155440" cy="3849624"/>
          </a:xfrm>
        </p:spPr>
        <p:txBody>
          <a:bodyPr/>
          <a:lstStyle/>
          <a:p>
            <a:r>
              <a:rPr lang="da-DK" dirty="0"/>
              <a:t>Se den filmen om hjerne. (</a:t>
            </a:r>
            <a:r>
              <a:rPr lang="da-DK" dirty="0">
                <a:hlinkClick r:id="rId2"/>
              </a:rPr>
              <a:t>En film om hjernen (youtube.com)</a:t>
            </a:r>
            <a:r>
              <a:rPr lang="da-DK" dirty="0"/>
              <a:t>)</a:t>
            </a:r>
          </a:p>
          <a:p>
            <a:r>
              <a:rPr lang="da-DK" dirty="0"/>
              <a:t>Hvilke paralleller kan der trækkes fra neurologien til Freuds personlighedsmodel?</a:t>
            </a:r>
          </a:p>
        </p:txBody>
      </p:sp>
      <p:pic>
        <p:nvPicPr>
          <p:cNvPr id="7170" name="Picture 2" descr="Fra ørerne til hjernen | Decibel">
            <a:extLst>
              <a:ext uri="{FF2B5EF4-FFF2-40B4-BE49-F238E27FC236}">
                <a16:creationId xmlns:a16="http://schemas.microsoft.com/office/drawing/2014/main" id="{44778DDD-6A5E-4DBA-C3AF-5E6C119A67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9806" y="2367279"/>
            <a:ext cx="7659914" cy="4021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491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pPr rtl="0"/>
            <a:r>
              <a:rPr lang="da-DK" dirty="0"/>
              <a:t>Titel </a:t>
            </a:r>
            <a:r>
              <a:rPr lang="da-DK" dirty="0" err="1"/>
              <a:t>Lorem</a:t>
            </a:r>
            <a:r>
              <a:rPr lang="da-DK" dirty="0"/>
              <a:t> </a:t>
            </a:r>
            <a:r>
              <a:rPr lang="da-DK" dirty="0" err="1"/>
              <a:t>Ipsum</a:t>
            </a:r>
            <a:r>
              <a:rPr lang="da-DK" dirty="0"/>
              <a:t> </a:t>
            </a:r>
          </a:p>
        </p:txBody>
      </p:sp>
      <p:graphicFrame>
        <p:nvGraphicFramePr>
          <p:cNvPr id="4" name="Pladsholder til indhold 2" descr="SmartArt-grafik">
            <a:extLst>
              <a:ext uri="{FF2B5EF4-FFF2-40B4-BE49-F238E27FC236}">
                <a16:creationId xmlns:a16="http://schemas.microsoft.com/office/drawing/2014/main" id="{59F5A1AC-D08D-42AE-B94A-1CAFB517D846}"/>
              </a:ext>
            </a:extLst>
          </p:cNvPr>
          <p:cNvGraphicFramePr>
            <a:graphicFrameLocks noGrp="1"/>
          </p:cNvGraphicFramePr>
          <p:nvPr>
            <p:ph idx="1"/>
            <p:extLst>
              <p:ext uri="{D42A27DB-BD31-4B8C-83A1-F6EECF244321}">
                <p14:modId xmlns:p14="http://schemas.microsoft.com/office/powerpoint/2010/main" val="2677732561"/>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922578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50285086_TF11531919_Win32" id="{C7723244-BBD4-4FFD-A4B1-62D8FF7A6BAC}" vid="{81FC2794-DBF7-4FC6-9170-2477C84A6B3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2.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2.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Falmet idyl</Template>
  <TotalTime>54</TotalTime>
  <Words>912</Words>
  <Application>Microsoft Office PowerPoint</Application>
  <PresentationFormat>Widescreen</PresentationFormat>
  <Paragraphs>59</Paragraphs>
  <Slides>14</Slides>
  <Notes>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14</vt:i4>
      </vt:variant>
    </vt:vector>
  </HeadingPairs>
  <TitlesOfParts>
    <vt:vector size="20" baseType="lpstr">
      <vt:lpstr>Arial</vt:lpstr>
      <vt:lpstr>Avenir Next LT Pro</vt:lpstr>
      <vt:lpstr>Avenir Next LT Pro Light</vt:lpstr>
      <vt:lpstr>Calibri</vt:lpstr>
      <vt:lpstr>Garamond</vt:lpstr>
      <vt:lpstr>SavonVTI</vt:lpstr>
      <vt:lpstr>En menneskemodel</vt:lpstr>
      <vt:lpstr>Freuds model af den menneskelige psyke</vt:lpstr>
      <vt:lpstr>Jeg</vt:lpstr>
      <vt:lpstr>Spørgsmål</vt:lpstr>
      <vt:lpstr>Over-jeg 1</vt:lpstr>
      <vt:lpstr>Over-jeg 2</vt:lpstr>
      <vt:lpstr>Spørgsmål</vt:lpstr>
      <vt:lpstr>Ubevidst</vt:lpstr>
      <vt:lpstr>Spørgsmål</vt:lpstr>
      <vt:lpstr>Dagens tekstuddrag</vt:lpstr>
      <vt:lpstr>Opgave</vt:lpstr>
      <vt:lpstr>Id</vt:lpstr>
      <vt:lpstr>Opgave</vt:lpstr>
      <vt:lpstr>Titel Lorem Ipsum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 menneskemodel</dc:title>
  <dc:creator>Andreas Hauervig</dc:creator>
  <cp:lastModifiedBy>Andreas Hauervig</cp:lastModifiedBy>
  <cp:revision>1</cp:revision>
  <dcterms:created xsi:type="dcterms:W3CDTF">2024-09-16T03:19:38Z</dcterms:created>
  <dcterms:modified xsi:type="dcterms:W3CDTF">2024-09-16T04:14:23Z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