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notesMasterIdLst>
    <p:notesMasterId r:id="rId13"/>
  </p:notesMasterIdLst>
  <p:sldIdLst>
    <p:sldId id="256" r:id="rId2"/>
    <p:sldId id="260" r:id="rId3"/>
    <p:sldId id="261" r:id="rId4"/>
    <p:sldId id="263" r:id="rId5"/>
    <p:sldId id="264" r:id="rId6"/>
    <p:sldId id="276" r:id="rId7"/>
    <p:sldId id="262" r:id="rId8"/>
    <p:sldId id="271" r:id="rId9"/>
    <p:sldId id="273" r:id="rId10"/>
    <p:sldId id="267" r:id="rId11"/>
    <p:sldId id="333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6ACA38-D976-46CB-A192-77D35F22A226}" v="2" dt="2025-01-02T12:24:30.8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llemlayout 4 - Marker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16" autoAdjust="0"/>
    <p:restoredTop sz="81107" autoAdjust="0"/>
  </p:normalViewPr>
  <p:slideViewPr>
    <p:cSldViewPr snapToGrid="0" snapToObjects="1">
      <p:cViewPr varScale="1">
        <p:scale>
          <a:sx n="62" d="100"/>
          <a:sy n="62" d="100"/>
        </p:scale>
        <p:origin x="72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D51080EE-8366-4560-BF1A-391A23968867}"/>
    <pc:docChg chg="custSel addSld delSld modSld">
      <pc:chgData name="Christoffer Østergaard Carstens" userId="5d542c86-40b2-4e4f-ab37-dc2fab4fc46a" providerId="ADAL" clId="{D51080EE-8366-4560-BF1A-391A23968867}" dt="2021-11-09T13:04:06.026" v="50" actId="20577"/>
      <pc:docMkLst>
        <pc:docMk/>
      </pc:docMkLst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927560726" sldId="289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927560726" sldId="289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687744659" sldId="290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687744659" sldId="290"/>
            <ac:spMk id="2" creationId="{00000000-0000-0000-0000-000000000000}"/>
          </ac:spMkLst>
        </pc:spChg>
      </pc:sldChg>
      <pc:sldChg chg="modSp modAnim">
        <pc:chgData name="Christoffer Østergaard Carstens" userId="5d542c86-40b2-4e4f-ab37-dc2fab4fc46a" providerId="ADAL" clId="{D51080EE-8366-4560-BF1A-391A23968867}" dt="2021-11-09T13:01:47.487" v="19" actId="20577"/>
        <pc:sldMkLst>
          <pc:docMk/>
          <pc:sldMk cId="3734050254" sldId="291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734050254" sldId="291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1:47.487" v="19" actId="20577"/>
          <ac:spMkLst>
            <pc:docMk/>
            <pc:sldMk cId="3734050254" sldId="291"/>
            <ac:spMk id="3" creationId="{00000000-0000-0000-0000-000000000000}"/>
          </ac:spMkLst>
        </pc:spChg>
      </pc:sldChg>
      <pc:sldChg chg="modSp del">
        <pc:chgData name="Christoffer Østergaard Carstens" userId="5d542c86-40b2-4e4f-ab37-dc2fab4fc46a" providerId="ADAL" clId="{D51080EE-8366-4560-BF1A-391A23968867}" dt="2021-11-09T13:01:57.470" v="20" actId="47"/>
        <pc:sldMkLst>
          <pc:docMk/>
          <pc:sldMk cId="206276067" sldId="292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06276067" sldId="292"/>
            <ac:spMk id="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D51080EE-8366-4560-BF1A-391A23968867}" dt="2021-11-09T13:00:51.389" v="2" actId="27636"/>
        <pc:sldMkLst>
          <pc:docMk/>
          <pc:sldMk cId="1134751994" sldId="294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134751994" sldId="294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389" v="2" actId="27636"/>
          <ac:spMkLst>
            <pc:docMk/>
            <pc:sldMk cId="1134751994" sldId="294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740940159" sldId="295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740940159" sldId="295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3478523086" sldId="296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478523086" sldId="296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478523086" sldId="296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407166638" sldId="297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407166638" sldId="297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407166638" sldId="297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2679168209" sldId="298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679168209" sldId="298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679168209" sldId="298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3083857535" sldId="299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083857535" sldId="299"/>
            <ac:spMk id="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D51080EE-8366-4560-BF1A-391A23968867}" dt="2021-11-09T13:02:29.130" v="23" actId="27636"/>
        <pc:sldMkLst>
          <pc:docMk/>
          <pc:sldMk cId="1745014789" sldId="300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745014789" sldId="300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2:29.130" v="23" actId="27636"/>
          <ac:spMkLst>
            <pc:docMk/>
            <pc:sldMk cId="1745014789" sldId="300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D51080EE-8366-4560-BF1A-391A23968867}" dt="2021-11-09T13:01:39.555" v="18" actId="20577"/>
        <pc:sldMkLst>
          <pc:docMk/>
          <pc:sldMk cId="659364367" sldId="301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659364367" sldId="301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1:39.555" v="18" actId="20577"/>
          <ac:spMkLst>
            <pc:docMk/>
            <pc:sldMk cId="659364367" sldId="301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24047894" sldId="302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24047894" sldId="302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24047894" sldId="302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3432514192" sldId="303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432514192" sldId="303"/>
            <ac:spMk id="6" creationId="{00000000-0000-0000-0000-000000000000}"/>
          </ac:spMkLst>
        </pc:spChg>
      </pc:sldChg>
      <pc:sldChg chg="modSp del">
        <pc:chgData name="Christoffer Østergaard Carstens" userId="5d542c86-40b2-4e4f-ab37-dc2fab4fc46a" providerId="ADAL" clId="{D51080EE-8366-4560-BF1A-391A23968867}" dt="2021-11-09T13:02:05.018" v="21" actId="47"/>
        <pc:sldMkLst>
          <pc:docMk/>
          <pc:sldMk cId="24319811" sldId="304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4319811" sldId="304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4319811" sldId="304"/>
            <ac:spMk id="3" creationId="{00000000-0000-0000-0000-000000000000}"/>
          </ac:spMkLst>
        </pc:spChg>
      </pc:sldChg>
      <pc:sldChg chg="modSp del">
        <pc:chgData name="Christoffer Østergaard Carstens" userId="5d542c86-40b2-4e4f-ab37-dc2fab4fc46a" providerId="ADAL" clId="{D51080EE-8366-4560-BF1A-391A23968867}" dt="2021-11-09T13:02:33.334" v="24" actId="47"/>
        <pc:sldMkLst>
          <pc:docMk/>
          <pc:sldMk cId="797202007" sldId="305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797202007" sldId="305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797202007" sldId="305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749524707" sldId="306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749524707" sldId="306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3030732302" sldId="308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030732302" sldId="308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977638423" sldId="309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977638423" sldId="309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977638423" sldId="309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2045196358" sldId="310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045196358" sldId="310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045196358" sldId="310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D51080EE-8366-4560-BF1A-391A23968867}" dt="2021-11-09T13:01:21.938" v="16" actId="20577"/>
        <pc:sldMkLst>
          <pc:docMk/>
          <pc:sldMk cId="2116892737" sldId="311"/>
        </pc:sldMkLst>
        <pc:spChg chg="mod">
          <ac:chgData name="Christoffer Østergaard Carstens" userId="5d542c86-40b2-4e4f-ab37-dc2fab4fc46a" providerId="ADAL" clId="{D51080EE-8366-4560-BF1A-391A23968867}" dt="2021-11-09T13:01:21.938" v="16" actId="20577"/>
          <ac:spMkLst>
            <pc:docMk/>
            <pc:sldMk cId="2116892737" sldId="311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3076205525" sldId="312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076205525" sldId="312"/>
            <ac:spMk id="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D51080EE-8366-4560-BF1A-391A23968867}" dt="2021-11-09T13:00:51.325" v="1" actId="27636"/>
        <pc:sldMkLst>
          <pc:docMk/>
          <pc:sldMk cId="2016327201" sldId="313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016327201" sldId="313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325" v="1" actId="27636"/>
          <ac:spMkLst>
            <pc:docMk/>
            <pc:sldMk cId="2016327201" sldId="313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4213019810" sldId="314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4213019810" sldId="314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4213019810" sldId="314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763877848" sldId="315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763877848" sldId="315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763877848" sldId="315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921904823" sldId="316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921904823" sldId="316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682727521" sldId="317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682727521" sldId="317"/>
            <ac:spMk id="2" creationId="{00000000-0000-0000-0000-000000000000}"/>
          </ac:spMkLst>
        </pc:spChg>
      </pc:sldChg>
      <pc:sldChg chg="modSp new mod">
        <pc:chgData name="Christoffer Østergaard Carstens" userId="5d542c86-40b2-4e4f-ab37-dc2fab4fc46a" providerId="ADAL" clId="{D51080EE-8366-4560-BF1A-391A23968867}" dt="2021-11-09T13:04:06.026" v="50" actId="20577"/>
        <pc:sldMkLst>
          <pc:docMk/>
          <pc:sldMk cId="2229805781" sldId="318"/>
        </pc:sldMkLst>
        <pc:spChg chg="mod">
          <ac:chgData name="Christoffer Østergaard Carstens" userId="5d542c86-40b2-4e4f-ab37-dc2fab4fc46a" providerId="ADAL" clId="{D51080EE-8366-4560-BF1A-391A23968867}" dt="2021-11-09T13:03:28.937" v="48" actId="20577"/>
          <ac:spMkLst>
            <pc:docMk/>
            <pc:sldMk cId="2229805781" sldId="318"/>
            <ac:spMk id="2" creationId="{15E50C3E-5BEC-4A48-B93D-37A49914B713}"/>
          </ac:spMkLst>
        </pc:spChg>
        <pc:spChg chg="mod">
          <ac:chgData name="Christoffer Østergaard Carstens" userId="5d542c86-40b2-4e4f-ab37-dc2fab4fc46a" providerId="ADAL" clId="{D51080EE-8366-4560-BF1A-391A23968867}" dt="2021-11-09T13:04:06.026" v="50" actId="20577"/>
          <ac:spMkLst>
            <pc:docMk/>
            <pc:sldMk cId="2229805781" sldId="318"/>
            <ac:spMk id="3" creationId="{1E4E5B39-BBC1-4B3E-B317-F5F3E2C2E0C6}"/>
          </ac:spMkLst>
        </pc:spChg>
      </pc:sldChg>
    </pc:docChg>
  </pc:docChgLst>
  <pc:docChgLst>
    <pc:chgData name="Christoffer Østergaard Carstens" userId="5d542c86-40b2-4e4f-ab37-dc2fab4fc46a" providerId="ADAL" clId="{606ACA38-D976-46CB-A192-77D35F22A226}"/>
    <pc:docChg chg="undo custSel addSld delSld modSld sldOrd">
      <pc:chgData name="Christoffer Østergaard Carstens" userId="5d542c86-40b2-4e4f-ab37-dc2fab4fc46a" providerId="ADAL" clId="{606ACA38-D976-46CB-A192-77D35F22A226}" dt="2025-01-07T07:51:58.528" v="138" actId="47"/>
      <pc:docMkLst>
        <pc:docMk/>
      </pc:docMkLst>
      <pc:sldChg chg="delSp modSp add mod setBg delDesignElem">
        <pc:chgData name="Christoffer Østergaard Carstens" userId="5d542c86-40b2-4e4f-ab37-dc2fab4fc46a" providerId="ADAL" clId="{606ACA38-D976-46CB-A192-77D35F22A226}" dt="2025-01-02T12:23:41.709" v="116" actId="255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606ACA38-D976-46CB-A192-77D35F22A226}" dt="2025-01-02T12:23:30.944" v="89" actId="20577"/>
          <ac:spMkLst>
            <pc:docMk/>
            <pc:sldMk cId="2658932291" sldId="256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606ACA38-D976-46CB-A192-77D35F22A226}" dt="2025-01-02T12:23:41.709" v="116" actId="255"/>
          <ac:spMkLst>
            <pc:docMk/>
            <pc:sldMk cId="2658932291" sldId="256"/>
            <ac:spMk id="3" creationId="{82701DE8-6FC1-4FF3-B9FC-92C3718AE61C}"/>
          </ac:spMkLst>
        </pc:spChg>
        <pc:spChg chg="del">
          <ac:chgData name="Christoffer Østergaard Carstens" userId="5d542c86-40b2-4e4f-ab37-dc2fab4fc46a" providerId="ADAL" clId="{606ACA38-D976-46CB-A192-77D35F22A226}" dt="2025-01-02T12:23:22.359" v="70"/>
          <ac:spMkLst>
            <pc:docMk/>
            <pc:sldMk cId="2658932291" sldId="256"/>
            <ac:spMk id="1031" creationId="{9089EED9-F54D-4F20-A2C6-949DE4176959}"/>
          </ac:spMkLst>
        </pc:spChg>
        <pc:spChg chg="del">
          <ac:chgData name="Christoffer Østergaard Carstens" userId="5d542c86-40b2-4e4f-ab37-dc2fab4fc46a" providerId="ADAL" clId="{606ACA38-D976-46CB-A192-77D35F22A226}" dt="2025-01-02T12:23:22.359" v="70"/>
          <ac:spMkLst>
            <pc:docMk/>
            <pc:sldMk cId="2658932291" sldId="256"/>
            <ac:spMk id="1033" creationId="{7E46F721-3785-414D-8697-16AF490E6806}"/>
          </ac:spMkLst>
        </pc:spChg>
      </pc:sldChg>
      <pc:sldChg chg="add">
        <pc:chgData name="Christoffer Østergaard Carstens" userId="5d542c86-40b2-4e4f-ab37-dc2fab4fc46a" providerId="ADAL" clId="{606ACA38-D976-46CB-A192-77D35F22A226}" dt="2025-01-02T12:23:22.359" v="70"/>
        <pc:sldMkLst>
          <pc:docMk/>
          <pc:sldMk cId="2074047187" sldId="260"/>
        </pc:sldMkLst>
      </pc:sldChg>
      <pc:sldChg chg="add">
        <pc:chgData name="Christoffer Østergaard Carstens" userId="5d542c86-40b2-4e4f-ab37-dc2fab4fc46a" providerId="ADAL" clId="{606ACA38-D976-46CB-A192-77D35F22A226}" dt="2025-01-02T12:23:22.359" v="70"/>
        <pc:sldMkLst>
          <pc:docMk/>
          <pc:sldMk cId="3574369769" sldId="261"/>
        </pc:sldMkLst>
      </pc:sldChg>
      <pc:sldChg chg="add">
        <pc:chgData name="Christoffer Østergaard Carstens" userId="5d542c86-40b2-4e4f-ab37-dc2fab4fc46a" providerId="ADAL" clId="{606ACA38-D976-46CB-A192-77D35F22A226}" dt="2025-01-02T12:23:22.359" v="70"/>
        <pc:sldMkLst>
          <pc:docMk/>
          <pc:sldMk cId="2611343202" sldId="262"/>
        </pc:sldMkLst>
      </pc:sldChg>
      <pc:sldChg chg="add setBg">
        <pc:chgData name="Christoffer Østergaard Carstens" userId="5d542c86-40b2-4e4f-ab37-dc2fab4fc46a" providerId="ADAL" clId="{606ACA38-D976-46CB-A192-77D35F22A226}" dt="2025-01-02T12:23:22.359" v="70"/>
        <pc:sldMkLst>
          <pc:docMk/>
          <pc:sldMk cId="549328617" sldId="263"/>
        </pc:sldMkLst>
      </pc:sldChg>
      <pc:sldChg chg="add ord">
        <pc:chgData name="Christoffer Østergaard Carstens" userId="5d542c86-40b2-4e4f-ab37-dc2fab4fc46a" providerId="ADAL" clId="{606ACA38-D976-46CB-A192-77D35F22A226}" dt="2025-01-07T07:26:44.906" v="135"/>
        <pc:sldMkLst>
          <pc:docMk/>
          <pc:sldMk cId="1515572504" sldId="264"/>
        </pc:sldMkLst>
      </pc:sldChg>
      <pc:sldChg chg="add del">
        <pc:chgData name="Christoffer Østergaard Carstens" userId="5d542c86-40b2-4e4f-ab37-dc2fab4fc46a" providerId="ADAL" clId="{606ACA38-D976-46CB-A192-77D35F22A226}" dt="2025-01-07T07:51:58.528" v="138" actId="47"/>
        <pc:sldMkLst>
          <pc:docMk/>
          <pc:sldMk cId="3460399166" sldId="265"/>
        </pc:sldMkLst>
      </pc:sldChg>
      <pc:sldChg chg="add del">
        <pc:chgData name="Christoffer Østergaard Carstens" userId="5d542c86-40b2-4e4f-ab37-dc2fab4fc46a" providerId="ADAL" clId="{606ACA38-D976-46CB-A192-77D35F22A226}" dt="2025-01-02T12:26:02.493" v="121" actId="47"/>
        <pc:sldMkLst>
          <pc:docMk/>
          <pc:sldMk cId="3528005763" sldId="266"/>
        </pc:sldMkLst>
      </pc:sldChg>
      <pc:sldChg chg="add">
        <pc:chgData name="Christoffer Østergaard Carstens" userId="5d542c86-40b2-4e4f-ab37-dc2fab4fc46a" providerId="ADAL" clId="{606ACA38-D976-46CB-A192-77D35F22A226}" dt="2025-01-02T12:23:22.359" v="70"/>
        <pc:sldMkLst>
          <pc:docMk/>
          <pc:sldMk cId="2641200659" sldId="267"/>
        </pc:sldMkLst>
      </pc:sldChg>
      <pc:sldChg chg="delSp modSp add del mod setBg delDesignElem">
        <pc:chgData name="Christoffer Østergaard Carstens" userId="5d542c86-40b2-4e4f-ab37-dc2fab4fc46a" providerId="ADAL" clId="{606ACA38-D976-46CB-A192-77D35F22A226}" dt="2025-01-07T07:51:50.747" v="137" actId="47"/>
        <pc:sldMkLst>
          <pc:docMk/>
          <pc:sldMk cId="3522626017" sldId="268"/>
        </pc:sldMkLst>
        <pc:spChg chg="mod">
          <ac:chgData name="Christoffer Østergaard Carstens" userId="5d542c86-40b2-4e4f-ab37-dc2fab4fc46a" providerId="ADAL" clId="{606ACA38-D976-46CB-A192-77D35F22A226}" dt="2025-01-02T12:26:23.579" v="131" actId="20577"/>
          <ac:spMkLst>
            <pc:docMk/>
            <pc:sldMk cId="3522626017" sldId="268"/>
            <ac:spMk id="2" creationId="{25642171-7E83-862B-B543-6A84EF073491}"/>
          </ac:spMkLst>
        </pc:spChg>
        <pc:spChg chg="del">
          <ac:chgData name="Christoffer Østergaard Carstens" userId="5d542c86-40b2-4e4f-ab37-dc2fab4fc46a" providerId="ADAL" clId="{606ACA38-D976-46CB-A192-77D35F22A226}" dt="2025-01-02T12:24:30.830" v="120"/>
          <ac:spMkLst>
            <pc:docMk/>
            <pc:sldMk cId="3522626017" sldId="268"/>
            <ac:spMk id="19" creationId="{AC17DE74-01C9-4859-B65A-85CF999E8580}"/>
          </ac:spMkLst>
        </pc:spChg>
        <pc:spChg chg="del">
          <ac:chgData name="Christoffer Østergaard Carstens" userId="5d542c86-40b2-4e4f-ab37-dc2fab4fc46a" providerId="ADAL" clId="{606ACA38-D976-46CB-A192-77D35F22A226}" dt="2025-01-02T12:24:30.830" v="120"/>
          <ac:spMkLst>
            <pc:docMk/>
            <pc:sldMk cId="3522626017" sldId="268"/>
            <ac:spMk id="20" creationId="{068C0432-0E90-4CC1-8CD3-D44A90DF07EF}"/>
          </ac:spMkLst>
        </pc:spChg>
      </pc:sldChg>
      <pc:sldChg chg="delSp add del setBg delDesignElem">
        <pc:chgData name="Christoffer Østergaard Carstens" userId="5d542c86-40b2-4e4f-ab37-dc2fab4fc46a" providerId="ADAL" clId="{606ACA38-D976-46CB-A192-77D35F22A226}" dt="2025-01-07T07:51:49.896" v="136" actId="47"/>
        <pc:sldMkLst>
          <pc:docMk/>
          <pc:sldMk cId="3942143431" sldId="269"/>
        </pc:sldMkLst>
        <pc:spChg chg="del">
          <ac:chgData name="Christoffer Østergaard Carstens" userId="5d542c86-40b2-4e4f-ab37-dc2fab4fc46a" providerId="ADAL" clId="{606ACA38-D976-46CB-A192-77D35F22A226}" dt="2025-01-02T12:24:30.830" v="120"/>
          <ac:spMkLst>
            <pc:docMk/>
            <pc:sldMk cId="3942143431" sldId="269"/>
            <ac:spMk id="14" creationId="{100EDD19-6802-4EC3-95CE-CFFAB042CFD6}"/>
          </ac:spMkLst>
        </pc:spChg>
        <pc:spChg chg="del">
          <ac:chgData name="Christoffer Østergaard Carstens" userId="5d542c86-40b2-4e4f-ab37-dc2fab4fc46a" providerId="ADAL" clId="{606ACA38-D976-46CB-A192-77D35F22A226}" dt="2025-01-02T12:24:30.830" v="120"/>
          <ac:spMkLst>
            <pc:docMk/>
            <pc:sldMk cId="3942143431" sldId="269"/>
            <ac:spMk id="15" creationId="{DB17E863-922E-4C26-BD64-E8FD41D28661}"/>
          </ac:spMkLst>
        </pc:spChg>
      </pc:sldChg>
      <pc:sldChg chg="add del">
        <pc:chgData name="Christoffer Østergaard Carstens" userId="5d542c86-40b2-4e4f-ab37-dc2fab4fc46a" providerId="ADAL" clId="{606ACA38-D976-46CB-A192-77D35F22A226}" dt="2025-01-02T12:26:05.908" v="122" actId="47"/>
        <pc:sldMkLst>
          <pc:docMk/>
          <pc:sldMk cId="3558468100" sldId="270"/>
        </pc:sldMkLst>
      </pc:sldChg>
      <pc:sldChg chg="add">
        <pc:chgData name="Christoffer Østergaard Carstens" userId="5d542c86-40b2-4e4f-ab37-dc2fab4fc46a" providerId="ADAL" clId="{606ACA38-D976-46CB-A192-77D35F22A226}" dt="2025-01-02T12:23:22.359" v="70"/>
        <pc:sldMkLst>
          <pc:docMk/>
          <pc:sldMk cId="3596974181" sldId="271"/>
        </pc:sldMkLst>
      </pc:sldChg>
      <pc:sldChg chg="add">
        <pc:chgData name="Christoffer Østergaard Carstens" userId="5d542c86-40b2-4e4f-ab37-dc2fab4fc46a" providerId="ADAL" clId="{606ACA38-D976-46CB-A192-77D35F22A226}" dt="2025-01-02T12:23:22.359" v="70"/>
        <pc:sldMkLst>
          <pc:docMk/>
          <pc:sldMk cId="959905211" sldId="273"/>
        </pc:sldMkLst>
      </pc:sldChg>
      <pc:sldChg chg="add">
        <pc:chgData name="Christoffer Østergaard Carstens" userId="5d542c86-40b2-4e4f-ab37-dc2fab4fc46a" providerId="ADAL" clId="{606ACA38-D976-46CB-A192-77D35F22A226}" dt="2025-01-02T12:23:22.359" v="70"/>
        <pc:sldMkLst>
          <pc:docMk/>
          <pc:sldMk cId="2940670741" sldId="276"/>
        </pc:sldMkLst>
      </pc:sldChg>
      <pc:sldChg chg="modSp del mod">
        <pc:chgData name="Christoffer Østergaard Carstens" userId="5d542c86-40b2-4e4f-ab37-dc2fab4fc46a" providerId="ADAL" clId="{606ACA38-D976-46CB-A192-77D35F22A226}" dt="2025-01-02T12:23:44.578" v="117" actId="47"/>
        <pc:sldMkLst>
          <pc:docMk/>
          <pc:sldMk cId="4082002393" sldId="329"/>
        </pc:sldMkLst>
        <pc:spChg chg="mod">
          <ac:chgData name="Christoffer Østergaard Carstens" userId="5d542c86-40b2-4e4f-ab37-dc2fab4fc46a" providerId="ADAL" clId="{606ACA38-D976-46CB-A192-77D35F22A226}" dt="2025-01-02T12:19:14.103" v="18" actId="20577"/>
          <ac:spMkLst>
            <pc:docMk/>
            <pc:sldMk cId="4082002393" sldId="329"/>
            <ac:spMk id="2" creationId="{0A6423A2-7E3D-D49A-3D2E-E38D0E8C84E4}"/>
          </ac:spMkLst>
        </pc:spChg>
      </pc:sldChg>
      <pc:sldChg chg="del">
        <pc:chgData name="Christoffer Østergaard Carstens" userId="5d542c86-40b2-4e4f-ab37-dc2fab4fc46a" providerId="ADAL" clId="{606ACA38-D976-46CB-A192-77D35F22A226}" dt="2025-01-02T12:19:15.762" v="20" actId="47"/>
        <pc:sldMkLst>
          <pc:docMk/>
          <pc:sldMk cId="1549179719" sldId="330"/>
        </pc:sldMkLst>
      </pc:sldChg>
      <pc:sldChg chg="del">
        <pc:chgData name="Christoffer Østergaard Carstens" userId="5d542c86-40b2-4e4f-ab37-dc2fab4fc46a" providerId="ADAL" clId="{606ACA38-D976-46CB-A192-77D35F22A226}" dt="2025-01-02T12:19:15.889" v="21" actId="47"/>
        <pc:sldMkLst>
          <pc:docMk/>
          <pc:sldMk cId="338195343" sldId="331"/>
        </pc:sldMkLst>
      </pc:sldChg>
      <pc:sldChg chg="del">
        <pc:chgData name="Christoffer Østergaard Carstens" userId="5d542c86-40b2-4e4f-ab37-dc2fab4fc46a" providerId="ADAL" clId="{606ACA38-D976-46CB-A192-77D35F22A226}" dt="2025-01-02T12:19:20.743" v="24" actId="47"/>
        <pc:sldMkLst>
          <pc:docMk/>
          <pc:sldMk cId="140450312" sldId="332"/>
        </pc:sldMkLst>
      </pc:sldChg>
      <pc:sldChg chg="modSp add del mod ord">
        <pc:chgData name="Christoffer Østergaard Carstens" userId="5d542c86-40b2-4e4f-ab37-dc2fab4fc46a" providerId="ADAL" clId="{606ACA38-D976-46CB-A192-77D35F22A226}" dt="2025-01-02T12:28:31.171" v="133"/>
        <pc:sldMkLst>
          <pc:docMk/>
          <pc:sldMk cId="4139154610" sldId="333"/>
        </pc:sldMkLst>
        <pc:spChg chg="mod">
          <ac:chgData name="Christoffer Østergaard Carstens" userId="5d542c86-40b2-4e4f-ab37-dc2fab4fc46a" providerId="ADAL" clId="{606ACA38-D976-46CB-A192-77D35F22A226}" dt="2025-01-02T12:20:05.212" v="68" actId="20577"/>
          <ac:spMkLst>
            <pc:docMk/>
            <pc:sldMk cId="4139154610" sldId="333"/>
            <ac:spMk id="2" creationId="{D181405F-B2BD-35EE-2CE3-FC2301D6B80A}"/>
          </ac:spMkLst>
        </pc:spChg>
        <pc:spChg chg="mod">
          <ac:chgData name="Christoffer Østergaard Carstens" userId="5d542c86-40b2-4e4f-ab37-dc2fab4fc46a" providerId="ADAL" clId="{606ACA38-D976-46CB-A192-77D35F22A226}" dt="2025-01-02T12:19:48.417" v="61" actId="6549"/>
          <ac:spMkLst>
            <pc:docMk/>
            <pc:sldMk cId="4139154610" sldId="333"/>
            <ac:spMk id="3" creationId="{B3AB30BD-D746-FCC6-C8A1-B509AFD938B7}"/>
          </ac:spMkLst>
        </pc:spChg>
      </pc:sldChg>
      <pc:sldChg chg="del">
        <pc:chgData name="Christoffer Østergaard Carstens" userId="5d542c86-40b2-4e4f-ab37-dc2fab4fc46a" providerId="ADAL" clId="{606ACA38-D976-46CB-A192-77D35F22A226}" dt="2025-01-02T12:19:15.576" v="19" actId="47"/>
        <pc:sldMkLst>
          <pc:docMk/>
          <pc:sldMk cId="1044728505" sldId="334"/>
        </pc:sldMkLst>
      </pc:sldChg>
    </pc:docChg>
  </pc:docChgLst>
  <pc:docChgLst>
    <pc:chgData name="Christoffer Østergaard Carstens" userId="5d542c86-40b2-4e4f-ab37-dc2fab4fc46a" providerId="ADAL" clId="{226C557B-84DD-49A9-B975-80C5BC12D3FF}"/>
    <pc:docChg chg="undo custSel addSld delSld modSld sldOrd">
      <pc:chgData name="Christoffer Østergaard Carstens" userId="5d542c86-40b2-4e4f-ab37-dc2fab4fc46a" providerId="ADAL" clId="{226C557B-84DD-49A9-B975-80C5BC12D3FF}" dt="2023-11-14T11:31:57.978" v="921" actId="12"/>
      <pc:docMkLst>
        <pc:docMk/>
      </pc:docMkLst>
      <pc:sldChg chg="add">
        <pc:chgData name="Christoffer Østergaard Carstens" userId="5d542c86-40b2-4e4f-ab37-dc2fab4fc46a" providerId="ADAL" clId="{226C557B-84DD-49A9-B975-80C5BC12D3FF}" dt="2023-11-14T11:19:53.221" v="335"/>
        <pc:sldMkLst>
          <pc:docMk/>
          <pc:sldMk cId="0" sldId="258"/>
        </pc:sldMkLst>
      </pc:sldChg>
      <pc:sldChg chg="add del">
        <pc:chgData name="Christoffer Østergaard Carstens" userId="5d542c86-40b2-4e4f-ab37-dc2fab4fc46a" providerId="ADAL" clId="{226C557B-84DD-49A9-B975-80C5BC12D3FF}" dt="2023-11-14T11:22:35.396" v="378" actId="47"/>
        <pc:sldMkLst>
          <pc:docMk/>
          <pc:sldMk cId="2074047187" sldId="260"/>
        </pc:sldMkLst>
      </pc:sldChg>
      <pc:sldChg chg="add del">
        <pc:chgData name="Christoffer Østergaard Carstens" userId="5d542c86-40b2-4e4f-ab37-dc2fab4fc46a" providerId="ADAL" clId="{226C557B-84DD-49A9-B975-80C5BC12D3FF}" dt="2023-11-14T11:22:36.694" v="379" actId="47"/>
        <pc:sldMkLst>
          <pc:docMk/>
          <pc:sldMk cId="3574369769" sldId="261"/>
        </pc:sldMkLst>
      </pc:sldChg>
      <pc:sldChg chg="add del">
        <pc:chgData name="Christoffer Østergaard Carstens" userId="5d542c86-40b2-4e4f-ab37-dc2fab4fc46a" providerId="ADAL" clId="{226C557B-84DD-49A9-B975-80C5BC12D3FF}" dt="2023-11-14T11:22:39.098" v="380" actId="47"/>
        <pc:sldMkLst>
          <pc:docMk/>
          <pc:sldMk cId="2611343202" sldId="262"/>
        </pc:sldMkLst>
      </pc:sldChg>
      <pc:sldChg chg="modSp mod">
        <pc:chgData name="Christoffer Østergaard Carstens" userId="5d542c86-40b2-4e4f-ab37-dc2fab4fc46a" providerId="ADAL" clId="{226C557B-84DD-49A9-B975-80C5BC12D3FF}" dt="2023-11-14T11:22:26.037" v="377" actId="20577"/>
        <pc:sldMkLst>
          <pc:docMk/>
          <pc:sldMk cId="1927560726" sldId="289"/>
        </pc:sldMkLst>
        <pc:spChg chg="mod">
          <ac:chgData name="Christoffer Østergaard Carstens" userId="5d542c86-40b2-4e4f-ab37-dc2fab4fc46a" providerId="ADAL" clId="{226C557B-84DD-49A9-B975-80C5BC12D3FF}" dt="2023-11-14T11:22:26.037" v="377" actId="20577"/>
          <ac:spMkLst>
            <pc:docMk/>
            <pc:sldMk cId="1927560726" sldId="289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226C557B-84DD-49A9-B975-80C5BC12D3FF}" dt="2023-11-13T12:52:54.492" v="4" actId="47"/>
        <pc:sldMkLst>
          <pc:docMk/>
          <pc:sldMk cId="124047894" sldId="302"/>
        </pc:sldMkLst>
      </pc:sldChg>
      <pc:sldChg chg="del">
        <pc:chgData name="Christoffer Østergaard Carstens" userId="5d542c86-40b2-4e4f-ab37-dc2fab4fc46a" providerId="ADAL" clId="{226C557B-84DD-49A9-B975-80C5BC12D3FF}" dt="2023-11-13T12:52:53.997" v="2" actId="47"/>
        <pc:sldMkLst>
          <pc:docMk/>
          <pc:sldMk cId="3432514192" sldId="303"/>
        </pc:sldMkLst>
      </pc:sldChg>
      <pc:sldChg chg="del">
        <pc:chgData name="Christoffer Østergaard Carstens" userId="5d542c86-40b2-4e4f-ab37-dc2fab4fc46a" providerId="ADAL" clId="{226C557B-84DD-49A9-B975-80C5BC12D3FF}" dt="2023-11-13T12:52:54.256" v="3" actId="47"/>
        <pc:sldMkLst>
          <pc:docMk/>
          <pc:sldMk cId="1749524707" sldId="306"/>
        </pc:sldMkLst>
      </pc:sldChg>
      <pc:sldChg chg="del">
        <pc:chgData name="Christoffer Østergaard Carstens" userId="5d542c86-40b2-4e4f-ab37-dc2fab4fc46a" providerId="ADAL" clId="{226C557B-84DD-49A9-B975-80C5BC12D3FF}" dt="2023-11-13T12:52:53.706" v="1" actId="47"/>
        <pc:sldMkLst>
          <pc:docMk/>
          <pc:sldMk cId="983166598" sldId="307"/>
        </pc:sldMkLst>
      </pc:sldChg>
      <pc:sldChg chg="del">
        <pc:chgData name="Christoffer Østergaard Carstens" userId="5d542c86-40b2-4e4f-ab37-dc2fab4fc46a" providerId="ADAL" clId="{226C557B-84DD-49A9-B975-80C5BC12D3FF}" dt="2023-11-13T12:52:53.319" v="0" actId="47"/>
        <pc:sldMkLst>
          <pc:docMk/>
          <pc:sldMk cId="3030732302" sldId="308"/>
        </pc:sldMkLst>
      </pc:sldChg>
      <pc:sldChg chg="modSp mod">
        <pc:chgData name="Christoffer Østergaard Carstens" userId="5d542c86-40b2-4e4f-ab37-dc2fab4fc46a" providerId="ADAL" clId="{226C557B-84DD-49A9-B975-80C5BC12D3FF}" dt="2023-11-13T12:55:23.083" v="235" actId="20577"/>
        <pc:sldMkLst>
          <pc:docMk/>
          <pc:sldMk cId="2045196358" sldId="310"/>
        </pc:sldMkLst>
        <pc:spChg chg="mod">
          <ac:chgData name="Christoffer Østergaard Carstens" userId="5d542c86-40b2-4e4f-ab37-dc2fab4fc46a" providerId="ADAL" clId="{226C557B-84DD-49A9-B975-80C5BC12D3FF}" dt="2023-11-13T12:55:23.083" v="235" actId="20577"/>
          <ac:spMkLst>
            <pc:docMk/>
            <pc:sldMk cId="2045196358" sldId="310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226C557B-84DD-49A9-B975-80C5BC12D3FF}" dt="2023-11-13T12:53:12.752" v="11" actId="47"/>
        <pc:sldMkLst>
          <pc:docMk/>
          <pc:sldMk cId="2116892737" sldId="311"/>
        </pc:sldMkLst>
      </pc:sldChg>
      <pc:sldChg chg="del">
        <pc:chgData name="Christoffer Østergaard Carstens" userId="5d542c86-40b2-4e4f-ab37-dc2fab4fc46a" providerId="ADAL" clId="{226C557B-84DD-49A9-B975-80C5BC12D3FF}" dt="2023-11-13T12:55:28.842" v="236" actId="47"/>
        <pc:sldMkLst>
          <pc:docMk/>
          <pc:sldMk cId="3076205525" sldId="312"/>
        </pc:sldMkLst>
      </pc:sldChg>
      <pc:sldChg chg="del">
        <pc:chgData name="Christoffer Østergaard Carstens" userId="5d542c86-40b2-4e4f-ab37-dc2fab4fc46a" providerId="ADAL" clId="{226C557B-84DD-49A9-B975-80C5BC12D3FF}" dt="2023-11-14T11:22:11.488" v="338" actId="47"/>
        <pc:sldMkLst>
          <pc:docMk/>
          <pc:sldMk cId="2016327201" sldId="313"/>
        </pc:sldMkLst>
      </pc:sldChg>
      <pc:sldChg chg="del">
        <pc:chgData name="Christoffer Østergaard Carstens" userId="5d542c86-40b2-4e4f-ab37-dc2fab4fc46a" providerId="ADAL" clId="{226C557B-84DD-49A9-B975-80C5BC12D3FF}" dt="2023-11-13T12:53:06.002" v="10" actId="47"/>
        <pc:sldMkLst>
          <pc:docMk/>
          <pc:sldMk cId="4213019810" sldId="314"/>
        </pc:sldMkLst>
      </pc:sldChg>
      <pc:sldChg chg="del">
        <pc:chgData name="Christoffer Østergaard Carstens" userId="5d542c86-40b2-4e4f-ab37-dc2fab4fc46a" providerId="ADAL" clId="{226C557B-84DD-49A9-B975-80C5BC12D3FF}" dt="2023-11-13T12:53:04.628" v="9" actId="47"/>
        <pc:sldMkLst>
          <pc:docMk/>
          <pc:sldMk cId="1763877848" sldId="315"/>
        </pc:sldMkLst>
      </pc:sldChg>
      <pc:sldChg chg="add del">
        <pc:chgData name="Christoffer Østergaard Carstens" userId="5d542c86-40b2-4e4f-ab37-dc2fab4fc46a" providerId="ADAL" clId="{226C557B-84DD-49A9-B975-80C5BC12D3FF}" dt="2023-11-13T12:52:58.549" v="7" actId="47"/>
        <pc:sldMkLst>
          <pc:docMk/>
          <pc:sldMk cId="921904823" sldId="316"/>
        </pc:sldMkLst>
      </pc:sldChg>
      <pc:sldChg chg="add del">
        <pc:chgData name="Christoffer Østergaard Carstens" userId="5d542c86-40b2-4e4f-ab37-dc2fab4fc46a" providerId="ADAL" clId="{226C557B-84DD-49A9-B975-80C5BC12D3FF}" dt="2023-11-13T12:52:59.815" v="8" actId="47"/>
        <pc:sldMkLst>
          <pc:docMk/>
          <pc:sldMk cId="1682727521" sldId="317"/>
        </pc:sldMkLst>
      </pc:sldChg>
      <pc:sldChg chg="del">
        <pc:chgData name="Christoffer Østergaard Carstens" userId="5d542c86-40b2-4e4f-ab37-dc2fab4fc46a" providerId="ADAL" clId="{226C557B-84DD-49A9-B975-80C5BC12D3FF}" dt="2023-11-13T12:53:20.675" v="12" actId="47"/>
        <pc:sldMkLst>
          <pc:docMk/>
          <pc:sldMk cId="2229805781" sldId="318"/>
        </pc:sldMkLst>
      </pc:sldChg>
      <pc:sldChg chg="del">
        <pc:chgData name="Christoffer Østergaard Carstens" userId="5d542c86-40b2-4e4f-ab37-dc2fab4fc46a" providerId="ADAL" clId="{226C557B-84DD-49A9-B975-80C5BC12D3FF}" dt="2023-11-14T11:22:13.832" v="339" actId="47"/>
        <pc:sldMkLst>
          <pc:docMk/>
          <pc:sldMk cId="558863447" sldId="319"/>
        </pc:sldMkLst>
      </pc:sldChg>
      <pc:sldChg chg="modSp new mod ord">
        <pc:chgData name="Christoffer Østergaard Carstens" userId="5d542c86-40b2-4e4f-ab37-dc2fab4fc46a" providerId="ADAL" clId="{226C557B-84DD-49A9-B975-80C5BC12D3FF}" dt="2023-11-13T12:54:46.048" v="189" actId="113"/>
        <pc:sldMkLst>
          <pc:docMk/>
          <pc:sldMk cId="3055764917" sldId="321"/>
        </pc:sldMkLst>
        <pc:spChg chg="mod">
          <ac:chgData name="Christoffer Østergaard Carstens" userId="5d542c86-40b2-4e4f-ab37-dc2fab4fc46a" providerId="ADAL" clId="{226C557B-84DD-49A9-B975-80C5BC12D3FF}" dt="2023-11-13T12:53:45.066" v="37" actId="20577"/>
          <ac:spMkLst>
            <pc:docMk/>
            <pc:sldMk cId="3055764917" sldId="321"/>
            <ac:spMk id="2" creationId="{C27B19E5-3241-7079-1A5A-8F2FF3F544A7}"/>
          </ac:spMkLst>
        </pc:spChg>
        <pc:spChg chg="mod">
          <ac:chgData name="Christoffer Østergaard Carstens" userId="5d542c86-40b2-4e4f-ab37-dc2fab4fc46a" providerId="ADAL" clId="{226C557B-84DD-49A9-B975-80C5BC12D3FF}" dt="2023-11-13T12:54:46.048" v="189" actId="113"/>
          <ac:spMkLst>
            <pc:docMk/>
            <pc:sldMk cId="3055764917" sldId="321"/>
            <ac:spMk id="3" creationId="{60673B44-4098-D525-4CE1-8F24B9E877EC}"/>
          </ac:spMkLst>
        </pc:spChg>
      </pc:sldChg>
      <pc:sldChg chg="addSp delSp modSp new mod">
        <pc:chgData name="Christoffer Østergaard Carstens" userId="5d542c86-40b2-4e4f-ab37-dc2fab4fc46a" providerId="ADAL" clId="{226C557B-84DD-49A9-B975-80C5BC12D3FF}" dt="2023-11-14T11:16:48.638" v="277" actId="478"/>
        <pc:sldMkLst>
          <pc:docMk/>
          <pc:sldMk cId="4137569917" sldId="322"/>
        </pc:sldMkLst>
        <pc:spChg chg="mod">
          <ac:chgData name="Christoffer Østergaard Carstens" userId="5d542c86-40b2-4e4f-ab37-dc2fab4fc46a" providerId="ADAL" clId="{226C557B-84DD-49A9-B975-80C5BC12D3FF}" dt="2023-11-14T11:16:32.812" v="275" actId="6549"/>
          <ac:spMkLst>
            <pc:docMk/>
            <pc:sldMk cId="4137569917" sldId="322"/>
            <ac:spMk id="2" creationId="{33E9FBC0-8409-D61A-CE9D-57F460D840EC}"/>
          </ac:spMkLst>
        </pc:spChg>
        <pc:spChg chg="add del">
          <ac:chgData name="Christoffer Østergaard Carstens" userId="5d542c86-40b2-4e4f-ab37-dc2fab4fc46a" providerId="ADAL" clId="{226C557B-84DD-49A9-B975-80C5BC12D3FF}" dt="2023-11-14T11:16:48.638" v="277" actId="478"/>
          <ac:spMkLst>
            <pc:docMk/>
            <pc:sldMk cId="4137569917" sldId="322"/>
            <ac:spMk id="5" creationId="{9105526A-8565-0D81-0335-D3B751985649}"/>
          </ac:spMkLst>
        </pc:spChg>
      </pc:sldChg>
      <pc:sldChg chg="new del">
        <pc:chgData name="Christoffer Østergaard Carstens" userId="5d542c86-40b2-4e4f-ab37-dc2fab4fc46a" providerId="ADAL" clId="{226C557B-84DD-49A9-B975-80C5BC12D3FF}" dt="2023-11-14T11:26:02.275" v="485" actId="47"/>
        <pc:sldMkLst>
          <pc:docMk/>
          <pc:sldMk cId="2826920318" sldId="323"/>
        </pc:sldMkLst>
      </pc:sldChg>
      <pc:sldChg chg="modSp new del mod">
        <pc:chgData name="Christoffer Østergaard Carstens" userId="5d542c86-40b2-4e4f-ab37-dc2fab4fc46a" providerId="ADAL" clId="{226C557B-84DD-49A9-B975-80C5BC12D3FF}" dt="2023-11-14T11:19:56.995" v="337" actId="47"/>
        <pc:sldMkLst>
          <pc:docMk/>
          <pc:sldMk cId="4261524838" sldId="323"/>
        </pc:sldMkLst>
        <pc:spChg chg="mod">
          <ac:chgData name="Christoffer Østergaard Carstens" userId="5d542c86-40b2-4e4f-ab37-dc2fab4fc46a" providerId="ADAL" clId="{226C557B-84DD-49A9-B975-80C5BC12D3FF}" dt="2023-11-14T11:16:55.882" v="290" actId="20577"/>
          <ac:spMkLst>
            <pc:docMk/>
            <pc:sldMk cId="4261524838" sldId="323"/>
            <ac:spMk id="2" creationId="{7C3F4BCE-EF19-DCE0-C47B-9C6F32411524}"/>
          </ac:spMkLst>
        </pc:spChg>
        <pc:spChg chg="mod">
          <ac:chgData name="Christoffer Østergaard Carstens" userId="5d542c86-40b2-4e4f-ab37-dc2fab4fc46a" providerId="ADAL" clId="{226C557B-84DD-49A9-B975-80C5BC12D3FF}" dt="2023-11-14T11:17:17.766" v="292" actId="5793"/>
          <ac:spMkLst>
            <pc:docMk/>
            <pc:sldMk cId="4261524838" sldId="323"/>
            <ac:spMk id="3" creationId="{39414E19-DED6-E1BD-6E45-58E708568C0B}"/>
          </ac:spMkLst>
        </pc:spChg>
      </pc:sldChg>
      <pc:sldChg chg="addSp delSp modSp new del mod">
        <pc:chgData name="Christoffer Østergaard Carstens" userId="5d542c86-40b2-4e4f-ab37-dc2fab4fc46a" providerId="ADAL" clId="{226C557B-84DD-49A9-B975-80C5BC12D3FF}" dt="2023-11-14T11:19:55.729" v="336" actId="47"/>
        <pc:sldMkLst>
          <pc:docMk/>
          <pc:sldMk cId="2604976528" sldId="324"/>
        </pc:sldMkLst>
        <pc:spChg chg="mod">
          <ac:chgData name="Christoffer Østergaard Carstens" userId="5d542c86-40b2-4e4f-ab37-dc2fab4fc46a" providerId="ADAL" clId="{226C557B-84DD-49A9-B975-80C5BC12D3FF}" dt="2023-11-14T11:18:19.403" v="333" actId="20577"/>
          <ac:spMkLst>
            <pc:docMk/>
            <pc:sldMk cId="2604976528" sldId="324"/>
            <ac:spMk id="2" creationId="{1220AF81-84C2-4429-6468-C3BC6FFE8384}"/>
          </ac:spMkLst>
        </pc:spChg>
        <pc:spChg chg="mod">
          <ac:chgData name="Christoffer Østergaard Carstens" userId="5d542c86-40b2-4e4f-ab37-dc2fab4fc46a" providerId="ADAL" clId="{226C557B-84DD-49A9-B975-80C5BC12D3FF}" dt="2023-11-14T11:18:20.916" v="334" actId="5793"/>
          <ac:spMkLst>
            <pc:docMk/>
            <pc:sldMk cId="2604976528" sldId="324"/>
            <ac:spMk id="3" creationId="{AC28A88A-47AA-0D33-8F65-A4C40D002855}"/>
          </ac:spMkLst>
        </pc:spChg>
        <pc:spChg chg="add del">
          <ac:chgData name="Christoffer Østergaard Carstens" userId="5d542c86-40b2-4e4f-ab37-dc2fab4fc46a" providerId="ADAL" clId="{226C557B-84DD-49A9-B975-80C5BC12D3FF}" dt="2023-11-14T11:18:02.161" v="295" actId="478"/>
          <ac:spMkLst>
            <pc:docMk/>
            <pc:sldMk cId="2604976528" sldId="324"/>
            <ac:spMk id="5" creationId="{59C31BAF-AE92-64F4-E154-5840A483DE0B}"/>
          </ac:spMkLst>
        </pc:spChg>
        <pc:spChg chg="add del mod">
          <ac:chgData name="Christoffer Østergaard Carstens" userId="5d542c86-40b2-4e4f-ab37-dc2fab4fc46a" providerId="ADAL" clId="{226C557B-84DD-49A9-B975-80C5BC12D3FF}" dt="2023-11-14T11:18:11.185" v="298" actId="478"/>
          <ac:spMkLst>
            <pc:docMk/>
            <pc:sldMk cId="2604976528" sldId="324"/>
            <ac:spMk id="7" creationId="{E2E98E61-E806-7326-2030-EA6554EC90B6}"/>
          </ac:spMkLst>
        </pc:spChg>
      </pc:sldChg>
      <pc:sldChg chg="modSp new mod">
        <pc:chgData name="Christoffer Østergaard Carstens" userId="5d542c86-40b2-4e4f-ab37-dc2fab4fc46a" providerId="ADAL" clId="{226C557B-84DD-49A9-B975-80C5BC12D3FF}" dt="2023-11-14T11:28:12.465" v="563" actId="20577"/>
        <pc:sldMkLst>
          <pc:docMk/>
          <pc:sldMk cId="3114958335" sldId="324"/>
        </pc:sldMkLst>
        <pc:spChg chg="mod">
          <ac:chgData name="Christoffer Østergaard Carstens" userId="5d542c86-40b2-4e4f-ab37-dc2fab4fc46a" providerId="ADAL" clId="{226C557B-84DD-49A9-B975-80C5BC12D3FF}" dt="2023-11-14T11:22:49.347" v="397" actId="20577"/>
          <ac:spMkLst>
            <pc:docMk/>
            <pc:sldMk cId="3114958335" sldId="324"/>
            <ac:spMk id="2" creationId="{ED3CAAB4-3A66-9941-BBBB-C103CF8D2D0F}"/>
          </ac:spMkLst>
        </pc:spChg>
        <pc:spChg chg="mod">
          <ac:chgData name="Christoffer Østergaard Carstens" userId="5d542c86-40b2-4e4f-ab37-dc2fab4fc46a" providerId="ADAL" clId="{226C557B-84DD-49A9-B975-80C5BC12D3FF}" dt="2023-11-14T11:28:12.465" v="563" actId="20577"/>
          <ac:spMkLst>
            <pc:docMk/>
            <pc:sldMk cId="3114958335" sldId="324"/>
            <ac:spMk id="3" creationId="{E3CB7694-FAEF-7CD6-A3A8-02D0FAC8B6E6}"/>
          </ac:spMkLst>
        </pc:spChg>
      </pc:sldChg>
      <pc:sldChg chg="addSp modSp new mod">
        <pc:chgData name="Christoffer Østergaard Carstens" userId="5d542c86-40b2-4e4f-ab37-dc2fab4fc46a" providerId="ADAL" clId="{226C557B-84DD-49A9-B975-80C5BC12D3FF}" dt="2023-11-14T11:23:43.790" v="479" actId="14100"/>
        <pc:sldMkLst>
          <pc:docMk/>
          <pc:sldMk cId="3950333453" sldId="325"/>
        </pc:sldMkLst>
        <pc:picChg chg="add mod">
          <ac:chgData name="Christoffer Østergaard Carstens" userId="5d542c86-40b2-4e4f-ab37-dc2fab4fc46a" providerId="ADAL" clId="{226C557B-84DD-49A9-B975-80C5BC12D3FF}" dt="2023-11-14T11:23:43.790" v="479" actId="14100"/>
          <ac:picMkLst>
            <pc:docMk/>
            <pc:sldMk cId="3950333453" sldId="325"/>
            <ac:picMk id="5" creationId="{DEBDF1F0-B38A-6CC3-02C8-02331575ACEC}"/>
          </ac:picMkLst>
        </pc:picChg>
      </pc:sldChg>
      <pc:sldChg chg="addSp new mod">
        <pc:chgData name="Christoffer Østergaard Carstens" userId="5d542c86-40b2-4e4f-ab37-dc2fab4fc46a" providerId="ADAL" clId="{226C557B-84DD-49A9-B975-80C5BC12D3FF}" dt="2023-11-14T11:24:38.452" v="481" actId="22"/>
        <pc:sldMkLst>
          <pc:docMk/>
          <pc:sldMk cId="3726065333" sldId="326"/>
        </pc:sldMkLst>
        <pc:picChg chg="add">
          <ac:chgData name="Christoffer Østergaard Carstens" userId="5d542c86-40b2-4e4f-ab37-dc2fab4fc46a" providerId="ADAL" clId="{226C557B-84DD-49A9-B975-80C5BC12D3FF}" dt="2023-11-14T11:24:38.452" v="481" actId="22"/>
          <ac:picMkLst>
            <pc:docMk/>
            <pc:sldMk cId="3726065333" sldId="326"/>
            <ac:picMk id="5" creationId="{15C17513-1C2F-E0BD-1462-97854FD4FF01}"/>
          </ac:picMkLst>
        </pc:picChg>
      </pc:sldChg>
      <pc:sldChg chg="modSp new mod ord">
        <pc:chgData name="Christoffer Østergaard Carstens" userId="5d542c86-40b2-4e4f-ab37-dc2fab4fc46a" providerId="ADAL" clId="{226C557B-84DD-49A9-B975-80C5BC12D3FF}" dt="2023-11-14T11:31:57.978" v="921" actId="12"/>
        <pc:sldMkLst>
          <pc:docMk/>
          <pc:sldMk cId="2203989295" sldId="327"/>
        </pc:sldMkLst>
        <pc:spChg chg="mod">
          <ac:chgData name="Christoffer Østergaard Carstens" userId="5d542c86-40b2-4e4f-ab37-dc2fab4fc46a" providerId="ADAL" clId="{226C557B-84DD-49A9-B975-80C5BC12D3FF}" dt="2023-11-14T11:30:57.869" v="814" actId="20577"/>
          <ac:spMkLst>
            <pc:docMk/>
            <pc:sldMk cId="2203989295" sldId="327"/>
            <ac:spMk id="2" creationId="{3DC73E23-647B-07BD-65BB-FE11EA8057C5}"/>
          </ac:spMkLst>
        </pc:spChg>
        <pc:spChg chg="mod">
          <ac:chgData name="Christoffer Østergaard Carstens" userId="5d542c86-40b2-4e4f-ab37-dc2fab4fc46a" providerId="ADAL" clId="{226C557B-84DD-49A9-B975-80C5BC12D3FF}" dt="2023-11-14T11:31:57.978" v="921" actId="12"/>
          <ac:spMkLst>
            <pc:docMk/>
            <pc:sldMk cId="2203989295" sldId="327"/>
            <ac:spMk id="3" creationId="{D9563AFF-2B7A-9932-4F07-B0CF301AE270}"/>
          </ac:spMkLst>
        </pc:spChg>
      </pc:sldChg>
      <pc:sldChg chg="addSp modSp new mod ord">
        <pc:chgData name="Christoffer Østergaard Carstens" userId="5d542c86-40b2-4e4f-ab37-dc2fab4fc46a" providerId="ADAL" clId="{226C557B-84DD-49A9-B975-80C5BC12D3FF}" dt="2023-11-14T11:27:55.618" v="517" actId="1076"/>
        <pc:sldMkLst>
          <pc:docMk/>
          <pc:sldMk cId="3196812762" sldId="328"/>
        </pc:sldMkLst>
        <pc:spChg chg="mod">
          <ac:chgData name="Christoffer Østergaard Carstens" userId="5d542c86-40b2-4e4f-ab37-dc2fab4fc46a" providerId="ADAL" clId="{226C557B-84DD-49A9-B975-80C5BC12D3FF}" dt="2023-11-14T11:27:53.374" v="516" actId="20577"/>
          <ac:spMkLst>
            <pc:docMk/>
            <pc:sldMk cId="3196812762" sldId="328"/>
            <ac:spMk id="2" creationId="{1703E5ED-EE79-447A-66CA-08B8066F7046}"/>
          </ac:spMkLst>
        </pc:spChg>
        <pc:picChg chg="add mod">
          <ac:chgData name="Christoffer Østergaard Carstens" userId="5d542c86-40b2-4e4f-ab37-dc2fab4fc46a" providerId="ADAL" clId="{226C557B-84DD-49A9-B975-80C5BC12D3FF}" dt="2023-11-14T11:27:55.618" v="517" actId="1076"/>
          <ac:picMkLst>
            <pc:docMk/>
            <pc:sldMk cId="3196812762" sldId="328"/>
            <ac:picMk id="5" creationId="{BBBF3891-B509-3848-210A-2BBC8D91E56B}"/>
          </ac:picMkLst>
        </pc:picChg>
      </pc:sldChg>
      <pc:sldChg chg="new del">
        <pc:chgData name="Christoffer Østergaard Carstens" userId="5d542c86-40b2-4e4f-ab37-dc2fab4fc46a" providerId="ADAL" clId="{226C557B-84DD-49A9-B975-80C5BC12D3FF}" dt="2023-11-14T11:27:42.336" v="490" actId="47"/>
        <pc:sldMkLst>
          <pc:docMk/>
          <pc:sldMk cId="3853908926" sldId="328"/>
        </pc:sldMkLst>
      </pc:sldChg>
    </pc:docChg>
  </pc:docChgLst>
  <pc:docChgLst>
    <pc:chgData name="Christoffer Østergaard Carstens" userId="5d542c86-40b2-4e4f-ab37-dc2fab4fc46a" providerId="ADAL" clId="{0D91BB70-A9AE-4D72-AA2C-C01696797AEA}"/>
    <pc:docChg chg="undo redo custSel addSld delSld modSld">
      <pc:chgData name="Christoffer Østergaard Carstens" userId="5d542c86-40b2-4e4f-ab37-dc2fab4fc46a" providerId="ADAL" clId="{0D91BB70-A9AE-4D72-AA2C-C01696797AEA}" dt="2023-11-21T12:03:17.264" v="848" actId="22"/>
      <pc:docMkLst>
        <pc:docMk/>
      </pc:docMkLst>
      <pc:sldChg chg="del">
        <pc:chgData name="Christoffer Østergaard Carstens" userId="5d542c86-40b2-4e4f-ab37-dc2fab4fc46a" providerId="ADAL" clId="{0D91BB70-A9AE-4D72-AA2C-C01696797AEA}" dt="2023-11-19T13:24:23.251" v="74" actId="47"/>
        <pc:sldMkLst>
          <pc:docMk/>
          <pc:sldMk cId="0" sldId="258"/>
        </pc:sldMkLst>
      </pc:sldChg>
      <pc:sldChg chg="del">
        <pc:chgData name="Christoffer Østergaard Carstens" userId="5d542c86-40b2-4e4f-ab37-dc2fab4fc46a" providerId="ADAL" clId="{0D91BB70-A9AE-4D72-AA2C-C01696797AEA}" dt="2023-11-19T13:23:55.689" v="0" actId="47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0D91BB70-A9AE-4D72-AA2C-C01696797AEA}" dt="2023-11-21T11:55:02.626" v="839" actId="20577"/>
        <pc:sldMkLst>
          <pc:docMk/>
          <pc:sldMk cId="1927560726" sldId="289"/>
        </pc:sldMkLst>
        <pc:spChg chg="mod">
          <ac:chgData name="Christoffer Østergaard Carstens" userId="5d542c86-40b2-4e4f-ab37-dc2fab4fc46a" providerId="ADAL" clId="{0D91BB70-A9AE-4D72-AA2C-C01696797AEA}" dt="2023-11-21T11:55:02.626" v="839" actId="20577"/>
          <ac:spMkLst>
            <pc:docMk/>
            <pc:sldMk cId="1927560726" sldId="289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0D91BB70-A9AE-4D72-AA2C-C01696797AEA}" dt="2023-11-19T13:24:20.579" v="64" actId="47"/>
        <pc:sldMkLst>
          <pc:docMk/>
          <pc:sldMk cId="977638423" sldId="309"/>
        </pc:sldMkLst>
      </pc:sldChg>
      <pc:sldChg chg="del">
        <pc:chgData name="Christoffer Østergaard Carstens" userId="5d542c86-40b2-4e4f-ab37-dc2fab4fc46a" providerId="ADAL" clId="{0D91BB70-A9AE-4D72-AA2C-C01696797AEA}" dt="2023-11-19T13:24:21.246" v="66" actId="47"/>
        <pc:sldMkLst>
          <pc:docMk/>
          <pc:sldMk cId="2045196358" sldId="310"/>
        </pc:sldMkLst>
      </pc:sldChg>
      <pc:sldChg chg="del">
        <pc:chgData name="Christoffer Østergaard Carstens" userId="5d542c86-40b2-4e4f-ab37-dc2fab4fc46a" providerId="ADAL" clId="{0D91BB70-A9AE-4D72-AA2C-C01696797AEA}" dt="2023-11-19T13:24:21.692" v="68" actId="47"/>
        <pc:sldMkLst>
          <pc:docMk/>
          <pc:sldMk cId="921904823" sldId="316"/>
        </pc:sldMkLst>
      </pc:sldChg>
      <pc:sldChg chg="del">
        <pc:chgData name="Christoffer Østergaard Carstens" userId="5d542c86-40b2-4e4f-ab37-dc2fab4fc46a" providerId="ADAL" clId="{0D91BB70-A9AE-4D72-AA2C-C01696797AEA}" dt="2023-11-19T13:24:21.937" v="69" actId="47"/>
        <pc:sldMkLst>
          <pc:docMk/>
          <pc:sldMk cId="1682727521" sldId="317"/>
        </pc:sldMkLst>
      </pc:sldChg>
      <pc:sldChg chg="del">
        <pc:chgData name="Christoffer Østergaard Carstens" userId="5d542c86-40b2-4e4f-ab37-dc2fab4fc46a" providerId="ADAL" clId="{0D91BB70-A9AE-4D72-AA2C-C01696797AEA}" dt="2023-11-19T13:24:21.447" v="67" actId="47"/>
        <pc:sldMkLst>
          <pc:docMk/>
          <pc:sldMk cId="1833262657" sldId="320"/>
        </pc:sldMkLst>
      </pc:sldChg>
      <pc:sldChg chg="del">
        <pc:chgData name="Christoffer Østergaard Carstens" userId="5d542c86-40b2-4e4f-ab37-dc2fab4fc46a" providerId="ADAL" clId="{0D91BB70-A9AE-4D72-AA2C-C01696797AEA}" dt="2023-11-19T13:24:20.936" v="65" actId="47"/>
        <pc:sldMkLst>
          <pc:docMk/>
          <pc:sldMk cId="3055764917" sldId="321"/>
        </pc:sldMkLst>
      </pc:sldChg>
      <pc:sldChg chg="del">
        <pc:chgData name="Christoffer Østergaard Carstens" userId="5d542c86-40b2-4e4f-ab37-dc2fab4fc46a" providerId="ADAL" clId="{0D91BB70-A9AE-4D72-AA2C-C01696797AEA}" dt="2023-11-19T13:24:22.138" v="70" actId="47"/>
        <pc:sldMkLst>
          <pc:docMk/>
          <pc:sldMk cId="4137569917" sldId="322"/>
        </pc:sldMkLst>
      </pc:sldChg>
      <pc:sldChg chg="del">
        <pc:chgData name="Christoffer Østergaard Carstens" userId="5d542c86-40b2-4e4f-ab37-dc2fab4fc46a" providerId="ADAL" clId="{0D91BB70-A9AE-4D72-AA2C-C01696797AEA}" dt="2023-11-19T13:24:22.379" v="71" actId="47"/>
        <pc:sldMkLst>
          <pc:docMk/>
          <pc:sldMk cId="3114958335" sldId="324"/>
        </pc:sldMkLst>
      </pc:sldChg>
      <pc:sldChg chg="del">
        <pc:chgData name="Christoffer Østergaard Carstens" userId="5d542c86-40b2-4e4f-ab37-dc2fab4fc46a" providerId="ADAL" clId="{0D91BB70-A9AE-4D72-AA2C-C01696797AEA}" dt="2023-11-19T13:24:22.783" v="72" actId="47"/>
        <pc:sldMkLst>
          <pc:docMk/>
          <pc:sldMk cId="3950333453" sldId="325"/>
        </pc:sldMkLst>
      </pc:sldChg>
      <pc:sldChg chg="del">
        <pc:chgData name="Christoffer Østergaard Carstens" userId="5d542c86-40b2-4e4f-ab37-dc2fab4fc46a" providerId="ADAL" clId="{0D91BB70-A9AE-4D72-AA2C-C01696797AEA}" dt="2023-11-19T13:24:23.063" v="73" actId="47"/>
        <pc:sldMkLst>
          <pc:docMk/>
          <pc:sldMk cId="3726065333" sldId="326"/>
        </pc:sldMkLst>
      </pc:sldChg>
      <pc:sldChg chg="del">
        <pc:chgData name="Christoffer Østergaard Carstens" userId="5d542c86-40b2-4e4f-ab37-dc2fab4fc46a" providerId="ADAL" clId="{0D91BB70-A9AE-4D72-AA2C-C01696797AEA}" dt="2023-11-19T13:24:24.516" v="76" actId="47"/>
        <pc:sldMkLst>
          <pc:docMk/>
          <pc:sldMk cId="2203989295" sldId="327"/>
        </pc:sldMkLst>
      </pc:sldChg>
      <pc:sldChg chg="del">
        <pc:chgData name="Christoffer Østergaard Carstens" userId="5d542c86-40b2-4e4f-ab37-dc2fab4fc46a" providerId="ADAL" clId="{0D91BB70-A9AE-4D72-AA2C-C01696797AEA}" dt="2023-11-19T13:24:23.705" v="75" actId="47"/>
        <pc:sldMkLst>
          <pc:docMk/>
          <pc:sldMk cId="3196812762" sldId="328"/>
        </pc:sldMkLst>
      </pc:sldChg>
      <pc:sldChg chg="modSp new mod">
        <pc:chgData name="Christoffer Østergaard Carstens" userId="5d542c86-40b2-4e4f-ab37-dc2fab4fc46a" providerId="ADAL" clId="{0D91BB70-A9AE-4D72-AA2C-C01696797AEA}" dt="2023-11-19T13:24:06.449" v="62" actId="20577"/>
        <pc:sldMkLst>
          <pc:docMk/>
          <pc:sldMk cId="4082002393" sldId="329"/>
        </pc:sldMkLst>
        <pc:spChg chg="mod">
          <ac:chgData name="Christoffer Østergaard Carstens" userId="5d542c86-40b2-4e4f-ab37-dc2fab4fc46a" providerId="ADAL" clId="{0D91BB70-A9AE-4D72-AA2C-C01696797AEA}" dt="2023-11-19T13:24:02.037" v="30" actId="20577"/>
          <ac:spMkLst>
            <pc:docMk/>
            <pc:sldMk cId="4082002393" sldId="329"/>
            <ac:spMk id="2" creationId="{0A6423A2-7E3D-D49A-3D2E-E38D0E8C84E4}"/>
          </ac:spMkLst>
        </pc:spChg>
        <pc:spChg chg="mod">
          <ac:chgData name="Christoffer Østergaard Carstens" userId="5d542c86-40b2-4e4f-ab37-dc2fab4fc46a" providerId="ADAL" clId="{0D91BB70-A9AE-4D72-AA2C-C01696797AEA}" dt="2023-11-19T13:24:06.449" v="62" actId="20577"/>
          <ac:spMkLst>
            <pc:docMk/>
            <pc:sldMk cId="4082002393" sldId="329"/>
            <ac:spMk id="3" creationId="{441872AF-AA20-AC6D-9141-EE305622CAA0}"/>
          </ac:spMkLst>
        </pc:spChg>
      </pc:sldChg>
      <pc:sldChg chg="addSp modSp new mod">
        <pc:chgData name="Christoffer Østergaard Carstens" userId="5d542c86-40b2-4e4f-ab37-dc2fab4fc46a" providerId="ADAL" clId="{0D91BB70-A9AE-4D72-AA2C-C01696797AEA}" dt="2023-11-19T13:25:32.301" v="221" actId="20577"/>
        <pc:sldMkLst>
          <pc:docMk/>
          <pc:sldMk cId="2043129" sldId="330"/>
        </pc:sldMkLst>
        <pc:spChg chg="mod">
          <ac:chgData name="Christoffer Østergaard Carstens" userId="5d542c86-40b2-4e4f-ab37-dc2fab4fc46a" providerId="ADAL" clId="{0D91BB70-A9AE-4D72-AA2C-C01696797AEA}" dt="2023-11-19T13:25:32.301" v="221" actId="20577"/>
          <ac:spMkLst>
            <pc:docMk/>
            <pc:sldMk cId="2043129" sldId="330"/>
            <ac:spMk id="2" creationId="{C0226EF9-8218-116F-5BBF-942DCF999CD7}"/>
          </ac:spMkLst>
        </pc:spChg>
        <pc:picChg chg="add mod">
          <ac:chgData name="Christoffer Østergaard Carstens" userId="5d542c86-40b2-4e4f-ab37-dc2fab4fc46a" providerId="ADAL" clId="{0D91BB70-A9AE-4D72-AA2C-C01696797AEA}" dt="2023-11-19T13:25:20.998" v="153" actId="1076"/>
          <ac:picMkLst>
            <pc:docMk/>
            <pc:sldMk cId="2043129" sldId="330"/>
            <ac:picMk id="1026" creationId="{6D012693-8C39-1DC4-5052-C0EBDF330DBC}"/>
          </ac:picMkLst>
        </pc:picChg>
      </pc:sldChg>
      <pc:sldChg chg="modSp new mod">
        <pc:chgData name="Christoffer Østergaard Carstens" userId="5d542c86-40b2-4e4f-ab37-dc2fab4fc46a" providerId="ADAL" clId="{0D91BB70-A9AE-4D72-AA2C-C01696797AEA}" dt="2023-11-19T13:24:59.740" v="149" actId="20577"/>
        <pc:sldMkLst>
          <pc:docMk/>
          <pc:sldMk cId="3500754845" sldId="331"/>
        </pc:sldMkLst>
        <pc:spChg chg="mod">
          <ac:chgData name="Christoffer Østergaard Carstens" userId="5d542c86-40b2-4e4f-ab37-dc2fab4fc46a" providerId="ADAL" clId="{0D91BB70-A9AE-4D72-AA2C-C01696797AEA}" dt="2023-11-19T13:24:49.253" v="144" actId="20577"/>
          <ac:spMkLst>
            <pc:docMk/>
            <pc:sldMk cId="3500754845" sldId="331"/>
            <ac:spMk id="2" creationId="{499C1069-3E58-036A-5FFA-DC9A3A8E65B1}"/>
          </ac:spMkLst>
        </pc:spChg>
        <pc:spChg chg="mod">
          <ac:chgData name="Christoffer Østergaard Carstens" userId="5d542c86-40b2-4e4f-ab37-dc2fab4fc46a" providerId="ADAL" clId="{0D91BB70-A9AE-4D72-AA2C-C01696797AEA}" dt="2023-11-19T13:24:59.740" v="149" actId="20577"/>
          <ac:spMkLst>
            <pc:docMk/>
            <pc:sldMk cId="3500754845" sldId="331"/>
            <ac:spMk id="3" creationId="{78D236BD-42F7-FA35-9943-46FB0C6177EA}"/>
          </ac:spMkLst>
        </pc:spChg>
      </pc:sldChg>
      <pc:sldChg chg="addSp new mod modNotesTx">
        <pc:chgData name="Christoffer Østergaard Carstens" userId="5d542c86-40b2-4e4f-ab37-dc2fab4fc46a" providerId="ADAL" clId="{0D91BB70-A9AE-4D72-AA2C-C01696797AEA}" dt="2023-11-19T13:26:34.722" v="226"/>
        <pc:sldMkLst>
          <pc:docMk/>
          <pc:sldMk cId="3331370259" sldId="332"/>
        </pc:sldMkLst>
        <pc:picChg chg="add">
          <ac:chgData name="Christoffer Østergaard Carstens" userId="5d542c86-40b2-4e4f-ab37-dc2fab4fc46a" providerId="ADAL" clId="{0D91BB70-A9AE-4D72-AA2C-C01696797AEA}" dt="2023-11-19T13:26:21.178" v="223" actId="22"/>
          <ac:picMkLst>
            <pc:docMk/>
            <pc:sldMk cId="3331370259" sldId="332"/>
            <ac:picMk id="5" creationId="{6FB31EE9-2BCF-5961-416A-10D912FC68BE}"/>
          </ac:picMkLst>
        </pc:picChg>
      </pc:sldChg>
      <pc:sldChg chg="modSp new mod modNotesTx">
        <pc:chgData name="Christoffer Østergaard Carstens" userId="5d542c86-40b2-4e4f-ab37-dc2fab4fc46a" providerId="ADAL" clId="{0D91BB70-A9AE-4D72-AA2C-C01696797AEA}" dt="2023-11-19T13:30:45.937" v="699" actId="20577"/>
        <pc:sldMkLst>
          <pc:docMk/>
          <pc:sldMk cId="1089181388" sldId="333"/>
        </pc:sldMkLst>
        <pc:spChg chg="mod">
          <ac:chgData name="Christoffer Østergaard Carstens" userId="5d542c86-40b2-4e4f-ab37-dc2fab4fc46a" providerId="ADAL" clId="{0D91BB70-A9AE-4D72-AA2C-C01696797AEA}" dt="2023-11-19T13:30:45.937" v="699" actId="20577"/>
          <ac:spMkLst>
            <pc:docMk/>
            <pc:sldMk cId="1089181388" sldId="333"/>
            <ac:spMk id="2" creationId="{16A1FD1F-116E-01C3-E61A-4E4AE49FA9E2}"/>
          </ac:spMkLst>
        </pc:spChg>
        <pc:spChg chg="mod">
          <ac:chgData name="Christoffer Østergaard Carstens" userId="5d542c86-40b2-4e4f-ab37-dc2fab4fc46a" providerId="ADAL" clId="{0D91BB70-A9AE-4D72-AA2C-C01696797AEA}" dt="2023-11-19T13:30:35.682" v="648" actId="5793"/>
          <ac:spMkLst>
            <pc:docMk/>
            <pc:sldMk cId="1089181388" sldId="333"/>
            <ac:spMk id="3" creationId="{6525DC64-2031-3BC3-2BBC-1DD397145AC2}"/>
          </ac:spMkLst>
        </pc:spChg>
      </pc:sldChg>
      <pc:sldChg chg="addSp delSp modSp new">
        <pc:chgData name="Christoffer Østergaard Carstens" userId="5d542c86-40b2-4e4f-ab37-dc2fab4fc46a" providerId="ADAL" clId="{0D91BB70-A9AE-4D72-AA2C-C01696797AEA}" dt="2023-11-21T11:54:08.852" v="705" actId="14100"/>
        <pc:sldMkLst>
          <pc:docMk/>
          <pc:sldMk cId="436418005" sldId="334"/>
        </pc:sldMkLst>
        <pc:picChg chg="add del">
          <ac:chgData name="Christoffer Østergaard Carstens" userId="5d542c86-40b2-4e4f-ab37-dc2fab4fc46a" providerId="ADAL" clId="{0D91BB70-A9AE-4D72-AA2C-C01696797AEA}" dt="2023-11-21T11:54:03.209" v="702" actId="478"/>
          <ac:picMkLst>
            <pc:docMk/>
            <pc:sldMk cId="436418005" sldId="334"/>
            <ac:picMk id="1026" creationId="{A45B91E4-5DD2-64FB-9A7D-C88E847EEB6F}"/>
          </ac:picMkLst>
        </pc:picChg>
        <pc:picChg chg="add mod">
          <ac:chgData name="Christoffer Østergaard Carstens" userId="5d542c86-40b2-4e4f-ab37-dc2fab4fc46a" providerId="ADAL" clId="{0D91BB70-A9AE-4D72-AA2C-C01696797AEA}" dt="2023-11-21T11:54:08.852" v="705" actId="14100"/>
          <ac:picMkLst>
            <pc:docMk/>
            <pc:sldMk cId="436418005" sldId="334"/>
            <ac:picMk id="1028" creationId="{46F1E6BE-1DF0-979B-D5F1-4856A5274911}"/>
          </ac:picMkLst>
        </pc:picChg>
      </pc:sldChg>
      <pc:sldChg chg="addSp modSp new mod">
        <pc:chgData name="Christoffer Østergaard Carstens" userId="5d542c86-40b2-4e4f-ab37-dc2fab4fc46a" providerId="ADAL" clId="{0D91BB70-A9AE-4D72-AA2C-C01696797AEA}" dt="2023-11-21T11:56:10.594" v="844" actId="1076"/>
        <pc:sldMkLst>
          <pc:docMk/>
          <pc:sldMk cId="2928255875" sldId="335"/>
        </pc:sldMkLst>
        <pc:picChg chg="add mod">
          <ac:chgData name="Christoffer Østergaard Carstens" userId="5d542c86-40b2-4e4f-ab37-dc2fab4fc46a" providerId="ADAL" clId="{0D91BB70-A9AE-4D72-AA2C-C01696797AEA}" dt="2023-11-21T11:56:10.594" v="844" actId="1076"/>
          <ac:picMkLst>
            <pc:docMk/>
            <pc:sldMk cId="2928255875" sldId="335"/>
            <ac:picMk id="5" creationId="{72C7865B-E94B-1A5A-A109-797EBF9512A5}"/>
          </ac:picMkLst>
        </pc:picChg>
      </pc:sldChg>
      <pc:sldChg chg="addSp delSp new mod">
        <pc:chgData name="Christoffer Østergaard Carstens" userId="5d542c86-40b2-4e4f-ab37-dc2fab4fc46a" providerId="ADAL" clId="{0D91BB70-A9AE-4D72-AA2C-C01696797AEA}" dt="2023-11-21T12:03:17.264" v="848" actId="22"/>
        <pc:sldMkLst>
          <pc:docMk/>
          <pc:sldMk cId="4289034042" sldId="336"/>
        </pc:sldMkLst>
        <pc:picChg chg="add del">
          <ac:chgData name="Christoffer Østergaard Carstens" userId="5d542c86-40b2-4e4f-ab37-dc2fab4fc46a" providerId="ADAL" clId="{0D91BB70-A9AE-4D72-AA2C-C01696797AEA}" dt="2023-11-21T12:03:17.264" v="848" actId="22"/>
          <ac:picMkLst>
            <pc:docMk/>
            <pc:sldMk cId="4289034042" sldId="336"/>
            <ac:picMk id="5" creationId="{D320CFAD-2FC3-E2CA-D159-980AFFB06BBA}"/>
          </ac:picMkLst>
        </pc:picChg>
      </pc:sldChg>
      <pc:sldMasterChg chg="delSldLayout">
        <pc:chgData name="Christoffer Østergaard Carstens" userId="5d542c86-40b2-4e4f-ab37-dc2fab4fc46a" providerId="ADAL" clId="{0D91BB70-A9AE-4D72-AA2C-C01696797AEA}" dt="2023-11-19T13:24:23.251" v="74" actId="47"/>
        <pc:sldMasterMkLst>
          <pc:docMk/>
          <pc:sldMasterMk cId="1579545888" sldId="2147483671"/>
        </pc:sldMasterMkLst>
        <pc:sldLayoutChg chg="del">
          <pc:chgData name="Christoffer Østergaard Carstens" userId="5d542c86-40b2-4e4f-ab37-dc2fab4fc46a" providerId="ADAL" clId="{0D91BB70-A9AE-4D72-AA2C-C01696797AEA}" dt="2023-11-19T13:24:23.251" v="74" actId="47"/>
          <pc:sldLayoutMkLst>
            <pc:docMk/>
            <pc:sldMasterMk cId="1579545888" sldId="2147483671"/>
            <pc:sldLayoutMk cId="57095260" sldId="2147483683"/>
          </pc:sldLayoutMkLst>
        </pc:sldLayoutChg>
      </pc:sldMasterChg>
    </pc:docChg>
  </pc:docChgLst>
  <pc:docChgLst>
    <pc:chgData name="Christoffer Østergaard Carstens" userId="5d542c86-40b2-4e4f-ab37-dc2fab4fc46a" providerId="ADAL" clId="{E943C0BF-D142-4A89-AB83-603E7A31FEDA}"/>
    <pc:docChg chg="undo redo custSel addSld delSld modSld">
      <pc:chgData name="Christoffer Østergaard Carstens" userId="5d542c86-40b2-4e4f-ab37-dc2fab4fc46a" providerId="ADAL" clId="{E943C0BF-D142-4A89-AB83-603E7A31FEDA}" dt="2023-12-06T12:03:28.496" v="359" actId="20577"/>
      <pc:docMkLst>
        <pc:docMk/>
      </pc:docMkLst>
      <pc:sldChg chg="modSp mod">
        <pc:chgData name="Christoffer Østergaard Carstens" userId="5d542c86-40b2-4e4f-ab37-dc2fab4fc46a" providerId="ADAL" clId="{E943C0BF-D142-4A89-AB83-603E7A31FEDA}" dt="2023-12-06T11:55:23.719" v="19" actId="20577"/>
        <pc:sldMkLst>
          <pc:docMk/>
          <pc:sldMk cId="4082002393" sldId="329"/>
        </pc:sldMkLst>
        <pc:spChg chg="mod">
          <ac:chgData name="Christoffer Østergaard Carstens" userId="5d542c86-40b2-4e4f-ab37-dc2fab4fc46a" providerId="ADAL" clId="{E943C0BF-D142-4A89-AB83-603E7A31FEDA}" dt="2023-12-06T11:55:23.719" v="19" actId="20577"/>
          <ac:spMkLst>
            <pc:docMk/>
            <pc:sldMk cId="4082002393" sldId="329"/>
            <ac:spMk id="2" creationId="{0A6423A2-7E3D-D49A-3D2E-E38D0E8C84E4}"/>
          </ac:spMkLst>
        </pc:spChg>
      </pc:sldChg>
      <pc:sldChg chg="modSp new mod">
        <pc:chgData name="Christoffer Østergaard Carstens" userId="5d542c86-40b2-4e4f-ab37-dc2fab4fc46a" providerId="ADAL" clId="{E943C0BF-D142-4A89-AB83-603E7A31FEDA}" dt="2023-12-06T11:56:03.547" v="37" actId="20577"/>
        <pc:sldMkLst>
          <pc:docMk/>
          <pc:sldMk cId="2108516736" sldId="330"/>
        </pc:sldMkLst>
        <pc:spChg chg="mod">
          <ac:chgData name="Christoffer Østergaard Carstens" userId="5d542c86-40b2-4e4f-ab37-dc2fab4fc46a" providerId="ADAL" clId="{E943C0BF-D142-4A89-AB83-603E7A31FEDA}" dt="2023-12-06T11:55:55.630" v="27" actId="27636"/>
          <ac:spMkLst>
            <pc:docMk/>
            <pc:sldMk cId="2108516736" sldId="330"/>
            <ac:spMk id="2" creationId="{48348EA5-83FA-F82F-2ABF-B57735ED5E21}"/>
          </ac:spMkLst>
        </pc:spChg>
        <pc:spChg chg="mod">
          <ac:chgData name="Christoffer Østergaard Carstens" userId="5d542c86-40b2-4e4f-ab37-dc2fab4fc46a" providerId="ADAL" clId="{E943C0BF-D142-4A89-AB83-603E7A31FEDA}" dt="2023-12-06T11:56:03.547" v="37" actId="20577"/>
          <ac:spMkLst>
            <pc:docMk/>
            <pc:sldMk cId="2108516736" sldId="330"/>
            <ac:spMk id="3" creationId="{2DCF5085-9393-3452-D5C9-28F453AF8157}"/>
          </ac:spMkLst>
        </pc:spChg>
      </pc:sldChg>
      <pc:sldChg chg="del">
        <pc:chgData name="Christoffer Østergaard Carstens" userId="5d542c86-40b2-4e4f-ab37-dc2fab4fc46a" providerId="ADAL" clId="{E943C0BF-D142-4A89-AB83-603E7A31FEDA}" dt="2023-12-06T11:55:31.148" v="23" actId="47"/>
        <pc:sldMkLst>
          <pc:docMk/>
          <pc:sldMk cId="2669098873" sldId="330"/>
        </pc:sldMkLst>
      </pc:sldChg>
      <pc:sldChg chg="modSp new mod">
        <pc:chgData name="Christoffer Østergaard Carstens" userId="5d542c86-40b2-4e4f-ab37-dc2fab4fc46a" providerId="ADAL" clId="{E943C0BF-D142-4A89-AB83-603E7A31FEDA}" dt="2023-12-06T12:02:06.702" v="314" actId="20577"/>
        <pc:sldMkLst>
          <pc:docMk/>
          <pc:sldMk cId="2099375034" sldId="331"/>
        </pc:sldMkLst>
        <pc:spChg chg="mod">
          <ac:chgData name="Christoffer Østergaard Carstens" userId="5d542c86-40b2-4e4f-ab37-dc2fab4fc46a" providerId="ADAL" clId="{E943C0BF-D142-4A89-AB83-603E7A31FEDA}" dt="2023-12-06T11:56:09.952" v="46" actId="20577"/>
          <ac:spMkLst>
            <pc:docMk/>
            <pc:sldMk cId="2099375034" sldId="331"/>
            <ac:spMk id="2" creationId="{DB78E3DB-C6F5-BED0-E450-24DA7DB1D2D0}"/>
          </ac:spMkLst>
        </pc:spChg>
        <pc:spChg chg="mod">
          <ac:chgData name="Christoffer Østergaard Carstens" userId="5d542c86-40b2-4e4f-ab37-dc2fab4fc46a" providerId="ADAL" clId="{E943C0BF-D142-4A89-AB83-603E7A31FEDA}" dt="2023-12-06T12:02:06.702" v="314" actId="20577"/>
          <ac:spMkLst>
            <pc:docMk/>
            <pc:sldMk cId="2099375034" sldId="331"/>
            <ac:spMk id="3" creationId="{07D3CF75-13B6-DBA5-F145-D718C0CC6354}"/>
          </ac:spMkLst>
        </pc:spChg>
      </pc:sldChg>
      <pc:sldChg chg="del">
        <pc:chgData name="Christoffer Østergaard Carstens" userId="5d542c86-40b2-4e4f-ab37-dc2fab4fc46a" providerId="ADAL" clId="{E943C0BF-D142-4A89-AB83-603E7A31FEDA}" dt="2023-12-06T11:55:28.609" v="21" actId="47"/>
        <pc:sldMkLst>
          <pc:docMk/>
          <pc:sldMk cId="3671407685" sldId="331"/>
        </pc:sldMkLst>
      </pc:sldChg>
      <pc:sldChg chg="addSp new mod">
        <pc:chgData name="Christoffer Østergaard Carstens" userId="5d542c86-40b2-4e4f-ab37-dc2fab4fc46a" providerId="ADAL" clId="{E943C0BF-D142-4A89-AB83-603E7A31FEDA}" dt="2023-12-06T11:57:08.181" v="64" actId="22"/>
        <pc:sldMkLst>
          <pc:docMk/>
          <pc:sldMk cId="237530699" sldId="332"/>
        </pc:sldMkLst>
        <pc:picChg chg="add">
          <ac:chgData name="Christoffer Østergaard Carstens" userId="5d542c86-40b2-4e4f-ab37-dc2fab4fc46a" providerId="ADAL" clId="{E943C0BF-D142-4A89-AB83-603E7A31FEDA}" dt="2023-12-06T11:57:08.181" v="64" actId="22"/>
          <ac:picMkLst>
            <pc:docMk/>
            <pc:sldMk cId="237530699" sldId="332"/>
            <ac:picMk id="5" creationId="{A859E13A-E3CE-830B-2EE3-4DEBFB91F057}"/>
          </ac:picMkLst>
        </pc:picChg>
      </pc:sldChg>
      <pc:sldChg chg="del">
        <pc:chgData name="Christoffer Østergaard Carstens" userId="5d542c86-40b2-4e4f-ab37-dc2fab4fc46a" providerId="ADAL" clId="{E943C0BF-D142-4A89-AB83-603E7A31FEDA}" dt="2023-12-06T11:55:29.079" v="22" actId="47"/>
        <pc:sldMkLst>
          <pc:docMk/>
          <pc:sldMk cId="2107123032" sldId="332"/>
        </pc:sldMkLst>
      </pc:sldChg>
      <pc:sldChg chg="del">
        <pc:chgData name="Christoffer Østergaard Carstens" userId="5d542c86-40b2-4e4f-ab37-dc2fab4fc46a" providerId="ADAL" clId="{E943C0BF-D142-4A89-AB83-603E7A31FEDA}" dt="2023-12-06T11:55:27.338" v="20" actId="47"/>
        <pc:sldMkLst>
          <pc:docMk/>
          <pc:sldMk cId="199983097" sldId="333"/>
        </pc:sldMkLst>
      </pc:sldChg>
      <pc:sldChg chg="modSp new mod">
        <pc:chgData name="Christoffer Østergaard Carstens" userId="5d542c86-40b2-4e4f-ab37-dc2fab4fc46a" providerId="ADAL" clId="{E943C0BF-D142-4A89-AB83-603E7A31FEDA}" dt="2023-12-06T11:57:42.399" v="188" actId="20577"/>
        <pc:sldMkLst>
          <pc:docMk/>
          <pc:sldMk cId="2293938415" sldId="333"/>
        </pc:sldMkLst>
        <pc:spChg chg="mod">
          <ac:chgData name="Christoffer Østergaard Carstens" userId="5d542c86-40b2-4e4f-ab37-dc2fab4fc46a" providerId="ADAL" clId="{E943C0BF-D142-4A89-AB83-603E7A31FEDA}" dt="2023-12-06T11:57:32.628" v="136" actId="20577"/>
          <ac:spMkLst>
            <pc:docMk/>
            <pc:sldMk cId="2293938415" sldId="333"/>
            <ac:spMk id="2" creationId="{C74BE28D-4B77-5F34-96CE-D267BE80D22F}"/>
          </ac:spMkLst>
        </pc:spChg>
        <pc:spChg chg="mod">
          <ac:chgData name="Christoffer Østergaard Carstens" userId="5d542c86-40b2-4e4f-ab37-dc2fab4fc46a" providerId="ADAL" clId="{E943C0BF-D142-4A89-AB83-603E7A31FEDA}" dt="2023-12-06T11:57:42.399" v="188" actId="20577"/>
          <ac:spMkLst>
            <pc:docMk/>
            <pc:sldMk cId="2293938415" sldId="333"/>
            <ac:spMk id="3" creationId="{B35B8BA3-F644-D430-D057-4F01EAE8C6AD}"/>
          </ac:spMkLst>
        </pc:spChg>
      </pc:sldChg>
      <pc:sldChg chg="modSp new mod">
        <pc:chgData name="Christoffer Østergaard Carstens" userId="5d542c86-40b2-4e4f-ab37-dc2fab4fc46a" providerId="ADAL" clId="{E943C0BF-D142-4A89-AB83-603E7A31FEDA}" dt="2023-12-06T11:58:28.481" v="202" actId="12"/>
        <pc:sldMkLst>
          <pc:docMk/>
          <pc:sldMk cId="2016399549" sldId="334"/>
        </pc:sldMkLst>
        <pc:spChg chg="mod">
          <ac:chgData name="Christoffer Østergaard Carstens" userId="5d542c86-40b2-4e4f-ab37-dc2fab4fc46a" providerId="ADAL" clId="{E943C0BF-D142-4A89-AB83-603E7A31FEDA}" dt="2023-12-06T11:58:18.824" v="198" actId="20577"/>
          <ac:spMkLst>
            <pc:docMk/>
            <pc:sldMk cId="2016399549" sldId="334"/>
            <ac:spMk id="2" creationId="{DAE4EB43-4893-062E-3470-2FAD1E7D4DF1}"/>
          </ac:spMkLst>
        </pc:spChg>
        <pc:spChg chg="mod">
          <ac:chgData name="Christoffer Østergaard Carstens" userId="5d542c86-40b2-4e4f-ab37-dc2fab4fc46a" providerId="ADAL" clId="{E943C0BF-D142-4A89-AB83-603E7A31FEDA}" dt="2023-12-06T11:58:28.481" v="202" actId="12"/>
          <ac:spMkLst>
            <pc:docMk/>
            <pc:sldMk cId="2016399549" sldId="334"/>
            <ac:spMk id="3" creationId="{49D3A4A1-3CCB-18FF-EB65-3F50352DCA27}"/>
          </ac:spMkLst>
        </pc:spChg>
      </pc:sldChg>
      <pc:sldChg chg="modSp new mod">
        <pc:chgData name="Christoffer Østergaard Carstens" userId="5d542c86-40b2-4e4f-ab37-dc2fab4fc46a" providerId="ADAL" clId="{E943C0BF-D142-4A89-AB83-603E7A31FEDA}" dt="2023-12-06T11:59:11.738" v="209"/>
        <pc:sldMkLst>
          <pc:docMk/>
          <pc:sldMk cId="3706177818" sldId="335"/>
        </pc:sldMkLst>
        <pc:spChg chg="mod">
          <ac:chgData name="Christoffer Østergaard Carstens" userId="5d542c86-40b2-4e4f-ab37-dc2fab4fc46a" providerId="ADAL" clId="{E943C0BF-D142-4A89-AB83-603E7A31FEDA}" dt="2023-12-06T11:58:59.363" v="204"/>
          <ac:spMkLst>
            <pc:docMk/>
            <pc:sldMk cId="3706177818" sldId="335"/>
            <ac:spMk id="2" creationId="{516E0433-350A-6487-F20C-0AD50546F152}"/>
          </ac:spMkLst>
        </pc:spChg>
        <pc:spChg chg="mod">
          <ac:chgData name="Christoffer Østergaard Carstens" userId="5d542c86-40b2-4e4f-ab37-dc2fab4fc46a" providerId="ADAL" clId="{E943C0BF-D142-4A89-AB83-603E7A31FEDA}" dt="2023-12-06T11:59:11.738" v="209"/>
          <ac:spMkLst>
            <pc:docMk/>
            <pc:sldMk cId="3706177818" sldId="335"/>
            <ac:spMk id="3" creationId="{770CA80E-3B5E-6504-ACD3-997D5944C6CA}"/>
          </ac:spMkLst>
        </pc:spChg>
      </pc:sldChg>
      <pc:sldChg chg="addSp modSp new mod">
        <pc:chgData name="Christoffer Østergaard Carstens" userId="5d542c86-40b2-4e4f-ab37-dc2fab4fc46a" providerId="ADAL" clId="{E943C0BF-D142-4A89-AB83-603E7A31FEDA}" dt="2023-12-06T12:03:16.211" v="341" actId="14100"/>
        <pc:sldMkLst>
          <pc:docMk/>
          <pc:sldMk cId="3747758624" sldId="336"/>
        </pc:sldMkLst>
        <pc:spChg chg="mod">
          <ac:chgData name="Christoffer Østergaard Carstens" userId="5d542c86-40b2-4e4f-ab37-dc2fab4fc46a" providerId="ADAL" clId="{E943C0BF-D142-4A89-AB83-603E7A31FEDA}" dt="2023-12-06T12:01:47.308" v="226" actId="20577"/>
          <ac:spMkLst>
            <pc:docMk/>
            <pc:sldMk cId="3747758624" sldId="336"/>
            <ac:spMk id="2" creationId="{AD957AEE-71B2-530F-A783-345A77865C3A}"/>
          </ac:spMkLst>
        </pc:spChg>
        <pc:spChg chg="mod">
          <ac:chgData name="Christoffer Østergaard Carstens" userId="5d542c86-40b2-4e4f-ab37-dc2fab4fc46a" providerId="ADAL" clId="{E943C0BF-D142-4A89-AB83-603E7A31FEDA}" dt="2023-12-06T12:02:34.784" v="338" actId="20577"/>
          <ac:spMkLst>
            <pc:docMk/>
            <pc:sldMk cId="3747758624" sldId="336"/>
            <ac:spMk id="3" creationId="{0BCFA3AC-C035-C17B-A15C-F269DDF9ED99}"/>
          </ac:spMkLst>
        </pc:spChg>
        <pc:picChg chg="add mod">
          <ac:chgData name="Christoffer Østergaard Carstens" userId="5d542c86-40b2-4e4f-ab37-dc2fab4fc46a" providerId="ADAL" clId="{E943C0BF-D142-4A89-AB83-603E7A31FEDA}" dt="2023-12-06T12:03:16.211" v="341" actId="14100"/>
          <ac:picMkLst>
            <pc:docMk/>
            <pc:sldMk cId="3747758624" sldId="336"/>
            <ac:picMk id="1026" creationId="{A996055A-27E2-2DA1-B3E0-E807D7A5A4AC}"/>
          </ac:picMkLst>
        </pc:picChg>
      </pc:sldChg>
      <pc:sldChg chg="addSp modSp new mod">
        <pc:chgData name="Christoffer Østergaard Carstens" userId="5d542c86-40b2-4e4f-ab37-dc2fab4fc46a" providerId="ADAL" clId="{E943C0BF-D142-4A89-AB83-603E7A31FEDA}" dt="2023-12-06T12:03:28.496" v="359" actId="20577"/>
        <pc:sldMkLst>
          <pc:docMk/>
          <pc:sldMk cId="1533223774" sldId="337"/>
        </pc:sldMkLst>
        <pc:spChg chg="mod">
          <ac:chgData name="Christoffer Østergaard Carstens" userId="5d542c86-40b2-4e4f-ab37-dc2fab4fc46a" providerId="ADAL" clId="{E943C0BF-D142-4A89-AB83-603E7A31FEDA}" dt="2023-12-06T12:03:28.496" v="359" actId="20577"/>
          <ac:spMkLst>
            <pc:docMk/>
            <pc:sldMk cId="1533223774" sldId="337"/>
            <ac:spMk id="2" creationId="{FBDF5606-720F-6534-2369-4085BA9947A6}"/>
          </ac:spMkLst>
        </pc:spChg>
        <pc:picChg chg="add mod">
          <ac:chgData name="Christoffer Østergaard Carstens" userId="5d542c86-40b2-4e4f-ab37-dc2fab4fc46a" providerId="ADAL" clId="{E943C0BF-D142-4A89-AB83-603E7A31FEDA}" dt="2023-12-06T12:03:26.076" v="347" actId="1076"/>
          <ac:picMkLst>
            <pc:docMk/>
            <pc:sldMk cId="1533223774" sldId="337"/>
            <ac:picMk id="2050" creationId="{7FD176A2-00E1-D1D1-FD76-A0DE9F7E6BF0}"/>
          </ac:picMkLst>
        </pc:picChg>
      </pc:sldChg>
    </pc:docChg>
  </pc:docChgLst>
  <pc:docChgLst>
    <pc:chgData name="Christoffer Østergaard Carstens" userId="5d542c86-40b2-4e4f-ab37-dc2fab4fc46a" providerId="ADAL" clId="{FEE3CAB1-F9BB-403A-86E4-A1FDC3A00715}"/>
    <pc:docChg chg="undo custSel addSld delSld modSld">
      <pc:chgData name="Christoffer Østergaard Carstens" userId="5d542c86-40b2-4e4f-ab37-dc2fab4fc46a" providerId="ADAL" clId="{FEE3CAB1-F9BB-403A-86E4-A1FDC3A00715}" dt="2023-12-06T12:11:21.416" v="275"/>
      <pc:docMkLst>
        <pc:docMk/>
      </pc:docMkLst>
      <pc:sldChg chg="modSp mod">
        <pc:chgData name="Christoffer Østergaard Carstens" userId="5d542c86-40b2-4e4f-ab37-dc2fab4fc46a" providerId="ADAL" clId="{FEE3CAB1-F9BB-403A-86E4-A1FDC3A00715}" dt="2023-12-06T12:06:33.555" v="30" actId="20577"/>
        <pc:sldMkLst>
          <pc:docMk/>
          <pc:sldMk cId="4082002393" sldId="329"/>
        </pc:sldMkLst>
        <pc:spChg chg="mod">
          <ac:chgData name="Christoffer Østergaard Carstens" userId="5d542c86-40b2-4e4f-ab37-dc2fab4fc46a" providerId="ADAL" clId="{FEE3CAB1-F9BB-403A-86E4-A1FDC3A00715}" dt="2023-12-06T12:06:33.555" v="30" actId="20577"/>
          <ac:spMkLst>
            <pc:docMk/>
            <pc:sldMk cId="4082002393" sldId="329"/>
            <ac:spMk id="2" creationId="{0A6423A2-7E3D-D49A-3D2E-E38D0E8C84E4}"/>
          </ac:spMkLst>
        </pc:spChg>
      </pc:sldChg>
      <pc:sldChg chg="del">
        <pc:chgData name="Christoffer Østergaard Carstens" userId="5d542c86-40b2-4e4f-ab37-dc2fab4fc46a" providerId="ADAL" clId="{FEE3CAB1-F9BB-403A-86E4-A1FDC3A00715}" dt="2023-12-06T12:06:48.427" v="80" actId="47"/>
        <pc:sldMkLst>
          <pc:docMk/>
          <pc:sldMk cId="2108516736" sldId="330"/>
        </pc:sldMkLst>
      </pc:sldChg>
      <pc:sldChg chg="modSp mod">
        <pc:chgData name="Christoffer Østergaard Carstens" userId="5d542c86-40b2-4e4f-ab37-dc2fab4fc46a" providerId="ADAL" clId="{FEE3CAB1-F9BB-403A-86E4-A1FDC3A00715}" dt="2023-12-06T12:06:46.571" v="78" actId="20577"/>
        <pc:sldMkLst>
          <pc:docMk/>
          <pc:sldMk cId="2099375034" sldId="331"/>
        </pc:sldMkLst>
        <pc:spChg chg="mod">
          <ac:chgData name="Christoffer Østergaard Carstens" userId="5d542c86-40b2-4e4f-ab37-dc2fab4fc46a" providerId="ADAL" clId="{FEE3CAB1-F9BB-403A-86E4-A1FDC3A00715}" dt="2023-12-06T12:06:46.571" v="78" actId="20577"/>
          <ac:spMkLst>
            <pc:docMk/>
            <pc:sldMk cId="2099375034" sldId="331"/>
            <ac:spMk id="3" creationId="{07D3CF75-13B6-DBA5-F145-D718C0CC6354}"/>
          </ac:spMkLst>
        </pc:spChg>
      </pc:sldChg>
      <pc:sldChg chg="del">
        <pc:chgData name="Christoffer Østergaard Carstens" userId="5d542c86-40b2-4e4f-ab37-dc2fab4fc46a" providerId="ADAL" clId="{FEE3CAB1-F9BB-403A-86E4-A1FDC3A00715}" dt="2023-12-06T12:06:47.926" v="79" actId="47"/>
        <pc:sldMkLst>
          <pc:docMk/>
          <pc:sldMk cId="237530699" sldId="332"/>
        </pc:sldMkLst>
      </pc:sldChg>
      <pc:sldChg chg="modSp new mod">
        <pc:chgData name="Christoffer Østergaard Carstens" userId="5d542c86-40b2-4e4f-ab37-dc2fab4fc46a" providerId="ADAL" clId="{FEE3CAB1-F9BB-403A-86E4-A1FDC3A00715}" dt="2023-12-06T12:08:59.127" v="273" actId="5793"/>
        <pc:sldMkLst>
          <pc:docMk/>
          <pc:sldMk cId="920395861" sldId="332"/>
        </pc:sldMkLst>
        <pc:spChg chg="mod">
          <ac:chgData name="Christoffer Østergaard Carstens" userId="5d542c86-40b2-4e4f-ab37-dc2fab4fc46a" providerId="ADAL" clId="{FEE3CAB1-F9BB-403A-86E4-A1FDC3A00715}" dt="2023-12-06T12:06:55.970" v="107" actId="20577"/>
          <ac:spMkLst>
            <pc:docMk/>
            <pc:sldMk cId="920395861" sldId="332"/>
            <ac:spMk id="2" creationId="{DFA3246A-D2C6-298D-054A-F67DAD22A5EF}"/>
          </ac:spMkLst>
        </pc:spChg>
        <pc:spChg chg="mod">
          <ac:chgData name="Christoffer Østergaard Carstens" userId="5d542c86-40b2-4e4f-ab37-dc2fab4fc46a" providerId="ADAL" clId="{FEE3CAB1-F9BB-403A-86E4-A1FDC3A00715}" dt="2023-12-06T12:08:59.127" v="273" actId="5793"/>
          <ac:spMkLst>
            <pc:docMk/>
            <pc:sldMk cId="920395861" sldId="332"/>
            <ac:spMk id="3" creationId="{E2989FDD-2776-DF7B-A05F-AEC516FCBECF}"/>
          </ac:spMkLst>
        </pc:spChg>
      </pc:sldChg>
      <pc:sldChg chg="del">
        <pc:chgData name="Christoffer Østergaard Carstens" userId="5d542c86-40b2-4e4f-ab37-dc2fab4fc46a" providerId="ADAL" clId="{FEE3CAB1-F9BB-403A-86E4-A1FDC3A00715}" dt="2023-12-06T12:06:49.444" v="81" actId="47"/>
        <pc:sldMkLst>
          <pc:docMk/>
          <pc:sldMk cId="2293938415" sldId="333"/>
        </pc:sldMkLst>
      </pc:sldChg>
      <pc:sldChg chg="modSp new mod">
        <pc:chgData name="Christoffer Østergaard Carstens" userId="5d542c86-40b2-4e4f-ab37-dc2fab4fc46a" providerId="ADAL" clId="{FEE3CAB1-F9BB-403A-86E4-A1FDC3A00715}" dt="2023-12-06T12:11:21.416" v="275"/>
        <pc:sldMkLst>
          <pc:docMk/>
          <pc:sldMk cId="2807913490" sldId="333"/>
        </pc:sldMkLst>
        <pc:spChg chg="mod">
          <ac:chgData name="Christoffer Østergaard Carstens" userId="5d542c86-40b2-4e4f-ab37-dc2fab4fc46a" providerId="ADAL" clId="{FEE3CAB1-F9BB-403A-86E4-A1FDC3A00715}" dt="2023-12-06T12:11:21.416" v="275"/>
          <ac:spMkLst>
            <pc:docMk/>
            <pc:sldMk cId="2807913490" sldId="333"/>
            <ac:spMk id="2" creationId="{EC78ABCD-C82E-40CA-7CF5-947E3E0611C1}"/>
          </ac:spMkLst>
        </pc:spChg>
      </pc:sldChg>
      <pc:sldChg chg="del">
        <pc:chgData name="Christoffer Østergaard Carstens" userId="5d542c86-40b2-4e4f-ab37-dc2fab4fc46a" providerId="ADAL" clId="{FEE3CAB1-F9BB-403A-86E4-A1FDC3A00715}" dt="2023-12-06T12:06:49.914" v="82" actId="47"/>
        <pc:sldMkLst>
          <pc:docMk/>
          <pc:sldMk cId="2016399549" sldId="334"/>
        </pc:sldMkLst>
      </pc:sldChg>
      <pc:sldChg chg="del">
        <pc:chgData name="Christoffer Østergaard Carstens" userId="5d542c86-40b2-4e4f-ab37-dc2fab4fc46a" providerId="ADAL" clId="{FEE3CAB1-F9BB-403A-86E4-A1FDC3A00715}" dt="2023-12-06T12:06:51.033" v="85" actId="47"/>
        <pc:sldMkLst>
          <pc:docMk/>
          <pc:sldMk cId="3706177818" sldId="335"/>
        </pc:sldMkLst>
      </pc:sldChg>
      <pc:sldChg chg="del">
        <pc:chgData name="Christoffer Østergaard Carstens" userId="5d542c86-40b2-4e4f-ab37-dc2fab4fc46a" providerId="ADAL" clId="{FEE3CAB1-F9BB-403A-86E4-A1FDC3A00715}" dt="2023-12-06T12:06:50.261" v="83" actId="47"/>
        <pc:sldMkLst>
          <pc:docMk/>
          <pc:sldMk cId="3747758624" sldId="336"/>
        </pc:sldMkLst>
      </pc:sldChg>
      <pc:sldChg chg="del">
        <pc:chgData name="Christoffer Østergaard Carstens" userId="5d542c86-40b2-4e4f-ab37-dc2fab4fc46a" providerId="ADAL" clId="{FEE3CAB1-F9BB-403A-86E4-A1FDC3A00715}" dt="2023-12-06T12:06:50.483" v="84" actId="47"/>
        <pc:sldMkLst>
          <pc:docMk/>
          <pc:sldMk cId="1533223774" sldId="337"/>
        </pc:sldMkLst>
      </pc:sldChg>
    </pc:docChg>
  </pc:docChgLst>
  <pc:docChgLst>
    <pc:chgData name="Christoffer Østergaard Carstens" userId="5d542c86-40b2-4e4f-ab37-dc2fab4fc46a" providerId="ADAL" clId="{719B201F-148D-46AC-9054-2034E59C206F}"/>
    <pc:docChg chg="undo custSel addSld delSld modSld sldOrd">
      <pc:chgData name="Christoffer Østergaard Carstens" userId="5d542c86-40b2-4e4f-ab37-dc2fab4fc46a" providerId="ADAL" clId="{719B201F-148D-46AC-9054-2034E59C206F}" dt="2023-11-13T12:39:33.200" v="403" actId="20577"/>
      <pc:docMkLst>
        <pc:docMk/>
      </pc:docMkLst>
      <pc:sldChg chg="modSp mod">
        <pc:chgData name="Christoffer Østergaard Carstens" userId="5d542c86-40b2-4e4f-ab37-dc2fab4fc46a" providerId="ADAL" clId="{719B201F-148D-46AC-9054-2034E59C206F}" dt="2023-11-13T12:38:15.566" v="398" actId="12"/>
        <pc:sldMkLst>
          <pc:docMk/>
          <pc:sldMk cId="1927560726" sldId="289"/>
        </pc:sldMkLst>
        <pc:spChg chg="mod">
          <ac:chgData name="Christoffer Østergaard Carstens" userId="5d542c86-40b2-4e4f-ab37-dc2fab4fc46a" providerId="ADAL" clId="{719B201F-148D-46AC-9054-2034E59C206F}" dt="2023-11-13T12:38:15.566" v="398" actId="12"/>
          <ac:spMkLst>
            <pc:docMk/>
            <pc:sldMk cId="1927560726" sldId="289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719B201F-148D-46AC-9054-2034E59C206F}" dt="2023-11-10T14:06:00.138" v="337" actId="47"/>
        <pc:sldMkLst>
          <pc:docMk/>
          <pc:sldMk cId="1687744659" sldId="290"/>
        </pc:sldMkLst>
      </pc:sldChg>
      <pc:sldChg chg="del">
        <pc:chgData name="Christoffer Østergaard Carstens" userId="5d542c86-40b2-4e4f-ab37-dc2fab4fc46a" providerId="ADAL" clId="{719B201F-148D-46AC-9054-2034E59C206F}" dt="2023-11-10T14:05:57.922" v="336" actId="47"/>
        <pc:sldMkLst>
          <pc:docMk/>
          <pc:sldMk cId="3734050254" sldId="291"/>
        </pc:sldMkLst>
      </pc:sldChg>
      <pc:sldChg chg="del">
        <pc:chgData name="Christoffer Østergaard Carstens" userId="5d542c86-40b2-4e4f-ab37-dc2fab4fc46a" providerId="ADAL" clId="{719B201F-148D-46AC-9054-2034E59C206F}" dt="2023-11-10T14:07:47.169" v="395" actId="47"/>
        <pc:sldMkLst>
          <pc:docMk/>
          <pc:sldMk cId="1134751994" sldId="294"/>
        </pc:sldMkLst>
      </pc:sldChg>
      <pc:sldChg chg="del">
        <pc:chgData name="Christoffer Østergaard Carstens" userId="5d542c86-40b2-4e4f-ab37-dc2fab4fc46a" providerId="ADAL" clId="{719B201F-148D-46AC-9054-2034E59C206F}" dt="2023-11-10T14:06:01.518" v="338" actId="47"/>
        <pc:sldMkLst>
          <pc:docMk/>
          <pc:sldMk cId="1740940159" sldId="295"/>
        </pc:sldMkLst>
      </pc:sldChg>
      <pc:sldChg chg="del">
        <pc:chgData name="Christoffer Østergaard Carstens" userId="5d542c86-40b2-4e4f-ab37-dc2fab4fc46a" providerId="ADAL" clId="{719B201F-148D-46AC-9054-2034E59C206F}" dt="2023-11-10T14:06:06.042" v="340" actId="47"/>
        <pc:sldMkLst>
          <pc:docMk/>
          <pc:sldMk cId="3478523086" sldId="296"/>
        </pc:sldMkLst>
      </pc:sldChg>
      <pc:sldChg chg="del">
        <pc:chgData name="Christoffer Østergaard Carstens" userId="5d542c86-40b2-4e4f-ab37-dc2fab4fc46a" providerId="ADAL" clId="{719B201F-148D-46AC-9054-2034E59C206F}" dt="2023-11-10T14:06:04.583" v="339" actId="47"/>
        <pc:sldMkLst>
          <pc:docMk/>
          <pc:sldMk cId="1407166638" sldId="297"/>
        </pc:sldMkLst>
      </pc:sldChg>
      <pc:sldChg chg="del">
        <pc:chgData name="Christoffer Østergaard Carstens" userId="5d542c86-40b2-4e4f-ab37-dc2fab4fc46a" providerId="ADAL" clId="{719B201F-148D-46AC-9054-2034E59C206F}" dt="2023-11-10T14:06:07.880" v="341" actId="47"/>
        <pc:sldMkLst>
          <pc:docMk/>
          <pc:sldMk cId="2679168209" sldId="298"/>
        </pc:sldMkLst>
      </pc:sldChg>
      <pc:sldChg chg="del">
        <pc:chgData name="Christoffer Østergaard Carstens" userId="5d542c86-40b2-4e4f-ab37-dc2fab4fc46a" providerId="ADAL" clId="{719B201F-148D-46AC-9054-2034E59C206F}" dt="2023-11-10T14:06:08.867" v="342" actId="47"/>
        <pc:sldMkLst>
          <pc:docMk/>
          <pc:sldMk cId="3083857535" sldId="299"/>
        </pc:sldMkLst>
      </pc:sldChg>
      <pc:sldChg chg="del">
        <pc:chgData name="Christoffer Østergaard Carstens" userId="5d542c86-40b2-4e4f-ab37-dc2fab4fc46a" providerId="ADAL" clId="{719B201F-148D-46AC-9054-2034E59C206F}" dt="2023-11-10T14:06:09.752" v="343" actId="47"/>
        <pc:sldMkLst>
          <pc:docMk/>
          <pc:sldMk cId="1745014789" sldId="300"/>
        </pc:sldMkLst>
      </pc:sldChg>
      <pc:sldChg chg="del">
        <pc:chgData name="Christoffer Østergaard Carstens" userId="5d542c86-40b2-4e4f-ab37-dc2fab4fc46a" providerId="ADAL" clId="{719B201F-148D-46AC-9054-2034E59C206F}" dt="2023-11-10T14:07:29.800" v="390" actId="47"/>
        <pc:sldMkLst>
          <pc:docMk/>
          <pc:sldMk cId="659364367" sldId="301"/>
        </pc:sldMkLst>
      </pc:sldChg>
      <pc:sldChg chg="modSp mod">
        <pc:chgData name="Christoffer Østergaard Carstens" userId="5d542c86-40b2-4e4f-ab37-dc2fab4fc46a" providerId="ADAL" clId="{719B201F-148D-46AC-9054-2034E59C206F}" dt="2023-11-10T14:07:39.137" v="392" actId="1076"/>
        <pc:sldMkLst>
          <pc:docMk/>
          <pc:sldMk cId="983166598" sldId="307"/>
        </pc:sldMkLst>
        <pc:picChg chg="mod">
          <ac:chgData name="Christoffer Østergaard Carstens" userId="5d542c86-40b2-4e4f-ab37-dc2fab4fc46a" providerId="ADAL" clId="{719B201F-148D-46AC-9054-2034E59C206F}" dt="2023-11-10T14:07:39.137" v="392" actId="1076"/>
          <ac:picMkLst>
            <pc:docMk/>
            <pc:sldMk cId="983166598" sldId="307"/>
            <ac:picMk id="4" creationId="{00000000-0000-0000-0000-000000000000}"/>
          </ac:picMkLst>
        </pc:picChg>
      </pc:sldChg>
      <pc:sldChg chg="modSp mod">
        <pc:chgData name="Christoffer Østergaard Carstens" userId="5d542c86-40b2-4e4f-ab37-dc2fab4fc46a" providerId="ADAL" clId="{719B201F-148D-46AC-9054-2034E59C206F}" dt="2023-11-10T14:05:07.926" v="333" actId="20577"/>
        <pc:sldMkLst>
          <pc:docMk/>
          <pc:sldMk cId="2045196358" sldId="310"/>
        </pc:sldMkLst>
        <pc:spChg chg="mod">
          <ac:chgData name="Christoffer Østergaard Carstens" userId="5d542c86-40b2-4e4f-ab37-dc2fab4fc46a" providerId="ADAL" clId="{719B201F-148D-46AC-9054-2034E59C206F}" dt="2023-11-10T14:03:37.901" v="4" actId="20577"/>
          <ac:spMkLst>
            <pc:docMk/>
            <pc:sldMk cId="2045196358" sldId="310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719B201F-148D-46AC-9054-2034E59C206F}" dt="2023-11-10T14:05:07.926" v="333" actId="20577"/>
          <ac:spMkLst>
            <pc:docMk/>
            <pc:sldMk cId="2045196358" sldId="310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719B201F-148D-46AC-9054-2034E59C206F}" dt="2023-11-13T12:39:33.200" v="403" actId="20577"/>
        <pc:sldMkLst>
          <pc:docMk/>
          <pc:sldMk cId="2116892737" sldId="311"/>
        </pc:sldMkLst>
        <pc:spChg chg="mod">
          <ac:chgData name="Christoffer Østergaard Carstens" userId="5d542c86-40b2-4e4f-ab37-dc2fab4fc46a" providerId="ADAL" clId="{719B201F-148D-46AC-9054-2034E59C206F}" dt="2023-11-13T12:39:33.200" v="403" actId="20577"/>
          <ac:spMkLst>
            <pc:docMk/>
            <pc:sldMk cId="2116892737" sldId="311"/>
            <ac:spMk id="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719B201F-148D-46AC-9054-2034E59C206F}" dt="2023-11-10T14:01:20.860" v="0" actId="20577"/>
        <pc:sldMkLst>
          <pc:docMk/>
          <pc:sldMk cId="2229805781" sldId="318"/>
        </pc:sldMkLst>
        <pc:spChg chg="mod">
          <ac:chgData name="Christoffer Østergaard Carstens" userId="5d542c86-40b2-4e4f-ab37-dc2fab4fc46a" providerId="ADAL" clId="{719B201F-148D-46AC-9054-2034E59C206F}" dt="2023-11-10T14:01:20.860" v="0" actId="20577"/>
          <ac:spMkLst>
            <pc:docMk/>
            <pc:sldMk cId="2229805781" sldId="318"/>
            <ac:spMk id="3" creationId="{1E4E5B39-BBC1-4B3E-B317-F5F3E2C2E0C6}"/>
          </ac:spMkLst>
        </pc:spChg>
      </pc:sldChg>
      <pc:sldChg chg="addSp modSp new mod ord">
        <pc:chgData name="Christoffer Østergaard Carstens" userId="5d542c86-40b2-4e4f-ab37-dc2fab4fc46a" providerId="ADAL" clId="{719B201F-148D-46AC-9054-2034E59C206F}" dt="2023-11-10T14:07:54.758" v="397"/>
        <pc:sldMkLst>
          <pc:docMk/>
          <pc:sldMk cId="558863447" sldId="319"/>
        </pc:sldMkLst>
        <pc:spChg chg="mod">
          <ac:chgData name="Christoffer Østergaard Carstens" userId="5d542c86-40b2-4e4f-ab37-dc2fab4fc46a" providerId="ADAL" clId="{719B201F-148D-46AC-9054-2034E59C206F}" dt="2023-11-10T14:06:52.834" v="389" actId="20577"/>
          <ac:spMkLst>
            <pc:docMk/>
            <pc:sldMk cId="558863447" sldId="319"/>
            <ac:spMk id="2" creationId="{23CF71CB-65C5-BEF1-6530-8A4613112F43}"/>
          </ac:spMkLst>
        </pc:spChg>
        <pc:picChg chg="add mod">
          <ac:chgData name="Christoffer Østergaard Carstens" userId="5d542c86-40b2-4e4f-ab37-dc2fab4fc46a" providerId="ADAL" clId="{719B201F-148D-46AC-9054-2034E59C206F}" dt="2023-11-10T14:06:44.821" v="348" actId="14100"/>
          <ac:picMkLst>
            <pc:docMk/>
            <pc:sldMk cId="558863447" sldId="319"/>
            <ac:picMk id="5" creationId="{27DB6BB7-8A38-65D1-F182-A5431C9845D7}"/>
          </ac:picMkLst>
        </pc:picChg>
      </pc:sldChg>
      <pc:sldChg chg="new del">
        <pc:chgData name="Christoffer Østergaard Carstens" userId="5d542c86-40b2-4e4f-ab37-dc2fab4fc46a" providerId="ADAL" clId="{719B201F-148D-46AC-9054-2034E59C206F}" dt="2023-11-10T14:05:55.993" v="335" actId="47"/>
        <pc:sldMkLst>
          <pc:docMk/>
          <pc:sldMk cId="3272398088" sldId="319"/>
        </pc:sldMkLst>
      </pc:sldChg>
      <pc:sldChg chg="addSp modSp new mod">
        <pc:chgData name="Christoffer Østergaard Carstens" userId="5d542c86-40b2-4e4f-ab37-dc2fab4fc46a" providerId="ADAL" clId="{719B201F-148D-46AC-9054-2034E59C206F}" dt="2023-11-13T12:39:14.423" v="402" actId="1076"/>
        <pc:sldMkLst>
          <pc:docMk/>
          <pc:sldMk cId="1833262657" sldId="320"/>
        </pc:sldMkLst>
        <pc:picChg chg="add mod">
          <ac:chgData name="Christoffer Østergaard Carstens" userId="5d542c86-40b2-4e4f-ab37-dc2fab4fc46a" providerId="ADAL" clId="{719B201F-148D-46AC-9054-2034E59C206F}" dt="2023-11-13T12:39:14.423" v="402" actId="1076"/>
          <ac:picMkLst>
            <pc:docMk/>
            <pc:sldMk cId="1833262657" sldId="320"/>
            <ac:picMk id="5" creationId="{DB4A8617-E7B8-E088-4BA7-FBBAE8720B2F}"/>
          </ac:picMkLst>
        </pc:picChg>
      </pc:sldChg>
    </pc:docChg>
  </pc:docChgLst>
  <pc:docChgLst>
    <pc:chgData name="Christoffer Østergaard Carstens" userId="5d542c86-40b2-4e4f-ab37-dc2fab4fc46a" providerId="ADAL" clId="{FD6D112D-46C1-414C-BB5B-3306331AE73E}"/>
    <pc:docChg chg="undo custSel addSld delSld modSld">
      <pc:chgData name="Christoffer Østergaard Carstens" userId="5d542c86-40b2-4e4f-ab37-dc2fab4fc46a" providerId="ADAL" clId="{FD6D112D-46C1-414C-BB5B-3306331AE73E}" dt="2025-01-02T11:45:47.707" v="792" actId="20577"/>
      <pc:docMkLst>
        <pc:docMk/>
      </pc:docMkLst>
      <pc:sldChg chg="del">
        <pc:chgData name="Christoffer Østergaard Carstens" userId="5d542c86-40b2-4e4f-ab37-dc2fab4fc46a" providerId="ADAL" clId="{FD6D112D-46C1-414C-BB5B-3306331AE73E}" dt="2024-12-20T09:43:43.763" v="61" actId="47"/>
        <pc:sldMkLst>
          <pc:docMk/>
          <pc:sldMk cId="1113687043" sldId="256"/>
        </pc:sldMkLst>
      </pc:sldChg>
      <pc:sldChg chg="del">
        <pc:chgData name="Christoffer Østergaard Carstens" userId="5d542c86-40b2-4e4f-ab37-dc2fab4fc46a" providerId="ADAL" clId="{FD6D112D-46C1-414C-BB5B-3306331AE73E}" dt="2024-12-20T09:43:44.752" v="67" actId="47"/>
        <pc:sldMkLst>
          <pc:docMk/>
          <pc:sldMk cId="2641334421" sldId="264"/>
        </pc:sldMkLst>
      </pc:sldChg>
      <pc:sldChg chg="del">
        <pc:chgData name="Christoffer Østergaard Carstens" userId="5d542c86-40b2-4e4f-ab37-dc2fab4fc46a" providerId="ADAL" clId="{FD6D112D-46C1-414C-BB5B-3306331AE73E}" dt="2024-12-20T09:43:45.067" v="69" actId="47"/>
        <pc:sldMkLst>
          <pc:docMk/>
          <pc:sldMk cId="2974498137" sldId="265"/>
        </pc:sldMkLst>
      </pc:sldChg>
      <pc:sldChg chg="del">
        <pc:chgData name="Christoffer Østergaard Carstens" userId="5d542c86-40b2-4e4f-ab37-dc2fab4fc46a" providerId="ADAL" clId="{FD6D112D-46C1-414C-BB5B-3306331AE73E}" dt="2024-12-20T09:43:45.350" v="71" actId="47"/>
        <pc:sldMkLst>
          <pc:docMk/>
          <pc:sldMk cId="1033552103" sldId="266"/>
        </pc:sldMkLst>
      </pc:sldChg>
      <pc:sldChg chg="del">
        <pc:chgData name="Christoffer Østergaard Carstens" userId="5d542c86-40b2-4e4f-ab37-dc2fab4fc46a" providerId="ADAL" clId="{FD6D112D-46C1-414C-BB5B-3306331AE73E}" dt="2024-12-20T09:43:44.078" v="62" actId="47"/>
        <pc:sldMkLst>
          <pc:docMk/>
          <pc:sldMk cId="3912685695" sldId="267"/>
        </pc:sldMkLst>
      </pc:sldChg>
      <pc:sldChg chg="del">
        <pc:chgData name="Christoffer Østergaard Carstens" userId="5d542c86-40b2-4e4f-ab37-dc2fab4fc46a" providerId="ADAL" clId="{FD6D112D-46C1-414C-BB5B-3306331AE73E}" dt="2024-12-20T09:43:44.909" v="68" actId="47"/>
        <pc:sldMkLst>
          <pc:docMk/>
          <pc:sldMk cId="2770117002" sldId="268"/>
        </pc:sldMkLst>
      </pc:sldChg>
      <pc:sldChg chg="del">
        <pc:chgData name="Christoffer Østergaard Carstens" userId="5d542c86-40b2-4e4f-ab37-dc2fab4fc46a" providerId="ADAL" clId="{FD6D112D-46C1-414C-BB5B-3306331AE73E}" dt="2024-12-20T09:43:45.223" v="70" actId="47"/>
        <pc:sldMkLst>
          <pc:docMk/>
          <pc:sldMk cId="2738594842" sldId="269"/>
        </pc:sldMkLst>
      </pc:sldChg>
      <pc:sldChg chg="del">
        <pc:chgData name="Christoffer Østergaard Carstens" userId="5d542c86-40b2-4e4f-ab37-dc2fab4fc46a" providerId="ADAL" clId="{FD6D112D-46C1-414C-BB5B-3306331AE73E}" dt="2024-12-20T09:43:45.522" v="72" actId="47"/>
        <pc:sldMkLst>
          <pc:docMk/>
          <pc:sldMk cId="28524780" sldId="270"/>
        </pc:sldMkLst>
      </pc:sldChg>
      <pc:sldChg chg="del">
        <pc:chgData name="Christoffer Østergaard Carstens" userId="5d542c86-40b2-4e4f-ab37-dc2fab4fc46a" providerId="ADAL" clId="{FD6D112D-46C1-414C-BB5B-3306331AE73E}" dt="2024-12-20T09:43:44.329" v="64" actId="47"/>
        <pc:sldMkLst>
          <pc:docMk/>
          <pc:sldMk cId="121596888" sldId="271"/>
        </pc:sldMkLst>
      </pc:sldChg>
      <pc:sldChg chg="del">
        <pc:chgData name="Christoffer Østergaard Carstens" userId="5d542c86-40b2-4e4f-ab37-dc2fab4fc46a" providerId="ADAL" clId="{FD6D112D-46C1-414C-BB5B-3306331AE73E}" dt="2024-12-20T09:43:44.172" v="63" actId="47"/>
        <pc:sldMkLst>
          <pc:docMk/>
          <pc:sldMk cId="1126672244" sldId="272"/>
        </pc:sldMkLst>
      </pc:sldChg>
      <pc:sldChg chg="del">
        <pc:chgData name="Christoffer Østergaard Carstens" userId="5d542c86-40b2-4e4f-ab37-dc2fab4fc46a" providerId="ADAL" clId="{FD6D112D-46C1-414C-BB5B-3306331AE73E}" dt="2024-12-20T09:43:44.486" v="65" actId="47"/>
        <pc:sldMkLst>
          <pc:docMk/>
          <pc:sldMk cId="3907649443" sldId="273"/>
        </pc:sldMkLst>
      </pc:sldChg>
      <pc:sldChg chg="del">
        <pc:chgData name="Christoffer Østergaard Carstens" userId="5d542c86-40b2-4e4f-ab37-dc2fab4fc46a" providerId="ADAL" clId="{FD6D112D-46C1-414C-BB5B-3306331AE73E}" dt="2024-12-20T09:43:44.611" v="66" actId="47"/>
        <pc:sldMkLst>
          <pc:docMk/>
          <pc:sldMk cId="3692658112" sldId="274"/>
        </pc:sldMkLst>
      </pc:sldChg>
      <pc:sldChg chg="del">
        <pc:chgData name="Christoffer Østergaard Carstens" userId="5d542c86-40b2-4e4f-ab37-dc2fab4fc46a" providerId="ADAL" clId="{FD6D112D-46C1-414C-BB5B-3306331AE73E}" dt="2024-12-20T09:43:48.153" v="85" actId="47"/>
        <pc:sldMkLst>
          <pc:docMk/>
          <pc:sldMk cId="4170678650" sldId="275"/>
        </pc:sldMkLst>
      </pc:sldChg>
      <pc:sldChg chg="del">
        <pc:chgData name="Christoffer Østergaard Carstens" userId="5d542c86-40b2-4e4f-ab37-dc2fab4fc46a" providerId="ADAL" clId="{FD6D112D-46C1-414C-BB5B-3306331AE73E}" dt="2024-12-20T09:43:43.449" v="59" actId="47"/>
        <pc:sldMkLst>
          <pc:docMk/>
          <pc:sldMk cId="2107622629" sldId="276"/>
        </pc:sldMkLst>
      </pc:sldChg>
      <pc:sldChg chg="del">
        <pc:chgData name="Christoffer Østergaard Carstens" userId="5d542c86-40b2-4e4f-ab37-dc2fab4fc46a" providerId="ADAL" clId="{FD6D112D-46C1-414C-BB5B-3306331AE73E}" dt="2024-12-20T09:43:45.804" v="74" actId="47"/>
        <pc:sldMkLst>
          <pc:docMk/>
          <pc:sldMk cId="1442259995" sldId="316"/>
        </pc:sldMkLst>
      </pc:sldChg>
      <pc:sldChg chg="del">
        <pc:chgData name="Christoffer Østergaard Carstens" userId="5d542c86-40b2-4e4f-ab37-dc2fab4fc46a" providerId="ADAL" clId="{FD6D112D-46C1-414C-BB5B-3306331AE73E}" dt="2024-12-20T09:43:45.977" v="75" actId="47"/>
        <pc:sldMkLst>
          <pc:docMk/>
          <pc:sldMk cId="3620162878" sldId="317"/>
        </pc:sldMkLst>
      </pc:sldChg>
      <pc:sldChg chg="del">
        <pc:chgData name="Christoffer Østergaard Carstens" userId="5d542c86-40b2-4e4f-ab37-dc2fab4fc46a" providerId="ADAL" clId="{FD6D112D-46C1-414C-BB5B-3306331AE73E}" dt="2024-12-20T09:43:46.133" v="76" actId="47"/>
        <pc:sldMkLst>
          <pc:docMk/>
          <pc:sldMk cId="1619150309" sldId="318"/>
        </pc:sldMkLst>
      </pc:sldChg>
      <pc:sldChg chg="del">
        <pc:chgData name="Christoffer Østergaard Carstens" userId="5d542c86-40b2-4e4f-ab37-dc2fab4fc46a" providerId="ADAL" clId="{FD6D112D-46C1-414C-BB5B-3306331AE73E}" dt="2024-12-20T09:43:46.322" v="77" actId="47"/>
        <pc:sldMkLst>
          <pc:docMk/>
          <pc:sldMk cId="2501497555" sldId="319"/>
        </pc:sldMkLst>
      </pc:sldChg>
      <pc:sldChg chg="del">
        <pc:chgData name="Christoffer Østergaard Carstens" userId="5d542c86-40b2-4e4f-ab37-dc2fab4fc46a" providerId="ADAL" clId="{FD6D112D-46C1-414C-BB5B-3306331AE73E}" dt="2024-12-20T09:43:46.452" v="78" actId="47"/>
        <pc:sldMkLst>
          <pc:docMk/>
          <pc:sldMk cId="1005525432" sldId="320"/>
        </pc:sldMkLst>
      </pc:sldChg>
      <pc:sldChg chg="del">
        <pc:chgData name="Christoffer Østergaard Carstens" userId="5d542c86-40b2-4e4f-ab37-dc2fab4fc46a" providerId="ADAL" clId="{FD6D112D-46C1-414C-BB5B-3306331AE73E}" dt="2024-12-20T09:43:46.622" v="79" actId="47"/>
        <pc:sldMkLst>
          <pc:docMk/>
          <pc:sldMk cId="3840874549" sldId="321"/>
        </pc:sldMkLst>
      </pc:sldChg>
      <pc:sldChg chg="del">
        <pc:chgData name="Christoffer Østergaard Carstens" userId="5d542c86-40b2-4e4f-ab37-dc2fab4fc46a" providerId="ADAL" clId="{FD6D112D-46C1-414C-BB5B-3306331AE73E}" dt="2024-12-20T09:43:46.875" v="80" actId="47"/>
        <pc:sldMkLst>
          <pc:docMk/>
          <pc:sldMk cId="454422092" sldId="322"/>
        </pc:sldMkLst>
      </pc:sldChg>
      <pc:sldChg chg="del">
        <pc:chgData name="Christoffer Østergaard Carstens" userId="5d542c86-40b2-4e4f-ab37-dc2fab4fc46a" providerId="ADAL" clId="{FD6D112D-46C1-414C-BB5B-3306331AE73E}" dt="2024-12-20T09:43:47.015" v="81" actId="47"/>
        <pc:sldMkLst>
          <pc:docMk/>
          <pc:sldMk cId="2283739373" sldId="323"/>
        </pc:sldMkLst>
      </pc:sldChg>
      <pc:sldChg chg="del">
        <pc:chgData name="Christoffer Østergaard Carstens" userId="5d542c86-40b2-4e4f-ab37-dc2fab4fc46a" providerId="ADAL" clId="{FD6D112D-46C1-414C-BB5B-3306331AE73E}" dt="2024-12-20T09:43:47.188" v="82" actId="47"/>
        <pc:sldMkLst>
          <pc:docMk/>
          <pc:sldMk cId="3408971545" sldId="324"/>
        </pc:sldMkLst>
      </pc:sldChg>
      <pc:sldChg chg="del">
        <pc:chgData name="Christoffer Østergaard Carstens" userId="5d542c86-40b2-4e4f-ab37-dc2fab4fc46a" providerId="ADAL" clId="{FD6D112D-46C1-414C-BB5B-3306331AE73E}" dt="2024-12-20T09:43:47.288" v="83" actId="47"/>
        <pc:sldMkLst>
          <pc:docMk/>
          <pc:sldMk cId="984299363" sldId="325"/>
        </pc:sldMkLst>
      </pc:sldChg>
      <pc:sldChg chg="del">
        <pc:chgData name="Christoffer Østergaard Carstens" userId="5d542c86-40b2-4e4f-ab37-dc2fab4fc46a" providerId="ADAL" clId="{FD6D112D-46C1-414C-BB5B-3306331AE73E}" dt="2024-12-20T09:43:47.505" v="84" actId="47"/>
        <pc:sldMkLst>
          <pc:docMk/>
          <pc:sldMk cId="3228809750" sldId="326"/>
        </pc:sldMkLst>
      </pc:sldChg>
      <pc:sldChg chg="modSp mod">
        <pc:chgData name="Christoffer Østergaard Carstens" userId="5d542c86-40b2-4e4f-ab37-dc2fab4fc46a" providerId="ADAL" clId="{FD6D112D-46C1-414C-BB5B-3306331AE73E}" dt="2024-12-20T09:43:41.620" v="58" actId="20577"/>
        <pc:sldMkLst>
          <pc:docMk/>
          <pc:sldMk cId="4082002393" sldId="329"/>
        </pc:sldMkLst>
        <pc:spChg chg="mod">
          <ac:chgData name="Christoffer Østergaard Carstens" userId="5d542c86-40b2-4e4f-ab37-dc2fab4fc46a" providerId="ADAL" clId="{FD6D112D-46C1-414C-BB5B-3306331AE73E}" dt="2024-12-20T09:43:41.620" v="58" actId="20577"/>
          <ac:spMkLst>
            <pc:docMk/>
            <pc:sldMk cId="4082002393" sldId="329"/>
            <ac:spMk id="2" creationId="{0A6423A2-7E3D-D49A-3D2E-E38D0E8C84E4}"/>
          </ac:spMkLst>
        </pc:spChg>
      </pc:sldChg>
      <pc:sldChg chg="modSp new mod">
        <pc:chgData name="Christoffer Østergaard Carstens" userId="5d542c86-40b2-4e4f-ab37-dc2fab4fc46a" providerId="ADAL" clId="{FD6D112D-46C1-414C-BB5B-3306331AE73E}" dt="2024-12-20T09:51:14.196" v="289" actId="5793"/>
        <pc:sldMkLst>
          <pc:docMk/>
          <pc:sldMk cId="1549179719" sldId="330"/>
        </pc:sldMkLst>
        <pc:spChg chg="mod">
          <ac:chgData name="Christoffer Østergaard Carstens" userId="5d542c86-40b2-4e4f-ab37-dc2fab4fc46a" providerId="ADAL" clId="{FD6D112D-46C1-414C-BB5B-3306331AE73E}" dt="2024-12-20T09:44:05.238" v="136" actId="20577"/>
          <ac:spMkLst>
            <pc:docMk/>
            <pc:sldMk cId="1549179719" sldId="330"/>
            <ac:spMk id="2" creationId="{37A58313-E96C-D37D-B8BC-1FEAA4CE9FAD}"/>
          </ac:spMkLst>
        </pc:spChg>
        <pc:spChg chg="mod">
          <ac:chgData name="Christoffer Østergaard Carstens" userId="5d542c86-40b2-4e4f-ab37-dc2fab4fc46a" providerId="ADAL" clId="{FD6D112D-46C1-414C-BB5B-3306331AE73E}" dt="2024-12-20T09:51:14.196" v="289" actId="5793"/>
          <ac:spMkLst>
            <pc:docMk/>
            <pc:sldMk cId="1549179719" sldId="330"/>
            <ac:spMk id="3" creationId="{615AEC29-D05A-DF40-3A04-15BE543516DE}"/>
          </ac:spMkLst>
        </pc:spChg>
      </pc:sldChg>
      <pc:sldChg chg="addSp modSp new mod modNotesTx">
        <pc:chgData name="Christoffer Østergaard Carstens" userId="5d542c86-40b2-4e4f-ab37-dc2fab4fc46a" providerId="ADAL" clId="{FD6D112D-46C1-414C-BB5B-3306331AE73E}" dt="2025-01-02T11:44:22.317" v="626" actId="20577"/>
        <pc:sldMkLst>
          <pc:docMk/>
          <pc:sldMk cId="338195343" sldId="331"/>
        </pc:sldMkLst>
        <pc:picChg chg="add mod">
          <ac:chgData name="Christoffer Østergaard Carstens" userId="5d542c86-40b2-4e4f-ab37-dc2fab4fc46a" providerId="ADAL" clId="{FD6D112D-46C1-414C-BB5B-3306331AE73E}" dt="2024-12-20T09:48:35.259" v="283" actId="14100"/>
          <ac:picMkLst>
            <pc:docMk/>
            <pc:sldMk cId="338195343" sldId="331"/>
            <ac:picMk id="5" creationId="{DF61FE7B-2DD0-34A9-8B07-0DF84BCA8A38}"/>
          </ac:picMkLst>
        </pc:picChg>
      </pc:sldChg>
      <pc:sldChg chg="modSp new mod">
        <pc:chgData name="Christoffer Østergaard Carstens" userId="5d542c86-40b2-4e4f-ab37-dc2fab4fc46a" providerId="ADAL" clId="{FD6D112D-46C1-414C-BB5B-3306331AE73E}" dt="2024-12-20T10:06:22.313" v="384" actId="20577"/>
        <pc:sldMkLst>
          <pc:docMk/>
          <pc:sldMk cId="140450312" sldId="332"/>
        </pc:sldMkLst>
        <pc:spChg chg="mod">
          <ac:chgData name="Christoffer Østergaard Carstens" userId="5d542c86-40b2-4e4f-ab37-dc2fab4fc46a" providerId="ADAL" clId="{FD6D112D-46C1-414C-BB5B-3306331AE73E}" dt="2024-12-20T10:06:07.213" v="292" actId="27636"/>
          <ac:spMkLst>
            <pc:docMk/>
            <pc:sldMk cId="140450312" sldId="332"/>
            <ac:spMk id="2" creationId="{CA451AEE-42EB-542E-3DBA-C90EECDC686E}"/>
          </ac:spMkLst>
        </pc:spChg>
        <pc:spChg chg="mod">
          <ac:chgData name="Christoffer Østergaard Carstens" userId="5d542c86-40b2-4e4f-ab37-dc2fab4fc46a" providerId="ADAL" clId="{FD6D112D-46C1-414C-BB5B-3306331AE73E}" dt="2024-12-20T10:06:22.313" v="384" actId="20577"/>
          <ac:spMkLst>
            <pc:docMk/>
            <pc:sldMk cId="140450312" sldId="332"/>
            <ac:spMk id="3" creationId="{E5EAF397-BE34-7513-5776-55D47B17536D}"/>
          </ac:spMkLst>
        </pc:spChg>
      </pc:sldChg>
      <pc:sldChg chg="modSp new mod">
        <pc:chgData name="Christoffer Østergaard Carstens" userId="5d542c86-40b2-4e4f-ab37-dc2fab4fc46a" providerId="ADAL" clId="{FD6D112D-46C1-414C-BB5B-3306331AE73E}" dt="2025-01-02T11:45:03.460" v="649" actId="12"/>
        <pc:sldMkLst>
          <pc:docMk/>
          <pc:sldMk cId="4139154610" sldId="333"/>
        </pc:sldMkLst>
        <pc:spChg chg="mod">
          <ac:chgData name="Christoffer Østergaard Carstens" userId="5d542c86-40b2-4e4f-ab37-dc2fab4fc46a" providerId="ADAL" clId="{FD6D112D-46C1-414C-BB5B-3306331AE73E}" dt="2025-01-02T11:44:56.395" v="647" actId="20577"/>
          <ac:spMkLst>
            <pc:docMk/>
            <pc:sldMk cId="4139154610" sldId="333"/>
            <ac:spMk id="2" creationId="{D181405F-B2BD-35EE-2CE3-FC2301D6B80A}"/>
          </ac:spMkLst>
        </pc:spChg>
        <pc:spChg chg="mod">
          <ac:chgData name="Christoffer Østergaard Carstens" userId="5d542c86-40b2-4e4f-ab37-dc2fab4fc46a" providerId="ADAL" clId="{FD6D112D-46C1-414C-BB5B-3306331AE73E}" dt="2025-01-02T11:45:03.460" v="649" actId="12"/>
          <ac:spMkLst>
            <pc:docMk/>
            <pc:sldMk cId="4139154610" sldId="333"/>
            <ac:spMk id="3" creationId="{B3AB30BD-D746-FCC6-C8A1-B509AFD938B7}"/>
          </ac:spMkLst>
        </pc:spChg>
      </pc:sldChg>
      <pc:sldChg chg="modSp new mod">
        <pc:chgData name="Christoffer Østergaard Carstens" userId="5d542c86-40b2-4e4f-ab37-dc2fab4fc46a" providerId="ADAL" clId="{FD6D112D-46C1-414C-BB5B-3306331AE73E}" dt="2025-01-02T11:45:47.707" v="792" actId="20577"/>
        <pc:sldMkLst>
          <pc:docMk/>
          <pc:sldMk cId="1044728505" sldId="334"/>
        </pc:sldMkLst>
        <pc:spChg chg="mod">
          <ac:chgData name="Christoffer Østergaard Carstens" userId="5d542c86-40b2-4e4f-ab37-dc2fab4fc46a" providerId="ADAL" clId="{FD6D112D-46C1-414C-BB5B-3306331AE73E}" dt="2025-01-02T11:45:30.363" v="671" actId="20577"/>
          <ac:spMkLst>
            <pc:docMk/>
            <pc:sldMk cId="1044728505" sldId="334"/>
            <ac:spMk id="2" creationId="{8DBD3E76-A079-8262-E3E2-8170C1B93CAE}"/>
          </ac:spMkLst>
        </pc:spChg>
        <pc:spChg chg="mod">
          <ac:chgData name="Christoffer Østergaard Carstens" userId="5d542c86-40b2-4e4f-ab37-dc2fab4fc46a" providerId="ADAL" clId="{FD6D112D-46C1-414C-BB5B-3306331AE73E}" dt="2025-01-02T11:45:47.707" v="792" actId="20577"/>
          <ac:spMkLst>
            <pc:docMk/>
            <pc:sldMk cId="1044728505" sldId="334"/>
            <ac:spMk id="3" creationId="{A627B6B0-8572-34D6-EC09-2780029E1845}"/>
          </ac:spMkLst>
        </pc:spChg>
      </pc:sldChg>
      <pc:sldChg chg="del">
        <pc:chgData name="Christoffer Østergaard Carstens" userId="5d542c86-40b2-4e4f-ab37-dc2fab4fc46a" providerId="ADAL" clId="{FD6D112D-46C1-414C-BB5B-3306331AE73E}" dt="2024-12-20T09:43:45.710" v="73" actId="47"/>
        <pc:sldMkLst>
          <pc:docMk/>
          <pc:sldMk cId="1618273014" sldId="349"/>
        </pc:sldMkLst>
      </pc:sldChg>
      <pc:sldChg chg="del">
        <pc:chgData name="Christoffer Østergaard Carstens" userId="5d542c86-40b2-4e4f-ab37-dc2fab4fc46a" providerId="ADAL" clId="{FD6D112D-46C1-414C-BB5B-3306331AE73E}" dt="2024-12-20T09:43:43.622" v="60" actId="47"/>
        <pc:sldMkLst>
          <pc:docMk/>
          <pc:sldMk cId="1674457957" sldId="350"/>
        </pc:sldMkLst>
      </pc:sldChg>
    </pc:docChg>
  </pc:docChgLst>
  <pc:docChgLst>
    <pc:chgData name="Christoffer Østergaard Carstens" userId="5d542c86-40b2-4e4f-ab37-dc2fab4fc46a" providerId="ADAL" clId="{84BBB923-36EA-4A7E-9584-4505D6DFC020}"/>
    <pc:docChg chg="custSel addSld delSld modSld sldOrd">
      <pc:chgData name="Christoffer Østergaard Carstens" userId="5d542c86-40b2-4e4f-ab37-dc2fab4fc46a" providerId="ADAL" clId="{84BBB923-36EA-4A7E-9584-4505D6DFC020}" dt="2023-12-13T11:04:21.270" v="345" actId="27636"/>
      <pc:docMkLst>
        <pc:docMk/>
      </pc:docMkLst>
      <pc:sldChg chg="add">
        <pc:chgData name="Christoffer Østergaard Carstens" userId="5d542c86-40b2-4e4f-ab37-dc2fab4fc46a" providerId="ADAL" clId="{84BBB923-36EA-4A7E-9584-4505D6DFC020}" dt="2023-12-13T07:36:37.320" v="23"/>
        <pc:sldMkLst>
          <pc:docMk/>
          <pc:sldMk cId="1113687043" sldId="256"/>
        </pc:sldMkLst>
      </pc:sldChg>
      <pc:sldChg chg="modSp add mod">
        <pc:chgData name="Christoffer Østergaard Carstens" userId="5d542c86-40b2-4e4f-ab37-dc2fab4fc46a" providerId="ADAL" clId="{84BBB923-36EA-4A7E-9584-4505D6DFC020}" dt="2023-12-13T11:04:06.219" v="341" actId="27636"/>
        <pc:sldMkLst>
          <pc:docMk/>
          <pc:sldMk cId="2641334421" sldId="264"/>
        </pc:sldMkLst>
        <pc:spChg chg="mod">
          <ac:chgData name="Christoffer Østergaard Carstens" userId="5d542c86-40b2-4e4f-ab37-dc2fab4fc46a" providerId="ADAL" clId="{84BBB923-36EA-4A7E-9584-4505D6DFC020}" dt="2023-12-13T11:04:06.219" v="341" actId="27636"/>
          <ac:spMkLst>
            <pc:docMk/>
            <pc:sldMk cId="2641334421" sldId="264"/>
            <ac:spMk id="3" creationId="{00000000-0000-0000-0000-000000000000}"/>
          </ac:spMkLst>
        </pc:spChg>
      </pc:sldChg>
      <pc:sldChg chg="modSp add mod">
        <pc:chgData name="Christoffer Østergaard Carstens" userId="5d542c86-40b2-4e4f-ab37-dc2fab4fc46a" providerId="ADAL" clId="{84BBB923-36EA-4A7E-9584-4505D6DFC020}" dt="2023-12-13T11:04:21.270" v="345" actId="27636"/>
        <pc:sldMkLst>
          <pc:docMk/>
          <pc:sldMk cId="2974498137" sldId="265"/>
        </pc:sldMkLst>
        <pc:spChg chg="mod">
          <ac:chgData name="Christoffer Østergaard Carstens" userId="5d542c86-40b2-4e4f-ab37-dc2fab4fc46a" providerId="ADAL" clId="{84BBB923-36EA-4A7E-9584-4505D6DFC020}" dt="2023-12-13T11:04:21.270" v="345" actId="27636"/>
          <ac:spMkLst>
            <pc:docMk/>
            <pc:sldMk cId="2974498137" sldId="265"/>
            <ac:spMk id="3" creationId="{00000000-0000-0000-0000-000000000000}"/>
          </ac:spMkLst>
        </pc:spChg>
      </pc:sldChg>
      <pc:sldChg chg="modSp add mod">
        <pc:chgData name="Christoffer Østergaard Carstens" userId="5d542c86-40b2-4e4f-ab37-dc2fab4fc46a" providerId="ADAL" clId="{84BBB923-36EA-4A7E-9584-4505D6DFC020}" dt="2023-12-13T07:36:37.826" v="25" actId="27636"/>
        <pc:sldMkLst>
          <pc:docMk/>
          <pc:sldMk cId="1033552103" sldId="266"/>
        </pc:sldMkLst>
        <pc:spChg chg="mod">
          <ac:chgData name="Christoffer Østergaard Carstens" userId="5d542c86-40b2-4e4f-ab37-dc2fab4fc46a" providerId="ADAL" clId="{84BBB923-36EA-4A7E-9584-4505D6DFC020}" dt="2023-12-13T07:36:37.826" v="25" actId="27636"/>
          <ac:spMkLst>
            <pc:docMk/>
            <pc:sldMk cId="1033552103" sldId="266"/>
            <ac:spMk id="3" creationId="{00000000-0000-0000-0000-000000000000}"/>
          </ac:spMkLst>
        </pc:spChg>
      </pc:sldChg>
      <pc:sldChg chg="modSp add mod">
        <pc:chgData name="Christoffer Østergaard Carstens" userId="5d542c86-40b2-4e4f-ab37-dc2fab4fc46a" providerId="ADAL" clId="{84BBB923-36EA-4A7E-9584-4505D6DFC020}" dt="2023-12-13T07:41:12.981" v="176" actId="14100"/>
        <pc:sldMkLst>
          <pc:docMk/>
          <pc:sldMk cId="3912685695" sldId="267"/>
        </pc:sldMkLst>
        <pc:spChg chg="mod">
          <ac:chgData name="Christoffer Østergaard Carstens" userId="5d542c86-40b2-4e4f-ab37-dc2fab4fc46a" providerId="ADAL" clId="{84BBB923-36EA-4A7E-9584-4505D6DFC020}" dt="2023-12-13T07:41:12.981" v="176" actId="14100"/>
          <ac:spMkLst>
            <pc:docMk/>
            <pc:sldMk cId="3912685695" sldId="267"/>
            <ac:spMk id="3" creationId="{00000000-0000-0000-0000-000000000000}"/>
          </ac:spMkLst>
        </pc:spChg>
      </pc:sldChg>
      <pc:sldChg chg="modSp add mod">
        <pc:chgData name="Christoffer Østergaard Carstens" userId="5d542c86-40b2-4e4f-ab37-dc2fab4fc46a" providerId="ADAL" clId="{84BBB923-36EA-4A7E-9584-4505D6DFC020}" dt="2023-12-13T11:04:14.488" v="342" actId="403"/>
        <pc:sldMkLst>
          <pc:docMk/>
          <pc:sldMk cId="2770117002" sldId="268"/>
        </pc:sldMkLst>
        <pc:spChg chg="mod">
          <ac:chgData name="Christoffer Østergaard Carstens" userId="5d542c86-40b2-4e4f-ab37-dc2fab4fc46a" providerId="ADAL" clId="{84BBB923-36EA-4A7E-9584-4505D6DFC020}" dt="2023-12-13T11:04:14.488" v="342" actId="403"/>
          <ac:spMkLst>
            <pc:docMk/>
            <pc:sldMk cId="2770117002" sldId="268"/>
            <ac:spMk id="3" creationId="{00000000-0000-0000-0000-000000000000}"/>
          </ac:spMkLst>
        </pc:spChg>
      </pc:sldChg>
      <pc:sldChg chg="modSp add mod">
        <pc:chgData name="Christoffer Østergaard Carstens" userId="5d542c86-40b2-4e4f-ab37-dc2fab4fc46a" providerId="ADAL" clId="{84BBB923-36EA-4A7E-9584-4505D6DFC020}" dt="2023-12-13T07:41:45.851" v="194" actId="403"/>
        <pc:sldMkLst>
          <pc:docMk/>
          <pc:sldMk cId="2738594842" sldId="269"/>
        </pc:sldMkLst>
        <pc:spChg chg="mod">
          <ac:chgData name="Christoffer Østergaard Carstens" userId="5d542c86-40b2-4e4f-ab37-dc2fab4fc46a" providerId="ADAL" clId="{84BBB923-36EA-4A7E-9584-4505D6DFC020}" dt="2023-12-13T07:41:45.851" v="194" actId="403"/>
          <ac:spMkLst>
            <pc:docMk/>
            <pc:sldMk cId="2738594842" sldId="269"/>
            <ac:spMk id="3" creationId="{00000000-0000-0000-0000-000000000000}"/>
          </ac:spMkLst>
        </pc:spChg>
      </pc:sldChg>
      <pc:sldChg chg="modSp add mod">
        <pc:chgData name="Christoffer Østergaard Carstens" userId="5d542c86-40b2-4e4f-ab37-dc2fab4fc46a" providerId="ADAL" clId="{84BBB923-36EA-4A7E-9584-4505D6DFC020}" dt="2023-12-13T07:37:23.241" v="33" actId="403"/>
        <pc:sldMkLst>
          <pc:docMk/>
          <pc:sldMk cId="28524780" sldId="270"/>
        </pc:sldMkLst>
        <pc:spChg chg="mod">
          <ac:chgData name="Christoffer Østergaard Carstens" userId="5d542c86-40b2-4e4f-ab37-dc2fab4fc46a" providerId="ADAL" clId="{84BBB923-36EA-4A7E-9584-4505D6DFC020}" dt="2023-12-13T07:37:23.241" v="33" actId="403"/>
          <ac:spMkLst>
            <pc:docMk/>
            <pc:sldMk cId="28524780" sldId="270"/>
            <ac:spMk id="3" creationId="{00000000-0000-0000-0000-000000000000}"/>
          </ac:spMkLst>
        </pc:spChg>
      </pc:sldChg>
      <pc:sldChg chg="modSp add mod ord">
        <pc:chgData name="Christoffer Østergaard Carstens" userId="5d542c86-40b2-4e4f-ab37-dc2fab4fc46a" providerId="ADAL" clId="{84BBB923-36EA-4A7E-9584-4505D6DFC020}" dt="2023-12-13T07:42:07.364" v="198"/>
        <pc:sldMkLst>
          <pc:docMk/>
          <pc:sldMk cId="121596888" sldId="271"/>
        </pc:sldMkLst>
        <pc:spChg chg="mod">
          <ac:chgData name="Christoffer Østergaard Carstens" userId="5d542c86-40b2-4e4f-ab37-dc2fab4fc46a" providerId="ADAL" clId="{84BBB923-36EA-4A7E-9584-4505D6DFC020}" dt="2023-12-13T07:36:37.897" v="26" actId="27636"/>
          <ac:spMkLst>
            <pc:docMk/>
            <pc:sldMk cId="121596888" sldId="271"/>
            <ac:spMk id="3" creationId="{00000000-0000-0000-0000-000000000000}"/>
          </ac:spMkLst>
        </pc:spChg>
      </pc:sldChg>
      <pc:sldChg chg="modSp add mod ord">
        <pc:chgData name="Christoffer Østergaard Carstens" userId="5d542c86-40b2-4e4f-ab37-dc2fab4fc46a" providerId="ADAL" clId="{84BBB923-36EA-4A7E-9584-4505D6DFC020}" dt="2023-12-13T07:41:54.183" v="196"/>
        <pc:sldMkLst>
          <pc:docMk/>
          <pc:sldMk cId="1126672244" sldId="272"/>
        </pc:sldMkLst>
        <pc:picChg chg="mod">
          <ac:chgData name="Christoffer Østergaard Carstens" userId="5d542c86-40b2-4e4f-ab37-dc2fab4fc46a" providerId="ADAL" clId="{84BBB923-36EA-4A7E-9584-4505D6DFC020}" dt="2023-12-13T07:37:45.387" v="40" actId="1076"/>
          <ac:picMkLst>
            <pc:docMk/>
            <pc:sldMk cId="1126672244" sldId="272"/>
            <ac:picMk id="6" creationId="{00000000-0000-0000-0000-000000000000}"/>
          </ac:picMkLst>
        </pc:picChg>
      </pc:sldChg>
      <pc:sldChg chg="modSp add mod ord">
        <pc:chgData name="Christoffer Østergaard Carstens" userId="5d542c86-40b2-4e4f-ab37-dc2fab4fc46a" providerId="ADAL" clId="{84BBB923-36EA-4A7E-9584-4505D6DFC020}" dt="2023-12-13T07:42:07.364" v="198"/>
        <pc:sldMkLst>
          <pc:docMk/>
          <pc:sldMk cId="3907649443" sldId="273"/>
        </pc:sldMkLst>
        <pc:spChg chg="mod">
          <ac:chgData name="Christoffer Østergaard Carstens" userId="5d542c86-40b2-4e4f-ab37-dc2fab4fc46a" providerId="ADAL" clId="{84BBB923-36EA-4A7E-9584-4505D6DFC020}" dt="2023-12-13T07:36:38.040" v="27" actId="27636"/>
          <ac:spMkLst>
            <pc:docMk/>
            <pc:sldMk cId="3907649443" sldId="273"/>
            <ac:spMk id="3" creationId="{00000000-0000-0000-0000-000000000000}"/>
          </ac:spMkLst>
        </pc:spChg>
      </pc:sldChg>
      <pc:sldChg chg="add ord">
        <pc:chgData name="Christoffer Østergaard Carstens" userId="5d542c86-40b2-4e4f-ab37-dc2fab4fc46a" providerId="ADAL" clId="{84BBB923-36EA-4A7E-9584-4505D6DFC020}" dt="2023-12-13T07:42:07.364" v="198"/>
        <pc:sldMkLst>
          <pc:docMk/>
          <pc:sldMk cId="3692658112" sldId="274"/>
        </pc:sldMkLst>
      </pc:sldChg>
      <pc:sldChg chg="modSp add mod">
        <pc:chgData name="Christoffer Østergaard Carstens" userId="5d542c86-40b2-4e4f-ab37-dc2fab4fc46a" providerId="ADAL" clId="{84BBB923-36EA-4A7E-9584-4505D6DFC020}" dt="2023-12-13T07:43:35.887" v="210" actId="27636"/>
        <pc:sldMkLst>
          <pc:docMk/>
          <pc:sldMk cId="4170678650" sldId="275"/>
        </pc:sldMkLst>
        <pc:spChg chg="mod">
          <ac:chgData name="Christoffer Østergaard Carstens" userId="5d542c86-40b2-4e4f-ab37-dc2fab4fc46a" providerId="ADAL" clId="{84BBB923-36EA-4A7E-9584-4505D6DFC020}" dt="2023-12-13T07:43:35.887" v="210" actId="27636"/>
          <ac:spMkLst>
            <pc:docMk/>
            <pc:sldMk cId="4170678650" sldId="275"/>
            <ac:spMk id="3" creationId="{00000000-0000-0000-0000-000000000000}"/>
          </ac:spMkLst>
        </pc:spChg>
      </pc:sldChg>
      <pc:sldChg chg="modSp add mod ord">
        <pc:chgData name="Christoffer Østergaard Carstens" userId="5d542c86-40b2-4e4f-ab37-dc2fab4fc46a" providerId="ADAL" clId="{84BBB923-36EA-4A7E-9584-4505D6DFC020}" dt="2023-12-13T07:41:25.695" v="188" actId="12"/>
        <pc:sldMkLst>
          <pc:docMk/>
          <pc:sldMk cId="2107622629" sldId="276"/>
        </pc:sldMkLst>
        <pc:spChg chg="mod">
          <ac:chgData name="Christoffer Østergaard Carstens" userId="5d542c86-40b2-4e4f-ab37-dc2fab4fc46a" providerId="ADAL" clId="{84BBB923-36EA-4A7E-9584-4505D6DFC020}" dt="2023-12-13T07:41:25.695" v="188" actId="12"/>
          <ac:spMkLst>
            <pc:docMk/>
            <pc:sldMk cId="2107622629" sldId="276"/>
            <ac:spMk id="3" creationId="{00000000-0000-0000-0000-000000000000}"/>
          </ac:spMkLst>
        </pc:spChg>
      </pc:sldChg>
      <pc:sldChg chg="add">
        <pc:chgData name="Christoffer Østergaard Carstens" userId="5d542c86-40b2-4e4f-ab37-dc2fab4fc46a" providerId="ADAL" clId="{84BBB923-36EA-4A7E-9584-4505D6DFC020}" dt="2023-12-13T07:36:37.320" v="23"/>
        <pc:sldMkLst>
          <pc:docMk/>
          <pc:sldMk cId="1442259995" sldId="316"/>
        </pc:sldMkLst>
      </pc:sldChg>
      <pc:sldChg chg="add">
        <pc:chgData name="Christoffer Østergaard Carstens" userId="5d542c86-40b2-4e4f-ab37-dc2fab4fc46a" providerId="ADAL" clId="{84BBB923-36EA-4A7E-9584-4505D6DFC020}" dt="2023-12-13T07:36:37.320" v="23"/>
        <pc:sldMkLst>
          <pc:docMk/>
          <pc:sldMk cId="3620162878" sldId="317"/>
        </pc:sldMkLst>
      </pc:sldChg>
      <pc:sldChg chg="add">
        <pc:chgData name="Christoffer Østergaard Carstens" userId="5d542c86-40b2-4e4f-ab37-dc2fab4fc46a" providerId="ADAL" clId="{84BBB923-36EA-4A7E-9584-4505D6DFC020}" dt="2023-12-13T07:36:37.320" v="23"/>
        <pc:sldMkLst>
          <pc:docMk/>
          <pc:sldMk cId="1619150309" sldId="318"/>
        </pc:sldMkLst>
      </pc:sldChg>
      <pc:sldChg chg="add">
        <pc:chgData name="Christoffer Østergaard Carstens" userId="5d542c86-40b2-4e4f-ab37-dc2fab4fc46a" providerId="ADAL" clId="{84BBB923-36EA-4A7E-9584-4505D6DFC020}" dt="2023-12-13T07:36:37.320" v="23"/>
        <pc:sldMkLst>
          <pc:docMk/>
          <pc:sldMk cId="2501497555" sldId="319"/>
        </pc:sldMkLst>
      </pc:sldChg>
      <pc:sldChg chg="add">
        <pc:chgData name="Christoffer Østergaard Carstens" userId="5d542c86-40b2-4e4f-ab37-dc2fab4fc46a" providerId="ADAL" clId="{84BBB923-36EA-4A7E-9584-4505D6DFC020}" dt="2023-12-13T07:36:37.320" v="23"/>
        <pc:sldMkLst>
          <pc:docMk/>
          <pc:sldMk cId="1005525432" sldId="320"/>
        </pc:sldMkLst>
      </pc:sldChg>
      <pc:sldChg chg="add">
        <pc:chgData name="Christoffer Østergaard Carstens" userId="5d542c86-40b2-4e4f-ab37-dc2fab4fc46a" providerId="ADAL" clId="{84BBB923-36EA-4A7E-9584-4505D6DFC020}" dt="2023-12-13T07:36:37.320" v="23"/>
        <pc:sldMkLst>
          <pc:docMk/>
          <pc:sldMk cId="3840874549" sldId="321"/>
        </pc:sldMkLst>
      </pc:sldChg>
      <pc:sldChg chg="add">
        <pc:chgData name="Christoffer Østergaard Carstens" userId="5d542c86-40b2-4e4f-ab37-dc2fab4fc46a" providerId="ADAL" clId="{84BBB923-36EA-4A7E-9584-4505D6DFC020}" dt="2023-12-13T07:36:37.320" v="23"/>
        <pc:sldMkLst>
          <pc:docMk/>
          <pc:sldMk cId="454422092" sldId="322"/>
        </pc:sldMkLst>
      </pc:sldChg>
      <pc:sldChg chg="add">
        <pc:chgData name="Christoffer Østergaard Carstens" userId="5d542c86-40b2-4e4f-ab37-dc2fab4fc46a" providerId="ADAL" clId="{84BBB923-36EA-4A7E-9584-4505D6DFC020}" dt="2023-12-13T07:36:37.320" v="23"/>
        <pc:sldMkLst>
          <pc:docMk/>
          <pc:sldMk cId="2283739373" sldId="323"/>
        </pc:sldMkLst>
      </pc:sldChg>
      <pc:sldChg chg="add">
        <pc:chgData name="Christoffer Østergaard Carstens" userId="5d542c86-40b2-4e4f-ab37-dc2fab4fc46a" providerId="ADAL" clId="{84BBB923-36EA-4A7E-9584-4505D6DFC020}" dt="2023-12-13T07:36:37.320" v="23"/>
        <pc:sldMkLst>
          <pc:docMk/>
          <pc:sldMk cId="3408971545" sldId="324"/>
        </pc:sldMkLst>
      </pc:sldChg>
      <pc:sldChg chg="add">
        <pc:chgData name="Christoffer Østergaard Carstens" userId="5d542c86-40b2-4e4f-ab37-dc2fab4fc46a" providerId="ADAL" clId="{84BBB923-36EA-4A7E-9584-4505D6DFC020}" dt="2023-12-13T07:36:37.320" v="23"/>
        <pc:sldMkLst>
          <pc:docMk/>
          <pc:sldMk cId="984299363" sldId="325"/>
        </pc:sldMkLst>
      </pc:sldChg>
      <pc:sldChg chg="add">
        <pc:chgData name="Christoffer Østergaard Carstens" userId="5d542c86-40b2-4e4f-ab37-dc2fab4fc46a" providerId="ADAL" clId="{84BBB923-36EA-4A7E-9584-4505D6DFC020}" dt="2023-12-13T07:36:37.320" v="23"/>
        <pc:sldMkLst>
          <pc:docMk/>
          <pc:sldMk cId="3228809750" sldId="326"/>
        </pc:sldMkLst>
      </pc:sldChg>
      <pc:sldChg chg="modSp mod">
        <pc:chgData name="Christoffer Østergaard Carstens" userId="5d542c86-40b2-4e4f-ab37-dc2fab4fc46a" providerId="ADAL" clId="{84BBB923-36EA-4A7E-9584-4505D6DFC020}" dt="2023-12-13T07:36:31.837" v="19" actId="20577"/>
        <pc:sldMkLst>
          <pc:docMk/>
          <pc:sldMk cId="4082002393" sldId="329"/>
        </pc:sldMkLst>
        <pc:spChg chg="mod">
          <ac:chgData name="Christoffer Østergaard Carstens" userId="5d542c86-40b2-4e4f-ab37-dc2fab4fc46a" providerId="ADAL" clId="{84BBB923-36EA-4A7E-9584-4505D6DFC020}" dt="2023-12-13T07:36:31.837" v="19" actId="20577"/>
          <ac:spMkLst>
            <pc:docMk/>
            <pc:sldMk cId="4082002393" sldId="329"/>
            <ac:spMk id="2" creationId="{0A6423A2-7E3D-D49A-3D2E-E38D0E8C84E4}"/>
          </ac:spMkLst>
        </pc:spChg>
      </pc:sldChg>
      <pc:sldChg chg="del">
        <pc:chgData name="Christoffer Østergaard Carstens" userId="5d542c86-40b2-4e4f-ab37-dc2fab4fc46a" providerId="ADAL" clId="{84BBB923-36EA-4A7E-9584-4505D6DFC020}" dt="2023-12-13T07:36:34.348" v="20" actId="47"/>
        <pc:sldMkLst>
          <pc:docMk/>
          <pc:sldMk cId="2099375034" sldId="331"/>
        </pc:sldMkLst>
      </pc:sldChg>
      <pc:sldChg chg="del">
        <pc:chgData name="Christoffer Østergaard Carstens" userId="5d542c86-40b2-4e4f-ab37-dc2fab4fc46a" providerId="ADAL" clId="{84BBB923-36EA-4A7E-9584-4505D6DFC020}" dt="2023-12-13T07:36:34.991" v="21" actId="47"/>
        <pc:sldMkLst>
          <pc:docMk/>
          <pc:sldMk cId="920395861" sldId="332"/>
        </pc:sldMkLst>
      </pc:sldChg>
      <pc:sldChg chg="del">
        <pc:chgData name="Christoffer Østergaard Carstens" userId="5d542c86-40b2-4e4f-ab37-dc2fab4fc46a" providerId="ADAL" clId="{84BBB923-36EA-4A7E-9584-4505D6DFC020}" dt="2023-12-13T07:36:35.764" v="22" actId="47"/>
        <pc:sldMkLst>
          <pc:docMk/>
          <pc:sldMk cId="2807913490" sldId="333"/>
        </pc:sldMkLst>
      </pc:sldChg>
      <pc:sldChg chg="add">
        <pc:chgData name="Christoffer Østergaard Carstens" userId="5d542c86-40b2-4e4f-ab37-dc2fab4fc46a" providerId="ADAL" clId="{84BBB923-36EA-4A7E-9584-4505D6DFC020}" dt="2023-12-13T07:36:37.320" v="23"/>
        <pc:sldMkLst>
          <pc:docMk/>
          <pc:sldMk cId="1618273014" sldId="349"/>
        </pc:sldMkLst>
      </pc:sldChg>
      <pc:sldChg chg="add del">
        <pc:chgData name="Christoffer Østergaard Carstens" userId="5d542c86-40b2-4e4f-ab37-dc2fab4fc46a" providerId="ADAL" clId="{84BBB923-36EA-4A7E-9584-4505D6DFC020}" dt="2023-12-13T07:37:28.527" v="34" actId="47"/>
        <pc:sldMkLst>
          <pc:docMk/>
          <pc:sldMk cId="1149839908" sldId="350"/>
        </pc:sldMkLst>
      </pc:sldChg>
      <pc:sldChg chg="modSp new mod">
        <pc:chgData name="Christoffer Østergaard Carstens" userId="5d542c86-40b2-4e4f-ab37-dc2fab4fc46a" providerId="ADAL" clId="{84BBB923-36EA-4A7E-9584-4505D6DFC020}" dt="2023-12-13T10:17:15.850" v="339" actId="20577"/>
        <pc:sldMkLst>
          <pc:docMk/>
          <pc:sldMk cId="1674457957" sldId="350"/>
        </pc:sldMkLst>
        <pc:spChg chg="mod">
          <ac:chgData name="Christoffer Østergaard Carstens" userId="5d542c86-40b2-4e4f-ab37-dc2fab4fc46a" providerId="ADAL" clId="{84BBB923-36EA-4A7E-9584-4505D6DFC020}" dt="2023-12-13T10:16:51.382" v="227" actId="20577"/>
          <ac:spMkLst>
            <pc:docMk/>
            <pc:sldMk cId="1674457957" sldId="350"/>
            <ac:spMk id="2" creationId="{01D74010-51FD-AC71-8D67-BB21678B475A}"/>
          </ac:spMkLst>
        </pc:spChg>
        <pc:spChg chg="mod">
          <ac:chgData name="Christoffer Østergaard Carstens" userId="5d542c86-40b2-4e4f-ab37-dc2fab4fc46a" providerId="ADAL" clId="{84BBB923-36EA-4A7E-9584-4505D6DFC020}" dt="2023-12-13T10:17:15.850" v="339" actId="20577"/>
          <ac:spMkLst>
            <pc:docMk/>
            <pc:sldMk cId="1674457957" sldId="350"/>
            <ac:spMk id="3" creationId="{EB1DD91F-2EE4-F6DF-0593-282FCD2C1E96}"/>
          </ac:spMkLst>
        </pc:spChg>
      </pc:sldChg>
    </pc:docChg>
  </pc:docChgLst>
  <pc:docChgLst>
    <pc:chgData name="Christoffer Østergaard Carstens" userId="5d542c86-40b2-4e4f-ab37-dc2fab4fc46a" providerId="ADAL" clId="{C76C664E-2C1B-4D14-9A75-2BAEA923A7C1}"/>
    <pc:docChg chg="undo redo custSel addSld delSld modSld sldOrd">
      <pc:chgData name="Christoffer Østergaard Carstens" userId="5d542c86-40b2-4e4f-ab37-dc2fab4fc46a" providerId="ADAL" clId="{C76C664E-2C1B-4D14-9A75-2BAEA923A7C1}" dt="2023-11-29T10:12:33.782" v="319" actId="113"/>
      <pc:docMkLst>
        <pc:docMk/>
      </pc:docMkLst>
      <pc:sldChg chg="del">
        <pc:chgData name="Christoffer Østergaard Carstens" userId="5d542c86-40b2-4e4f-ab37-dc2fab4fc46a" providerId="ADAL" clId="{C76C664E-2C1B-4D14-9A75-2BAEA923A7C1}" dt="2023-11-28T09:53:07.454" v="41" actId="47"/>
        <pc:sldMkLst>
          <pc:docMk/>
          <pc:sldMk cId="1927560726" sldId="289"/>
        </pc:sldMkLst>
      </pc:sldChg>
      <pc:sldChg chg="modSp mod">
        <pc:chgData name="Christoffer Østergaard Carstens" userId="5d542c86-40b2-4e4f-ab37-dc2fab4fc46a" providerId="ADAL" clId="{C76C664E-2C1B-4D14-9A75-2BAEA923A7C1}" dt="2023-11-28T09:52:55.313" v="34" actId="20577"/>
        <pc:sldMkLst>
          <pc:docMk/>
          <pc:sldMk cId="4082002393" sldId="329"/>
        </pc:sldMkLst>
        <pc:spChg chg="mod">
          <ac:chgData name="Christoffer Østergaard Carstens" userId="5d542c86-40b2-4e4f-ab37-dc2fab4fc46a" providerId="ADAL" clId="{C76C664E-2C1B-4D14-9A75-2BAEA923A7C1}" dt="2023-11-28T09:52:55.313" v="34" actId="20577"/>
          <ac:spMkLst>
            <pc:docMk/>
            <pc:sldMk cId="4082002393" sldId="329"/>
            <ac:spMk id="2" creationId="{0A6423A2-7E3D-D49A-3D2E-E38D0E8C84E4}"/>
          </ac:spMkLst>
        </pc:spChg>
      </pc:sldChg>
      <pc:sldChg chg="del">
        <pc:chgData name="Christoffer Østergaard Carstens" userId="5d542c86-40b2-4e4f-ab37-dc2fab4fc46a" providerId="ADAL" clId="{C76C664E-2C1B-4D14-9A75-2BAEA923A7C1}" dt="2023-11-28T09:53:02.485" v="35" actId="47"/>
        <pc:sldMkLst>
          <pc:docMk/>
          <pc:sldMk cId="2043129" sldId="330"/>
        </pc:sldMkLst>
      </pc:sldChg>
      <pc:sldChg chg="modSp new mod">
        <pc:chgData name="Christoffer Østergaard Carstens" userId="5d542c86-40b2-4e4f-ab37-dc2fab4fc46a" providerId="ADAL" clId="{C76C664E-2C1B-4D14-9A75-2BAEA923A7C1}" dt="2023-11-28T13:34:28.764" v="174" actId="5793"/>
        <pc:sldMkLst>
          <pc:docMk/>
          <pc:sldMk cId="2669098873" sldId="330"/>
        </pc:sldMkLst>
        <pc:spChg chg="mod">
          <ac:chgData name="Christoffer Østergaard Carstens" userId="5d542c86-40b2-4e4f-ab37-dc2fab4fc46a" providerId="ADAL" clId="{C76C664E-2C1B-4D14-9A75-2BAEA923A7C1}" dt="2023-11-28T13:34:27.427" v="172" actId="20577"/>
          <ac:spMkLst>
            <pc:docMk/>
            <pc:sldMk cId="2669098873" sldId="330"/>
            <ac:spMk id="2" creationId="{E784A76F-7DC4-EE5D-86CE-3BFE164A2CA1}"/>
          </ac:spMkLst>
        </pc:spChg>
        <pc:spChg chg="mod">
          <ac:chgData name="Christoffer Østergaard Carstens" userId="5d542c86-40b2-4e4f-ab37-dc2fab4fc46a" providerId="ADAL" clId="{C76C664E-2C1B-4D14-9A75-2BAEA923A7C1}" dt="2023-11-28T13:34:28.764" v="174" actId="5793"/>
          <ac:spMkLst>
            <pc:docMk/>
            <pc:sldMk cId="2669098873" sldId="330"/>
            <ac:spMk id="3" creationId="{87B976D1-69B6-BDBD-7CEC-CC2961C485FA}"/>
          </ac:spMkLst>
        </pc:spChg>
      </pc:sldChg>
      <pc:sldChg chg="del">
        <pc:chgData name="Christoffer Østergaard Carstens" userId="5d542c86-40b2-4e4f-ab37-dc2fab4fc46a" providerId="ADAL" clId="{C76C664E-2C1B-4D14-9A75-2BAEA923A7C1}" dt="2023-11-28T09:53:03.662" v="36" actId="47"/>
        <pc:sldMkLst>
          <pc:docMk/>
          <pc:sldMk cId="3500754845" sldId="331"/>
        </pc:sldMkLst>
      </pc:sldChg>
      <pc:sldChg chg="modSp new mod ord">
        <pc:chgData name="Christoffer Østergaard Carstens" userId="5d542c86-40b2-4e4f-ab37-dc2fab4fc46a" providerId="ADAL" clId="{C76C664E-2C1B-4D14-9A75-2BAEA923A7C1}" dt="2023-11-28T13:34:09.050" v="155" actId="20577"/>
        <pc:sldMkLst>
          <pc:docMk/>
          <pc:sldMk cId="3671407685" sldId="331"/>
        </pc:sldMkLst>
        <pc:spChg chg="mod">
          <ac:chgData name="Christoffer Østergaard Carstens" userId="5d542c86-40b2-4e4f-ab37-dc2fab4fc46a" providerId="ADAL" clId="{C76C664E-2C1B-4D14-9A75-2BAEA923A7C1}" dt="2023-11-28T09:54:37.983" v="97"/>
          <ac:spMkLst>
            <pc:docMk/>
            <pc:sldMk cId="3671407685" sldId="331"/>
            <ac:spMk id="2" creationId="{F18B9AB1-1D48-9F9C-046F-8D33B46C18D3}"/>
          </ac:spMkLst>
        </pc:spChg>
        <pc:spChg chg="mod">
          <ac:chgData name="Christoffer Østergaard Carstens" userId="5d542c86-40b2-4e4f-ab37-dc2fab4fc46a" providerId="ADAL" clId="{C76C664E-2C1B-4D14-9A75-2BAEA923A7C1}" dt="2023-11-28T13:34:09.050" v="155" actId="20577"/>
          <ac:spMkLst>
            <pc:docMk/>
            <pc:sldMk cId="3671407685" sldId="331"/>
            <ac:spMk id="3" creationId="{5FE44EA0-A7A0-33B8-DFC7-48407348F7C2}"/>
          </ac:spMkLst>
        </pc:spChg>
      </pc:sldChg>
      <pc:sldChg chg="modSp new mod">
        <pc:chgData name="Christoffer Østergaard Carstens" userId="5d542c86-40b2-4e4f-ab37-dc2fab4fc46a" providerId="ADAL" clId="{C76C664E-2C1B-4D14-9A75-2BAEA923A7C1}" dt="2023-11-28T13:46:50.534" v="224" actId="20577"/>
        <pc:sldMkLst>
          <pc:docMk/>
          <pc:sldMk cId="2107123032" sldId="332"/>
        </pc:sldMkLst>
        <pc:spChg chg="mod">
          <ac:chgData name="Christoffer Østergaard Carstens" userId="5d542c86-40b2-4e4f-ab37-dc2fab4fc46a" providerId="ADAL" clId="{C76C664E-2C1B-4D14-9A75-2BAEA923A7C1}" dt="2023-11-28T13:45:55.727" v="192" actId="20577"/>
          <ac:spMkLst>
            <pc:docMk/>
            <pc:sldMk cId="2107123032" sldId="332"/>
            <ac:spMk id="2" creationId="{0569F361-101D-CF05-5D40-8640F88E4246}"/>
          </ac:spMkLst>
        </pc:spChg>
        <pc:spChg chg="mod">
          <ac:chgData name="Christoffer Østergaard Carstens" userId="5d542c86-40b2-4e4f-ab37-dc2fab4fc46a" providerId="ADAL" clId="{C76C664E-2C1B-4D14-9A75-2BAEA923A7C1}" dt="2023-11-28T13:46:50.534" v="224" actId="20577"/>
          <ac:spMkLst>
            <pc:docMk/>
            <pc:sldMk cId="2107123032" sldId="332"/>
            <ac:spMk id="3" creationId="{B15A2BEA-2548-19B4-A735-1608E9B30A4A}"/>
          </ac:spMkLst>
        </pc:spChg>
      </pc:sldChg>
      <pc:sldChg chg="del">
        <pc:chgData name="Christoffer Østergaard Carstens" userId="5d542c86-40b2-4e4f-ab37-dc2fab4fc46a" providerId="ADAL" clId="{C76C664E-2C1B-4D14-9A75-2BAEA923A7C1}" dt="2023-11-28T09:53:04.589" v="38" actId="47"/>
        <pc:sldMkLst>
          <pc:docMk/>
          <pc:sldMk cId="3331370259" sldId="332"/>
        </pc:sldMkLst>
      </pc:sldChg>
      <pc:sldChg chg="modSp new mod">
        <pc:chgData name="Christoffer Østergaard Carstens" userId="5d542c86-40b2-4e4f-ab37-dc2fab4fc46a" providerId="ADAL" clId="{C76C664E-2C1B-4D14-9A75-2BAEA923A7C1}" dt="2023-11-29T10:12:33.782" v="319" actId="113"/>
        <pc:sldMkLst>
          <pc:docMk/>
          <pc:sldMk cId="199983097" sldId="333"/>
        </pc:sldMkLst>
        <pc:spChg chg="mod">
          <ac:chgData name="Christoffer Østergaard Carstens" userId="5d542c86-40b2-4e4f-ab37-dc2fab4fc46a" providerId="ADAL" clId="{C76C664E-2C1B-4D14-9A75-2BAEA923A7C1}" dt="2023-11-29T10:12:11.677" v="249" actId="20577"/>
          <ac:spMkLst>
            <pc:docMk/>
            <pc:sldMk cId="199983097" sldId="333"/>
            <ac:spMk id="2" creationId="{7ABBF398-B93B-165D-2669-1E5BAA3541B2}"/>
          </ac:spMkLst>
        </pc:spChg>
        <pc:spChg chg="mod">
          <ac:chgData name="Christoffer Østergaard Carstens" userId="5d542c86-40b2-4e4f-ab37-dc2fab4fc46a" providerId="ADAL" clId="{C76C664E-2C1B-4D14-9A75-2BAEA923A7C1}" dt="2023-11-29T10:12:33.782" v="319" actId="113"/>
          <ac:spMkLst>
            <pc:docMk/>
            <pc:sldMk cId="199983097" sldId="333"/>
            <ac:spMk id="3" creationId="{A5331F6A-8984-7B50-AE0C-F39376DAE4F5}"/>
          </ac:spMkLst>
        </pc:spChg>
      </pc:sldChg>
      <pc:sldChg chg="del">
        <pc:chgData name="Christoffer Østergaard Carstens" userId="5d542c86-40b2-4e4f-ab37-dc2fab4fc46a" providerId="ADAL" clId="{C76C664E-2C1B-4D14-9A75-2BAEA923A7C1}" dt="2023-11-28T09:53:04.810" v="39" actId="47"/>
        <pc:sldMkLst>
          <pc:docMk/>
          <pc:sldMk cId="1089181388" sldId="333"/>
        </pc:sldMkLst>
      </pc:sldChg>
      <pc:sldChg chg="del">
        <pc:chgData name="Christoffer Østergaard Carstens" userId="5d542c86-40b2-4e4f-ab37-dc2fab4fc46a" providerId="ADAL" clId="{C76C664E-2C1B-4D14-9A75-2BAEA923A7C1}" dt="2023-11-28T09:53:04.281" v="37" actId="47"/>
        <pc:sldMkLst>
          <pc:docMk/>
          <pc:sldMk cId="436418005" sldId="334"/>
        </pc:sldMkLst>
      </pc:sldChg>
      <pc:sldChg chg="del">
        <pc:chgData name="Christoffer Østergaard Carstens" userId="5d542c86-40b2-4e4f-ab37-dc2fab4fc46a" providerId="ADAL" clId="{C76C664E-2C1B-4D14-9A75-2BAEA923A7C1}" dt="2023-11-28T09:53:05.376" v="40" actId="47"/>
        <pc:sldMkLst>
          <pc:docMk/>
          <pc:sldMk cId="2928255875" sldId="335"/>
        </pc:sldMkLst>
      </pc:sldChg>
      <pc:sldChg chg="del">
        <pc:chgData name="Christoffer Østergaard Carstens" userId="5d542c86-40b2-4e4f-ab37-dc2fab4fc46a" providerId="ADAL" clId="{C76C664E-2C1B-4D14-9A75-2BAEA923A7C1}" dt="2023-11-28T09:52:46.147" v="0" actId="47"/>
        <pc:sldMkLst>
          <pc:docMk/>
          <pc:sldMk cId="4289034042" sldId="33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BFE25-CF3C-344B-920B-58BFD763C67F}" type="datetimeFigureOut">
              <a:rPr lang="da-DK" smtClean="0"/>
              <a:t>07-01-2025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9F723-C777-444F-9AC4-CDF74043CB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692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26C386-A727-436B-8187-677947C586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D200C5C-383D-492C-95BE-85E6D86BC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F85B7D-409B-4351-B4B0-8F4607C4A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23FCEE8-0D92-4B51-83B9-49F84D41F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B1494E-BD45-4E29-923B-1846AF02D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552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76BC24-C73F-49C6-ACDF-90B384FB5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D100BD-84F8-4F69-8788-768DB8F4D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8D99AD-C612-43A7-A5A7-44724F17E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3C068AD-F84F-4E10-BB64-3B042EF6D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B5EC120-B8F9-4F7E-AD74-D412EAA8E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018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F6B50B-4867-4D05-A58A-747DCBAFB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D5EA5A1-8E96-4871-8DAA-486FD736D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7ED8E9C-E47C-4F70-9924-08CCD2BC9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1058EDD-6B6B-4261-8A1C-62E876F72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F12B55F-2B6D-4CF0-9689-B49EDDB26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578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2647EC-DC67-4B59-8ADD-76053E112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7D23B5-F27F-4006-9454-3482398A82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A867E13-D402-4D70-B744-DBB2397D4F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6B569F9-83CF-403F-B890-0AE3E24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CA7B368-8A66-4E23-A425-4F515161C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02BF781-BE84-4DE2-BBB3-1DF324D68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124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6FA98A-211A-4B3F-9FC1-34EE14773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43BAEAF-CF1A-4452-855D-659C270BE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71B4AD2-0329-4AFB-B5AB-84721F7AE4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2977BD3-CB28-4B94-BD7F-E09DE9FA06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DE2B7C3-2E7E-4C5A-815F-27675754D0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E1A57B7-1824-4A92-A958-C6E04BF57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592960D-18D1-4103-A9C5-0C5E05236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9C65B85-79BC-478F-989E-7EEB2750A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731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01E446-F350-4B8C-BA9C-103644308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89A54BD-856F-4791-918B-AA27C16DC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9EDFFB7-7140-4210-8836-656E2BD23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68BB78D-06D5-4912-82B6-B10A5EF7E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680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53E3E07-2811-4835-A7A4-CBAE88980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79400A2-0E6A-42CE-A3B6-58EFF6C1C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88C8BA8-B4E2-499A-9654-4D710B99F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81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9E1452-41E1-48FF-9081-B156E7698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D25658-46B0-420C-813A-16EF83FCE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9BE6928-4809-4C37-897B-4633826B3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60D3455-5D15-46BD-A77E-7D5073FF2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C23689C-9BC9-43AA-940B-459BF4B0A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65226F8-DE46-4041-B376-9D1A76CE8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97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375903-50BC-4A59-87E2-0E4BDFC75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E679D23-D688-4609-A8B5-A78FD579EC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67685E9-5223-4511-B92D-DC4C88AD6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C4F8B83-F830-4772-8817-84DD732B1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6EBDF40-ADD3-4CAD-94DB-64E122542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F5BC44F-47AA-49AD-B201-13DF7A68E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16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463774-A418-45E4-8B53-A32AA1906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386088E-F091-462C-AD70-AC5F4ECCBB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90D9605-B361-4701-AD04-16C73DC27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0D3C82-5264-4910-9C11-9AC6E858F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C1AEE66-3FA8-4FAB-8412-D84BBB3DD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742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3A8BDAF-B0F3-4076-BB25-B21D809A9E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7AA036C-0FE5-49D9-AEE2-A58A779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3336A5A-D2E8-4C75-8789-41A147F48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C92FF54-C142-4BE0-8A4A-DFD2882C3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6D7DCA9-1B2B-4E69-B5DD-DFD227ECA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865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3C263E0-AB62-4995-884E-352307E68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68E0C4E-3CC5-4CFC-8850-518684416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22D9722-ED8F-4EE3-9BF9-91C6B10F21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C31365F-54FF-46C0-89BB-58E6532386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D189171-523F-4BF9-92C0-F7F36AE514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54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fm.dk/oekonomisk-viden/videoer-oekonomiske-begreber-udfoldet/#accordion-forskellen-pa-finanspolitik-og-pengepolitik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fm.dk/media/i0efx1fa/aftale-om-finansloven-2025.pdf" TargetMode="External"/><Relationship Id="rId2" Type="http://schemas.openxmlformats.org/officeDocument/2006/relationships/hyperlink" Target="https://fm.dk/oekonomisk-viden/videoer-oekonomiske-begreber-udfoldet/#accordion-arbejdet-med-finansloven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oem.dk/media/yo5bhame/oekonomisk-redegoerelse-december-2024_web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1254F6-4B12-4FDF-9208-B95E05DBDE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5300" y="1562669"/>
            <a:ext cx="3389515" cy="2380681"/>
          </a:xfrm>
        </p:spPr>
        <p:txBody>
          <a:bodyPr anchor="b">
            <a:normAutofit/>
          </a:bodyPr>
          <a:lstStyle/>
          <a:p>
            <a:r>
              <a:rPr lang="da-DK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Modul 8: Økonomisk politik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2701DE8-6FC1-4FF3-B9FC-92C3718AE6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62951" y="4216344"/>
            <a:ext cx="2895600" cy="1289676"/>
          </a:xfrm>
        </p:spPr>
        <p:txBody>
          <a:bodyPr anchor="t">
            <a:normAutofit/>
          </a:bodyPr>
          <a:lstStyle/>
          <a:p>
            <a:r>
              <a:rPr lang="da-DK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Forløb: Ulighed i velfærdsstaten</a:t>
            </a:r>
          </a:p>
        </p:txBody>
      </p:sp>
      <p:pic>
        <p:nvPicPr>
          <p:cNvPr id="1026" name="Picture 2" descr="Monica Lylloff: Hvorfor skal kommunerne spare på de allermest sårbare, når  regeringen siger, at økonomien er bomstærk? - Altinget: Hovedstaden">
            <a:extLst>
              <a:ext uri="{FF2B5EF4-FFF2-40B4-BE49-F238E27FC236}">
                <a16:creationId xmlns:a16="http://schemas.microsoft.com/office/drawing/2014/main" id="{E66059AF-35E2-E635-E7FD-E1C533FC87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6"/>
          <a:stretch/>
        </p:blipFill>
        <p:spPr bwMode="auto">
          <a:xfrm>
            <a:off x="20" y="1"/>
            <a:ext cx="7665573" cy="6857999"/>
          </a:xfrm>
          <a:custGeom>
            <a:avLst/>
            <a:gdLst/>
            <a:ahLst/>
            <a:cxnLst/>
            <a:rect l="l" t="t" r="r" b="b"/>
            <a:pathLst>
              <a:path w="7665593" h="6857999">
                <a:moveTo>
                  <a:pt x="0" y="0"/>
                </a:moveTo>
                <a:lnTo>
                  <a:pt x="7363783" y="0"/>
                </a:lnTo>
                <a:lnTo>
                  <a:pt x="7372954" y="18152"/>
                </a:lnTo>
                <a:cubicBezTo>
                  <a:pt x="7378508" y="27417"/>
                  <a:pt x="7383821" y="35694"/>
                  <a:pt x="7386404" y="41707"/>
                </a:cubicBezTo>
                <a:lnTo>
                  <a:pt x="7389058" y="60832"/>
                </a:lnTo>
                <a:lnTo>
                  <a:pt x="7394074" y="60137"/>
                </a:lnTo>
                <a:lnTo>
                  <a:pt x="7394443" y="67241"/>
                </a:lnTo>
                <a:lnTo>
                  <a:pt x="7394565" y="83099"/>
                </a:lnTo>
                <a:cubicBezTo>
                  <a:pt x="7395324" y="92994"/>
                  <a:pt x="7394122" y="120511"/>
                  <a:pt x="7395957" y="130584"/>
                </a:cubicBezTo>
                <a:cubicBezTo>
                  <a:pt x="7401306" y="133490"/>
                  <a:pt x="7404223" y="137975"/>
                  <a:pt x="7405574" y="143540"/>
                </a:cubicBezTo>
                <a:lnTo>
                  <a:pt x="7405725" y="155795"/>
                </a:lnTo>
                <a:lnTo>
                  <a:pt x="7418615" y="226869"/>
                </a:lnTo>
                <a:lnTo>
                  <a:pt x="7419579" y="236641"/>
                </a:lnTo>
                <a:lnTo>
                  <a:pt x="7423900" y="241933"/>
                </a:lnTo>
                <a:cubicBezTo>
                  <a:pt x="7424763" y="245974"/>
                  <a:pt x="7424206" y="257579"/>
                  <a:pt x="7424760" y="260885"/>
                </a:cubicBezTo>
                <a:cubicBezTo>
                  <a:pt x="7425580" y="261177"/>
                  <a:pt x="7426400" y="261469"/>
                  <a:pt x="7427220" y="261761"/>
                </a:cubicBezTo>
                <a:cubicBezTo>
                  <a:pt x="7431152" y="272291"/>
                  <a:pt x="7444241" y="311893"/>
                  <a:pt x="7448344" y="324055"/>
                </a:cubicBezTo>
                <a:cubicBezTo>
                  <a:pt x="7444563" y="326484"/>
                  <a:pt x="7450535" y="331924"/>
                  <a:pt x="7451833" y="334727"/>
                </a:cubicBezTo>
                <a:cubicBezTo>
                  <a:pt x="7449286" y="335161"/>
                  <a:pt x="7448510" y="341947"/>
                  <a:pt x="7450776" y="343948"/>
                </a:cubicBezTo>
                <a:cubicBezTo>
                  <a:pt x="7463202" y="391652"/>
                  <a:pt x="7437523" y="367773"/>
                  <a:pt x="7453791" y="395003"/>
                </a:cubicBezTo>
                <a:cubicBezTo>
                  <a:pt x="7454869" y="399820"/>
                  <a:pt x="7453841" y="403723"/>
                  <a:pt x="7451939" y="407147"/>
                </a:cubicBezTo>
                <a:lnTo>
                  <a:pt x="7448030" y="412254"/>
                </a:lnTo>
                <a:lnTo>
                  <a:pt x="7455416" y="432021"/>
                </a:lnTo>
                <a:cubicBezTo>
                  <a:pt x="7457991" y="441758"/>
                  <a:pt x="7459699" y="452007"/>
                  <a:pt x="7460479" y="462523"/>
                </a:cubicBezTo>
                <a:cubicBezTo>
                  <a:pt x="7455275" y="464882"/>
                  <a:pt x="7462669" y="473136"/>
                  <a:pt x="7464133" y="477020"/>
                </a:cubicBezTo>
                <a:cubicBezTo>
                  <a:pt x="7460734" y="477060"/>
                  <a:pt x="7459104" y="485663"/>
                  <a:pt x="7461914" y="488716"/>
                </a:cubicBezTo>
                <a:cubicBezTo>
                  <a:pt x="7474065" y="552879"/>
                  <a:pt x="7442314" y="516775"/>
                  <a:pt x="7461353" y="555280"/>
                </a:cubicBezTo>
                <a:cubicBezTo>
                  <a:pt x="7462345" y="561721"/>
                  <a:pt x="7460642" y="566553"/>
                  <a:pt x="7457829" y="570585"/>
                </a:cubicBezTo>
                <a:lnTo>
                  <a:pt x="7450804" y="577839"/>
                </a:lnTo>
                <a:lnTo>
                  <a:pt x="7453309" y="583524"/>
                </a:lnTo>
                <a:cubicBezTo>
                  <a:pt x="7453505" y="604977"/>
                  <a:pt x="7446306" y="611303"/>
                  <a:pt x="7453558" y="623785"/>
                </a:cubicBezTo>
                <a:cubicBezTo>
                  <a:pt x="7438483" y="642230"/>
                  <a:pt x="7452055" y="636019"/>
                  <a:pt x="7454362" y="650049"/>
                </a:cubicBezTo>
                <a:cubicBezTo>
                  <a:pt x="7457368" y="661117"/>
                  <a:pt x="7463152" y="640798"/>
                  <a:pt x="7464006" y="651645"/>
                </a:cubicBezTo>
                <a:cubicBezTo>
                  <a:pt x="7460114" y="663380"/>
                  <a:pt x="7472201" y="662829"/>
                  <a:pt x="7467442" y="675032"/>
                </a:cubicBezTo>
                <a:cubicBezTo>
                  <a:pt x="7458335" y="672068"/>
                  <a:pt x="7469207" y="699114"/>
                  <a:pt x="7461251" y="699956"/>
                </a:cubicBezTo>
                <a:cubicBezTo>
                  <a:pt x="7472628" y="710321"/>
                  <a:pt x="7458614" y="715529"/>
                  <a:pt x="7462119" y="729331"/>
                </a:cubicBezTo>
                <a:cubicBezTo>
                  <a:pt x="7466423" y="735831"/>
                  <a:pt x="7467162" y="740521"/>
                  <a:pt x="7462533" y="746910"/>
                </a:cubicBezTo>
                <a:cubicBezTo>
                  <a:pt x="7483486" y="776851"/>
                  <a:pt x="7463470" y="765024"/>
                  <a:pt x="7471529" y="793043"/>
                </a:cubicBezTo>
                <a:cubicBezTo>
                  <a:pt x="7480002" y="817184"/>
                  <a:pt x="7485500" y="844550"/>
                  <a:pt x="7505730" y="867898"/>
                </a:cubicBezTo>
                <a:cubicBezTo>
                  <a:pt x="7511461" y="872184"/>
                  <a:pt x="7513630" y="882707"/>
                  <a:pt x="7510576" y="891400"/>
                </a:cubicBezTo>
                <a:cubicBezTo>
                  <a:pt x="7510049" y="892894"/>
                  <a:pt x="7509385" y="894278"/>
                  <a:pt x="7508604" y="895508"/>
                </a:cubicBezTo>
                <a:cubicBezTo>
                  <a:pt x="7511698" y="915692"/>
                  <a:pt x="7525520" y="989520"/>
                  <a:pt x="7529143" y="1012510"/>
                </a:cubicBezTo>
                <a:cubicBezTo>
                  <a:pt x="7521781" y="1014371"/>
                  <a:pt x="7535067" y="1025997"/>
                  <a:pt x="7530347" y="1033444"/>
                </a:cubicBezTo>
                <a:cubicBezTo>
                  <a:pt x="7526204" y="1038777"/>
                  <a:pt x="7529270" y="1043549"/>
                  <a:pt x="7529596" y="1049120"/>
                </a:cubicBezTo>
                <a:cubicBezTo>
                  <a:pt x="7526339" y="1056460"/>
                  <a:pt x="7532220" y="1080398"/>
                  <a:pt x="7536437" y="1086639"/>
                </a:cubicBezTo>
                <a:cubicBezTo>
                  <a:pt x="7551094" y="1101553"/>
                  <a:pt x="7540210" y="1135442"/>
                  <a:pt x="7551438" y="1147834"/>
                </a:cubicBezTo>
                <a:cubicBezTo>
                  <a:pt x="7553086" y="1152330"/>
                  <a:pt x="7553752" y="1156729"/>
                  <a:pt x="7553808" y="1161047"/>
                </a:cubicBezTo>
                <a:lnTo>
                  <a:pt x="7552572" y="1173130"/>
                </a:lnTo>
                <a:lnTo>
                  <a:pt x="7549434" y="1176566"/>
                </a:lnTo>
                <a:lnTo>
                  <a:pt x="7550211" y="1183950"/>
                </a:lnTo>
                <a:lnTo>
                  <a:pt x="7549733" y="1186066"/>
                </a:lnTo>
                <a:cubicBezTo>
                  <a:pt x="7548807" y="1190108"/>
                  <a:pt x="7548001" y="1194099"/>
                  <a:pt x="7547683" y="1198047"/>
                </a:cubicBezTo>
                <a:cubicBezTo>
                  <a:pt x="7563423" y="1192855"/>
                  <a:pt x="7547566" y="1230782"/>
                  <a:pt x="7560295" y="1219849"/>
                </a:cubicBezTo>
                <a:cubicBezTo>
                  <a:pt x="7561281" y="1240644"/>
                  <a:pt x="7573138" y="1224782"/>
                  <a:pt x="7561835" y="1249779"/>
                </a:cubicBezTo>
                <a:cubicBezTo>
                  <a:pt x="7574707" y="1282065"/>
                  <a:pt x="7569916" y="1332957"/>
                  <a:pt x="7589445" y="1358245"/>
                </a:cubicBezTo>
                <a:cubicBezTo>
                  <a:pt x="7581989" y="1355103"/>
                  <a:pt x="7576204" y="1368711"/>
                  <a:pt x="7579904" y="1378136"/>
                </a:cubicBezTo>
                <a:cubicBezTo>
                  <a:pt x="7550647" y="1367117"/>
                  <a:pt x="7606267" y="1415404"/>
                  <a:pt x="7586303" y="1423699"/>
                </a:cubicBezTo>
                <a:cubicBezTo>
                  <a:pt x="7604838" y="1424108"/>
                  <a:pt x="7636267" y="1466352"/>
                  <a:pt x="7621059" y="1486236"/>
                </a:cubicBezTo>
                <a:cubicBezTo>
                  <a:pt x="7624771" y="1516526"/>
                  <a:pt x="7640092" y="1537976"/>
                  <a:pt x="7633966" y="1569734"/>
                </a:cubicBezTo>
                <a:cubicBezTo>
                  <a:pt x="7636447" y="1570719"/>
                  <a:pt x="7638522" y="1572334"/>
                  <a:pt x="7640304" y="1574384"/>
                </a:cubicBezTo>
                <a:lnTo>
                  <a:pt x="7644628" y="1581242"/>
                </a:lnTo>
                <a:lnTo>
                  <a:pt x="7644313" y="1582567"/>
                </a:lnTo>
                <a:cubicBezTo>
                  <a:pt x="7644257" y="1587776"/>
                  <a:pt x="7645302" y="1590443"/>
                  <a:pt x="7646831" y="1591983"/>
                </a:cubicBezTo>
                <a:cubicBezTo>
                  <a:pt x="7647577" y="1592347"/>
                  <a:pt x="7648323" y="1592711"/>
                  <a:pt x="7649069" y="1593074"/>
                </a:cubicBezTo>
                <a:lnTo>
                  <a:pt x="7651326" y="1599230"/>
                </a:lnTo>
                <a:lnTo>
                  <a:pt x="7657195" y="1610539"/>
                </a:lnTo>
                <a:lnTo>
                  <a:pt x="7656957" y="1613422"/>
                </a:lnTo>
                <a:lnTo>
                  <a:pt x="7663730" y="1631673"/>
                </a:lnTo>
                <a:lnTo>
                  <a:pt x="7663189" y="1632289"/>
                </a:lnTo>
                <a:cubicBezTo>
                  <a:pt x="7662131" y="1634085"/>
                  <a:pt x="7661641" y="1636199"/>
                  <a:pt x="7662326" y="1639024"/>
                </a:cubicBezTo>
                <a:cubicBezTo>
                  <a:pt x="7651979" y="1640024"/>
                  <a:pt x="7659188" y="1642819"/>
                  <a:pt x="7662125" y="1651067"/>
                </a:cubicBezTo>
                <a:cubicBezTo>
                  <a:pt x="7646711" y="1654462"/>
                  <a:pt x="7660667" y="1674670"/>
                  <a:pt x="7653812" y="1683345"/>
                </a:cubicBezTo>
                <a:cubicBezTo>
                  <a:pt x="7656316" y="1689330"/>
                  <a:pt x="7658683" y="1695719"/>
                  <a:pt x="7660803" y="1702414"/>
                </a:cubicBezTo>
                <a:lnTo>
                  <a:pt x="7661867" y="1756201"/>
                </a:lnTo>
                <a:lnTo>
                  <a:pt x="7649453" y="1812530"/>
                </a:lnTo>
                <a:cubicBezTo>
                  <a:pt x="7649183" y="1833366"/>
                  <a:pt x="7644573" y="1851408"/>
                  <a:pt x="7647823" y="1869041"/>
                </a:cubicBezTo>
                <a:cubicBezTo>
                  <a:pt x="7644238" y="1876204"/>
                  <a:pt x="7642789" y="1882956"/>
                  <a:pt x="7648156" y="1889503"/>
                </a:cubicBezTo>
                <a:cubicBezTo>
                  <a:pt x="7646365" y="1908946"/>
                  <a:pt x="7638702" y="1913653"/>
                  <a:pt x="7644679" y="1925974"/>
                </a:cubicBezTo>
                <a:cubicBezTo>
                  <a:pt x="7632281" y="1936898"/>
                  <a:pt x="7637013" y="1937545"/>
                  <a:pt x="7640564" y="1942678"/>
                </a:cubicBezTo>
                <a:lnTo>
                  <a:pt x="7640816" y="1943410"/>
                </a:lnTo>
                <a:lnTo>
                  <a:pt x="7639044" y="1944904"/>
                </a:lnTo>
                <a:lnTo>
                  <a:pt x="7638223" y="1947993"/>
                </a:lnTo>
                <a:lnTo>
                  <a:pt x="7638752" y="1956430"/>
                </a:lnTo>
                <a:lnTo>
                  <a:pt x="7639407" y="1959603"/>
                </a:lnTo>
                <a:cubicBezTo>
                  <a:pt x="7639690" y="1961788"/>
                  <a:pt x="7639658" y="1963239"/>
                  <a:pt x="7639396" y="1964244"/>
                </a:cubicBezTo>
                <a:lnTo>
                  <a:pt x="7639249" y="1964361"/>
                </a:lnTo>
                <a:lnTo>
                  <a:pt x="7639521" y="1968708"/>
                </a:lnTo>
                <a:cubicBezTo>
                  <a:pt x="7640315" y="1976045"/>
                  <a:pt x="7641402" y="1983186"/>
                  <a:pt x="7642694" y="1989983"/>
                </a:cubicBezTo>
                <a:cubicBezTo>
                  <a:pt x="7634556" y="1995729"/>
                  <a:pt x="7644169" y="2020842"/>
                  <a:pt x="7628828" y="2018094"/>
                </a:cubicBezTo>
                <a:cubicBezTo>
                  <a:pt x="7630116" y="2027262"/>
                  <a:pt x="7636485" y="2032807"/>
                  <a:pt x="7626423" y="2029720"/>
                </a:cubicBezTo>
                <a:cubicBezTo>
                  <a:pt x="7626559" y="2032738"/>
                  <a:pt x="7625703" y="2034598"/>
                  <a:pt x="7624364" y="2035929"/>
                </a:cubicBezTo>
                <a:lnTo>
                  <a:pt x="7623733" y="2036314"/>
                </a:lnTo>
                <a:lnTo>
                  <a:pt x="7626847" y="2056711"/>
                </a:lnTo>
                <a:lnTo>
                  <a:pt x="7626090" y="2059419"/>
                </a:lnTo>
                <a:lnTo>
                  <a:pt x="7629618" y="2072712"/>
                </a:lnTo>
                <a:lnTo>
                  <a:pt x="7630641" y="2079581"/>
                </a:lnTo>
                <a:lnTo>
                  <a:pt x="7632577" y="2081522"/>
                </a:lnTo>
                <a:cubicBezTo>
                  <a:pt x="7633753" y="2083617"/>
                  <a:pt x="7634261" y="2086620"/>
                  <a:pt x="7633251" y="2091658"/>
                </a:cubicBezTo>
                <a:lnTo>
                  <a:pt x="7632707" y="2092825"/>
                </a:lnTo>
                <a:lnTo>
                  <a:pt x="7635575" y="2101184"/>
                </a:lnTo>
                <a:cubicBezTo>
                  <a:pt x="7636900" y="2103876"/>
                  <a:pt x="7638586" y="2106260"/>
                  <a:pt x="7640772" y="2108190"/>
                </a:cubicBezTo>
                <a:cubicBezTo>
                  <a:pt x="7629093" y="2136655"/>
                  <a:pt x="7639778" y="2163513"/>
                  <a:pt x="7637758" y="2194409"/>
                </a:cubicBezTo>
                <a:cubicBezTo>
                  <a:pt x="7619585" y="2207765"/>
                  <a:pt x="7641835" y="2261154"/>
                  <a:pt x="7659453" y="2268824"/>
                </a:cubicBezTo>
                <a:cubicBezTo>
                  <a:pt x="7644015" y="2268997"/>
                  <a:pt x="7665037" y="2307714"/>
                  <a:pt x="7665583" y="2317700"/>
                </a:cubicBezTo>
                <a:cubicBezTo>
                  <a:pt x="7665764" y="2321029"/>
                  <a:pt x="7663671" y="2321166"/>
                  <a:pt x="7657195" y="2315619"/>
                </a:cubicBezTo>
                <a:cubicBezTo>
                  <a:pt x="7658997" y="2326231"/>
                  <a:pt x="7650972" y="2337185"/>
                  <a:pt x="7644431" y="2331209"/>
                </a:cubicBezTo>
                <a:cubicBezTo>
                  <a:pt x="7658433" y="2363448"/>
                  <a:pt x="7644510" y="2411031"/>
                  <a:pt x="7650869" y="2447461"/>
                </a:cubicBezTo>
                <a:cubicBezTo>
                  <a:pt x="7635485" y="2467322"/>
                  <a:pt x="7649719" y="2456555"/>
                  <a:pt x="7646841" y="2477156"/>
                </a:cubicBezTo>
                <a:cubicBezTo>
                  <a:pt x="7661004" y="2471521"/>
                  <a:pt x="7638896" y="2502164"/>
                  <a:pt x="7654880" y="2503292"/>
                </a:cubicBezTo>
                <a:cubicBezTo>
                  <a:pt x="7653849" y="2507005"/>
                  <a:pt x="7652348" y="2510567"/>
                  <a:pt x="7650720" y="2514131"/>
                </a:cubicBezTo>
                <a:lnTo>
                  <a:pt x="7649876" y="2516003"/>
                </a:lnTo>
                <a:lnTo>
                  <a:pt x="7649263" y="2523483"/>
                </a:lnTo>
                <a:lnTo>
                  <a:pt x="7645633" y="2525592"/>
                </a:lnTo>
                <a:lnTo>
                  <a:pt x="7642233" y="2536851"/>
                </a:lnTo>
                <a:cubicBezTo>
                  <a:pt x="7641494" y="2541069"/>
                  <a:pt x="7641323" y="2545607"/>
                  <a:pt x="7642069" y="2550622"/>
                </a:cubicBezTo>
                <a:cubicBezTo>
                  <a:pt x="7648404" y="2562959"/>
                  <a:pt x="7640640" y="2582170"/>
                  <a:pt x="7641110" y="2599544"/>
                </a:cubicBezTo>
                <a:lnTo>
                  <a:pt x="7643071" y="2607523"/>
                </a:lnTo>
                <a:lnTo>
                  <a:pt x="7639801" y="2633566"/>
                </a:lnTo>
                <a:cubicBezTo>
                  <a:pt x="7639166" y="2640978"/>
                  <a:pt x="7638833" y="2648672"/>
                  <a:pt x="7639065" y="2656773"/>
                </a:cubicBezTo>
                <a:lnTo>
                  <a:pt x="7640624" y="2671810"/>
                </a:lnTo>
                <a:lnTo>
                  <a:pt x="7639332" y="2675751"/>
                </a:lnTo>
                <a:cubicBezTo>
                  <a:pt x="7639476" y="2682617"/>
                  <a:pt x="7644027" y="2691703"/>
                  <a:pt x="7638498" y="2690893"/>
                </a:cubicBezTo>
                <a:lnTo>
                  <a:pt x="7640415" y="2698606"/>
                </a:lnTo>
                <a:lnTo>
                  <a:pt x="7636002" y="2706218"/>
                </a:lnTo>
                <a:cubicBezTo>
                  <a:pt x="7634978" y="2707053"/>
                  <a:pt x="7633887" y="2707679"/>
                  <a:pt x="7632770" y="2708079"/>
                </a:cubicBezTo>
                <a:lnTo>
                  <a:pt x="7634220" y="2718854"/>
                </a:lnTo>
                <a:lnTo>
                  <a:pt x="7631061" y="2727688"/>
                </a:lnTo>
                <a:lnTo>
                  <a:pt x="7633127" y="2735389"/>
                </a:lnTo>
                <a:lnTo>
                  <a:pt x="7632661" y="2738584"/>
                </a:lnTo>
                <a:lnTo>
                  <a:pt x="7631098" y="2746529"/>
                </a:lnTo>
                <a:cubicBezTo>
                  <a:pt x="7630002" y="2750602"/>
                  <a:pt x="7628681" y="2755160"/>
                  <a:pt x="7627624" y="2760235"/>
                </a:cubicBezTo>
                <a:lnTo>
                  <a:pt x="7627140" y="2764511"/>
                </a:lnTo>
                <a:lnTo>
                  <a:pt x="7621827" y="2773820"/>
                </a:lnTo>
                <a:cubicBezTo>
                  <a:pt x="7617811" y="2780593"/>
                  <a:pt x="7615104" y="2785923"/>
                  <a:pt x="7617284" y="2791840"/>
                </a:cubicBezTo>
                <a:cubicBezTo>
                  <a:pt x="7612094" y="2801924"/>
                  <a:pt x="7597550" y="2808970"/>
                  <a:pt x="7601430" y="2823567"/>
                </a:cubicBezTo>
                <a:cubicBezTo>
                  <a:pt x="7594841" y="2819137"/>
                  <a:pt x="7600633" y="2839778"/>
                  <a:pt x="7593865" y="2842217"/>
                </a:cubicBezTo>
                <a:cubicBezTo>
                  <a:pt x="7588415" y="2843342"/>
                  <a:pt x="7588901" y="2849866"/>
                  <a:pt x="7586893" y="2854834"/>
                </a:cubicBezTo>
                <a:cubicBezTo>
                  <a:pt x="7581327" y="2858374"/>
                  <a:pt x="7576244" y="2883372"/>
                  <a:pt x="7577046" y="2892075"/>
                </a:cubicBezTo>
                <a:cubicBezTo>
                  <a:pt x="7582584" y="2916606"/>
                  <a:pt x="7560175" y="2936338"/>
                  <a:pt x="7564026" y="2955950"/>
                </a:cubicBezTo>
                <a:cubicBezTo>
                  <a:pt x="7563501" y="2961086"/>
                  <a:pt x="7562240" y="2965343"/>
                  <a:pt x="7560529" y="2969031"/>
                </a:cubicBezTo>
                <a:lnTo>
                  <a:pt x="7554631" y="2978222"/>
                </a:lnTo>
                <a:lnTo>
                  <a:pt x="7550747" y="2978564"/>
                </a:lnTo>
                <a:lnTo>
                  <a:pt x="7548359" y="2985429"/>
                </a:lnTo>
                <a:lnTo>
                  <a:pt x="7547120" y="2986826"/>
                </a:lnTo>
                <a:cubicBezTo>
                  <a:pt x="7544741" y="2989483"/>
                  <a:pt x="7542480" y="2992194"/>
                  <a:pt x="7540621" y="2995267"/>
                </a:cubicBezTo>
                <a:cubicBezTo>
                  <a:pt x="7555200" y="3003715"/>
                  <a:pt x="7527208" y="3022799"/>
                  <a:pt x="7541739" y="3023946"/>
                </a:cubicBezTo>
                <a:cubicBezTo>
                  <a:pt x="7534059" y="3042303"/>
                  <a:pt x="7549904" y="3038579"/>
                  <a:pt x="7530781" y="3050462"/>
                </a:cubicBezTo>
                <a:cubicBezTo>
                  <a:pt x="7527838" y="3088204"/>
                  <a:pt x="7503338" y="3127251"/>
                  <a:pt x="7508515" y="3164510"/>
                </a:cubicBezTo>
                <a:cubicBezTo>
                  <a:pt x="7503888" y="3155782"/>
                  <a:pt x="7493770" y="3162549"/>
                  <a:pt x="7492866" y="3173520"/>
                </a:cubicBezTo>
                <a:cubicBezTo>
                  <a:pt x="7474179" y="3140376"/>
                  <a:pt x="7498581" y="3226463"/>
                  <a:pt x="7479395" y="3217191"/>
                </a:cubicBezTo>
                <a:cubicBezTo>
                  <a:pt x="7493905" y="3232643"/>
                  <a:pt x="7501608" y="3293915"/>
                  <a:pt x="7481475" y="3298298"/>
                </a:cubicBezTo>
                <a:cubicBezTo>
                  <a:pt x="7472089" y="3326890"/>
                  <a:pt x="7475493" y="3357480"/>
                  <a:pt x="7457722" y="3379292"/>
                </a:cubicBezTo>
                <a:cubicBezTo>
                  <a:pt x="7459285" y="3382143"/>
                  <a:pt x="7460273" y="3385199"/>
                  <a:pt x="7460850" y="3388381"/>
                </a:cubicBezTo>
                <a:lnTo>
                  <a:pt x="7461482" y="3397694"/>
                </a:lnTo>
                <a:lnTo>
                  <a:pt x="7460695" y="3398556"/>
                </a:lnTo>
                <a:cubicBezTo>
                  <a:pt x="7458532" y="3402904"/>
                  <a:pt x="7458275" y="3406007"/>
                  <a:pt x="7458858" y="3408553"/>
                </a:cubicBezTo>
                <a:lnTo>
                  <a:pt x="7460185" y="3411299"/>
                </a:lnTo>
                <a:lnTo>
                  <a:pt x="7459468" y="3418333"/>
                </a:lnTo>
                <a:lnTo>
                  <a:pt x="7459515" y="3432662"/>
                </a:lnTo>
                <a:lnTo>
                  <a:pt x="7458154" y="3434902"/>
                </a:lnTo>
                <a:lnTo>
                  <a:pt x="7456091" y="3455825"/>
                </a:lnTo>
                <a:cubicBezTo>
                  <a:pt x="7455865" y="3455850"/>
                  <a:pt x="7455638" y="3455877"/>
                  <a:pt x="7455413" y="3455903"/>
                </a:cubicBezTo>
                <a:cubicBezTo>
                  <a:pt x="7453843" y="3456557"/>
                  <a:pt x="7452596" y="3457940"/>
                  <a:pt x="7451989" y="3460886"/>
                </a:cubicBezTo>
                <a:cubicBezTo>
                  <a:pt x="7443388" y="3453296"/>
                  <a:pt x="7447961" y="3461529"/>
                  <a:pt x="7446929" y="3470886"/>
                </a:cubicBezTo>
                <a:cubicBezTo>
                  <a:pt x="7433341" y="3461186"/>
                  <a:pt x="7436171" y="3489615"/>
                  <a:pt x="7427213" y="3491353"/>
                </a:cubicBezTo>
                <a:cubicBezTo>
                  <a:pt x="7426761" y="3498443"/>
                  <a:pt x="7426037" y="3505767"/>
                  <a:pt x="7424990" y="3513143"/>
                </a:cubicBezTo>
                <a:lnTo>
                  <a:pt x="7424186" y="3517424"/>
                </a:lnTo>
                <a:cubicBezTo>
                  <a:pt x="7424132" y="3517438"/>
                  <a:pt x="7424077" y="3517453"/>
                  <a:pt x="7424024" y="3517467"/>
                </a:cubicBezTo>
                <a:cubicBezTo>
                  <a:pt x="7423536" y="3518305"/>
                  <a:pt x="7423153" y="3519678"/>
                  <a:pt x="7422883" y="3521896"/>
                </a:cubicBezTo>
                <a:lnTo>
                  <a:pt x="7422723" y="3525229"/>
                </a:lnTo>
                <a:lnTo>
                  <a:pt x="7421163" y="3533534"/>
                </a:lnTo>
                <a:lnTo>
                  <a:pt x="7419650" y="3536108"/>
                </a:lnTo>
                <a:lnTo>
                  <a:pt x="7417640" y="3536718"/>
                </a:lnTo>
                <a:lnTo>
                  <a:pt x="7417697" y="3537534"/>
                </a:lnTo>
                <a:cubicBezTo>
                  <a:pt x="7419749" y="3544077"/>
                  <a:pt x="7423989" y="3546875"/>
                  <a:pt x="7409814" y="3551598"/>
                </a:cubicBezTo>
                <a:cubicBezTo>
                  <a:pt x="7412376" y="3566128"/>
                  <a:pt x="7404108" y="3567090"/>
                  <a:pt x="7397719" y="3584844"/>
                </a:cubicBezTo>
                <a:cubicBezTo>
                  <a:pt x="7401116" y="3593573"/>
                  <a:pt x="7398130" y="3599358"/>
                  <a:pt x="7393057" y="3604546"/>
                </a:cubicBezTo>
                <a:cubicBezTo>
                  <a:pt x="7391792" y="3622895"/>
                  <a:pt x="7383125" y="3638008"/>
                  <a:pt x="7377811" y="3657793"/>
                </a:cubicBezTo>
                <a:cubicBezTo>
                  <a:pt x="7379886" y="3680874"/>
                  <a:pt x="7366255" y="3689531"/>
                  <a:pt x="7360624" y="3710685"/>
                </a:cubicBezTo>
                <a:cubicBezTo>
                  <a:pt x="7367950" y="3731637"/>
                  <a:pt x="7347999" y="3723947"/>
                  <a:pt x="7341489" y="3734006"/>
                </a:cubicBezTo>
                <a:lnTo>
                  <a:pt x="7340478" y="3737028"/>
                </a:lnTo>
                <a:lnTo>
                  <a:pt x="7340489" y="3745476"/>
                </a:lnTo>
                <a:lnTo>
                  <a:pt x="7340950" y="3748687"/>
                </a:lnTo>
                <a:cubicBezTo>
                  <a:pt x="7341098" y="3750887"/>
                  <a:pt x="7340976" y="3752333"/>
                  <a:pt x="7340653" y="3753314"/>
                </a:cubicBezTo>
                <a:lnTo>
                  <a:pt x="7340500" y="3753419"/>
                </a:lnTo>
                <a:lnTo>
                  <a:pt x="7340506" y="3757774"/>
                </a:lnTo>
                <a:cubicBezTo>
                  <a:pt x="7340847" y="3765147"/>
                  <a:pt x="7341495" y="3772345"/>
                  <a:pt x="7342369" y="3779218"/>
                </a:cubicBezTo>
                <a:cubicBezTo>
                  <a:pt x="7333890" y="3784348"/>
                  <a:pt x="7341949" y="3810090"/>
                  <a:pt x="7326800" y="3806225"/>
                </a:cubicBezTo>
                <a:cubicBezTo>
                  <a:pt x="7327524" y="3815461"/>
                  <a:pt x="7333545" y="3821456"/>
                  <a:pt x="7323686" y="3817640"/>
                </a:cubicBezTo>
                <a:cubicBezTo>
                  <a:pt x="7323637" y="3820659"/>
                  <a:pt x="7322668" y="3822449"/>
                  <a:pt x="7321247" y="3823678"/>
                </a:cubicBezTo>
                <a:lnTo>
                  <a:pt x="7320595" y="3824018"/>
                </a:lnTo>
                <a:lnTo>
                  <a:pt x="7322453" y="3844579"/>
                </a:lnTo>
                <a:lnTo>
                  <a:pt x="7321532" y="3847225"/>
                </a:lnTo>
                <a:lnTo>
                  <a:pt x="7324238" y="3860736"/>
                </a:lnTo>
                <a:lnTo>
                  <a:pt x="7324840" y="3867658"/>
                </a:lnTo>
                <a:lnTo>
                  <a:pt x="7326655" y="3869733"/>
                </a:lnTo>
                <a:cubicBezTo>
                  <a:pt x="7327701" y="3871909"/>
                  <a:pt x="7328023" y="3874942"/>
                  <a:pt x="7326706" y="3879891"/>
                </a:cubicBezTo>
                <a:lnTo>
                  <a:pt x="7326093" y="3881013"/>
                </a:lnTo>
                <a:lnTo>
                  <a:pt x="7328442" y="3889558"/>
                </a:lnTo>
                <a:cubicBezTo>
                  <a:pt x="7329602" y="3892339"/>
                  <a:pt x="7331138" y="3894839"/>
                  <a:pt x="7333203" y="3896924"/>
                </a:cubicBezTo>
                <a:cubicBezTo>
                  <a:pt x="7319795" y="3924445"/>
                  <a:pt x="7328820" y="3952004"/>
                  <a:pt x="7324908" y="3982658"/>
                </a:cubicBezTo>
                <a:cubicBezTo>
                  <a:pt x="7325522" y="4017325"/>
                  <a:pt x="7327874" y="4041416"/>
                  <a:pt x="7327588" y="4064228"/>
                </a:cubicBezTo>
                <a:cubicBezTo>
                  <a:pt x="7328735" y="4074940"/>
                  <a:pt x="7329351" y="4153102"/>
                  <a:pt x="7323186" y="4146664"/>
                </a:cubicBezTo>
                <a:cubicBezTo>
                  <a:pt x="7335189" y="4179829"/>
                  <a:pt x="7318370" y="4199117"/>
                  <a:pt x="7322488" y="4235901"/>
                </a:cubicBezTo>
                <a:cubicBezTo>
                  <a:pt x="7305909" y="4254573"/>
                  <a:pt x="7320783" y="4244884"/>
                  <a:pt x="7316645" y="4265209"/>
                </a:cubicBezTo>
                <a:cubicBezTo>
                  <a:pt x="7331133" y="4260631"/>
                  <a:pt x="7307179" y="4289560"/>
                  <a:pt x="7323069" y="4291857"/>
                </a:cubicBezTo>
                <a:cubicBezTo>
                  <a:pt x="7321814" y="4295483"/>
                  <a:pt x="7320095" y="4298923"/>
                  <a:pt x="7318251" y="4302359"/>
                </a:cubicBezTo>
                <a:lnTo>
                  <a:pt x="7317295" y="4304161"/>
                </a:lnTo>
                <a:lnTo>
                  <a:pt x="7316223" y="4311573"/>
                </a:lnTo>
                <a:lnTo>
                  <a:pt x="7312469" y="4313411"/>
                </a:lnTo>
                <a:lnTo>
                  <a:pt x="7306447" y="4403491"/>
                </a:lnTo>
                <a:cubicBezTo>
                  <a:pt x="7308849" y="4411399"/>
                  <a:pt x="7308497" y="4436984"/>
                  <a:pt x="7303688" y="4442497"/>
                </a:cubicBezTo>
                <a:cubicBezTo>
                  <a:pt x="7302637" y="4447969"/>
                  <a:pt x="7304327" y="4453942"/>
                  <a:pt x="7299181" y="4457128"/>
                </a:cubicBezTo>
                <a:cubicBezTo>
                  <a:pt x="7296154" y="4469016"/>
                  <a:pt x="7289197" y="4496240"/>
                  <a:pt x="7285530" y="4513823"/>
                </a:cubicBezTo>
                <a:cubicBezTo>
                  <a:pt x="7288769" y="4518560"/>
                  <a:pt x="7287100" y="4524649"/>
                  <a:pt x="7284412" y="4532609"/>
                </a:cubicBezTo>
                <a:lnTo>
                  <a:pt x="7282601" y="4540125"/>
                </a:lnTo>
                <a:lnTo>
                  <a:pt x="7291785" y="4563650"/>
                </a:lnTo>
                <a:lnTo>
                  <a:pt x="7284191" y="4636427"/>
                </a:lnTo>
                <a:lnTo>
                  <a:pt x="7292797" y="4672055"/>
                </a:lnTo>
                <a:cubicBezTo>
                  <a:pt x="7294304" y="4686552"/>
                  <a:pt x="7294421" y="4700466"/>
                  <a:pt x="7295425" y="4713953"/>
                </a:cubicBezTo>
                <a:cubicBezTo>
                  <a:pt x="7296104" y="4744441"/>
                  <a:pt x="7280378" y="4723911"/>
                  <a:pt x="7292574" y="4762180"/>
                </a:cubicBezTo>
                <a:cubicBezTo>
                  <a:pt x="7286719" y="4766152"/>
                  <a:pt x="7286266" y="4770971"/>
                  <a:pt x="7288689" y="4779168"/>
                </a:cubicBezTo>
                <a:cubicBezTo>
                  <a:pt x="7288592" y="4793971"/>
                  <a:pt x="7274303" y="4792486"/>
                  <a:pt x="7282355" y="4807636"/>
                </a:cubicBezTo>
                <a:cubicBezTo>
                  <a:pt x="7278556" y="4806204"/>
                  <a:pt x="7277539" y="4813202"/>
                  <a:pt x="7276505" y="4819678"/>
                </a:cubicBezTo>
                <a:lnTo>
                  <a:pt x="7273752" y="4823797"/>
                </a:lnTo>
                <a:lnTo>
                  <a:pt x="7283683" y="4847794"/>
                </a:lnTo>
                <a:cubicBezTo>
                  <a:pt x="7296832" y="4890479"/>
                  <a:pt x="7302379" y="4941877"/>
                  <a:pt x="7311552" y="4978326"/>
                </a:cubicBezTo>
                <a:cubicBezTo>
                  <a:pt x="7284161" y="4998846"/>
                  <a:pt x="7309660" y="4989594"/>
                  <a:pt x="7304880" y="5015024"/>
                </a:cubicBezTo>
                <a:cubicBezTo>
                  <a:pt x="7330355" y="5012307"/>
                  <a:pt x="7291032" y="5044485"/>
                  <a:pt x="7319932" y="5050993"/>
                </a:cubicBezTo>
                <a:cubicBezTo>
                  <a:pt x="7318148" y="5055414"/>
                  <a:pt x="7315506" y="5059493"/>
                  <a:pt x="7312641" y="5063537"/>
                </a:cubicBezTo>
                <a:lnTo>
                  <a:pt x="7311153" y="5065661"/>
                </a:lnTo>
                <a:lnTo>
                  <a:pt x="7310197" y="5075032"/>
                </a:lnTo>
                <a:lnTo>
                  <a:pt x="7303683" y="5076576"/>
                </a:lnTo>
                <a:lnTo>
                  <a:pt x="7297768" y="5089898"/>
                </a:lnTo>
                <a:cubicBezTo>
                  <a:pt x="7296519" y="5095057"/>
                  <a:pt x="7296302" y="5100805"/>
                  <a:pt x="7297750" y="5107454"/>
                </a:cubicBezTo>
                <a:cubicBezTo>
                  <a:pt x="7309447" y="5125240"/>
                  <a:pt x="7295812" y="5147341"/>
                  <a:pt x="7297014" y="5169708"/>
                </a:cubicBezTo>
                <a:lnTo>
                  <a:pt x="7300719" y="5180532"/>
                </a:lnTo>
                <a:lnTo>
                  <a:pt x="7295705" y="5210620"/>
                </a:lnTo>
                <a:lnTo>
                  <a:pt x="7296901" y="5212749"/>
                </a:lnTo>
                <a:cubicBezTo>
                  <a:pt x="7296704" y="5218058"/>
                  <a:pt x="7294377" y="5228574"/>
                  <a:pt x="7294523" y="5242477"/>
                </a:cubicBezTo>
                <a:lnTo>
                  <a:pt x="7297776" y="5296160"/>
                </a:lnTo>
                <a:lnTo>
                  <a:pt x="7289955" y="5304499"/>
                </a:lnTo>
                <a:lnTo>
                  <a:pt x="7286210" y="5305374"/>
                </a:lnTo>
                <a:lnTo>
                  <a:pt x="7286995" y="5320092"/>
                </a:lnTo>
                <a:lnTo>
                  <a:pt x="7281550" y="5330613"/>
                </a:lnTo>
                <a:lnTo>
                  <a:pt x="7285354" y="5340890"/>
                </a:lnTo>
                <a:lnTo>
                  <a:pt x="7281914" y="5354491"/>
                </a:lnTo>
                <a:cubicBezTo>
                  <a:pt x="7280017" y="5359352"/>
                  <a:pt x="7277725" y="5364763"/>
                  <a:pt x="7275918" y="5370917"/>
                </a:cubicBezTo>
                <a:lnTo>
                  <a:pt x="7267655" y="5384350"/>
                </a:lnTo>
                <a:lnTo>
                  <a:pt x="7263791" y="5406610"/>
                </a:lnTo>
                <a:cubicBezTo>
                  <a:pt x="7260956" y="5423841"/>
                  <a:pt x="7257650" y="5440271"/>
                  <a:pt x="7251522" y="5456222"/>
                </a:cubicBezTo>
                <a:cubicBezTo>
                  <a:pt x="7253699" y="5469913"/>
                  <a:pt x="7252931" y="5482529"/>
                  <a:pt x="7242311" y="5493751"/>
                </a:cubicBezTo>
                <a:cubicBezTo>
                  <a:pt x="7236636" y="5529727"/>
                  <a:pt x="7245809" y="5539513"/>
                  <a:pt x="7231835" y="5561252"/>
                </a:cubicBezTo>
                <a:cubicBezTo>
                  <a:pt x="7236311" y="5568555"/>
                  <a:pt x="7238499" y="5573475"/>
                  <a:pt x="7239152" y="5577121"/>
                </a:cubicBezTo>
                <a:cubicBezTo>
                  <a:pt x="7241111" y="5588065"/>
                  <a:pt x="7229268" y="5587525"/>
                  <a:pt x="7224043" y="5605355"/>
                </a:cubicBezTo>
                <a:cubicBezTo>
                  <a:pt x="7216774" y="5624244"/>
                  <a:pt x="7213225" y="5590845"/>
                  <a:pt x="7209229" y="5609118"/>
                </a:cubicBezTo>
                <a:cubicBezTo>
                  <a:pt x="7212098" y="5628346"/>
                  <a:pt x="7194168" y="5628785"/>
                  <a:pt x="7198222" y="5648700"/>
                </a:cubicBezTo>
                <a:cubicBezTo>
                  <a:pt x="7212577" y="5642705"/>
                  <a:pt x="7189541" y="5689259"/>
                  <a:pt x="7201221" y="5689771"/>
                </a:cubicBezTo>
                <a:cubicBezTo>
                  <a:pt x="7181618" y="5708428"/>
                  <a:pt x="7201258" y="5715573"/>
                  <a:pt x="7192555" y="5739098"/>
                </a:cubicBezTo>
                <a:cubicBezTo>
                  <a:pt x="7184486" y="5750478"/>
                  <a:pt x="7182208" y="5758416"/>
                  <a:pt x="7187522" y="5768603"/>
                </a:cubicBezTo>
                <a:cubicBezTo>
                  <a:pt x="7148692" y="5821144"/>
                  <a:pt x="7181577" y="5799065"/>
                  <a:pt x="7162500" y="5846928"/>
                </a:cubicBezTo>
                <a:lnTo>
                  <a:pt x="7160827" y="5850799"/>
                </a:lnTo>
                <a:lnTo>
                  <a:pt x="7163312" y="5866636"/>
                </a:lnTo>
                <a:cubicBezTo>
                  <a:pt x="7163884" y="5867070"/>
                  <a:pt x="7164455" y="5867505"/>
                  <a:pt x="7165029" y="5867939"/>
                </a:cubicBezTo>
                <a:lnTo>
                  <a:pt x="7142501" y="5914339"/>
                </a:lnTo>
                <a:lnTo>
                  <a:pt x="7143151" y="5921221"/>
                </a:lnTo>
                <a:lnTo>
                  <a:pt x="7123808" y="5950546"/>
                </a:lnTo>
                <a:lnTo>
                  <a:pt x="7116299" y="5966186"/>
                </a:lnTo>
                <a:lnTo>
                  <a:pt x="7106117" y="5983669"/>
                </a:lnTo>
                <a:lnTo>
                  <a:pt x="7109622" y="5995569"/>
                </a:lnTo>
                <a:cubicBezTo>
                  <a:pt x="7114727" y="6023526"/>
                  <a:pt x="7092983" y="6067450"/>
                  <a:pt x="7116605" y="6077139"/>
                </a:cubicBezTo>
                <a:cubicBezTo>
                  <a:pt x="7102148" y="6089933"/>
                  <a:pt x="7125501" y="6101908"/>
                  <a:pt x="7127573" y="6115892"/>
                </a:cubicBezTo>
                <a:cubicBezTo>
                  <a:pt x="7118381" y="6127056"/>
                  <a:pt x="7126331" y="6132595"/>
                  <a:pt x="7128098" y="6142737"/>
                </a:cubicBezTo>
                <a:cubicBezTo>
                  <a:pt x="7122429" y="6147329"/>
                  <a:pt x="7122724" y="6155912"/>
                  <a:pt x="7129375" y="6158833"/>
                </a:cubicBezTo>
                <a:cubicBezTo>
                  <a:pt x="7144709" y="6154689"/>
                  <a:pt x="7137060" y="6184499"/>
                  <a:pt x="7147635" y="6186714"/>
                </a:cubicBezTo>
                <a:cubicBezTo>
                  <a:pt x="7149842" y="6204016"/>
                  <a:pt x="7136414" y="6279145"/>
                  <a:pt x="7153343" y="6291871"/>
                </a:cubicBezTo>
                <a:cubicBezTo>
                  <a:pt x="7161381" y="6326852"/>
                  <a:pt x="7134450" y="6377408"/>
                  <a:pt x="7134923" y="6392273"/>
                </a:cubicBezTo>
                <a:cubicBezTo>
                  <a:pt x="7103997" y="6407024"/>
                  <a:pt x="7185503" y="6478818"/>
                  <a:pt x="7187236" y="6541940"/>
                </a:cubicBezTo>
                <a:cubicBezTo>
                  <a:pt x="7184250" y="6550446"/>
                  <a:pt x="7184290" y="6554993"/>
                  <a:pt x="7191340" y="6557275"/>
                </a:cubicBezTo>
                <a:cubicBezTo>
                  <a:pt x="7195412" y="6573685"/>
                  <a:pt x="7202070" y="6606060"/>
                  <a:pt x="7211670" y="6640404"/>
                </a:cubicBezTo>
                <a:cubicBezTo>
                  <a:pt x="7219591" y="6666216"/>
                  <a:pt x="7212698" y="6793331"/>
                  <a:pt x="7221085" y="6827708"/>
                </a:cubicBezTo>
                <a:lnTo>
                  <a:pt x="7227698" y="6857999"/>
                </a:lnTo>
                <a:lnTo>
                  <a:pt x="0" y="685799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932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9DCA19-3E45-3FD1-C258-531F6C4E5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3FC8FF0-6081-90DF-4AD7-92F3FCE63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E6B62F6-752C-A963-70CB-12592320E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66391"/>
            <a:ext cx="10939225" cy="604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047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49A817-95C0-A76B-9DFE-3C126B14F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EC46AD-A513-DA58-F0D8-A4EC40B3F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C6C9B03-E056-71FC-DA9D-FA27BC074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913" y="681037"/>
            <a:ext cx="9835112" cy="521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69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7C28625-7B49-B6C6-9D0D-98FF5E435D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0178" y="592168"/>
            <a:ext cx="9506397" cy="596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328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AAD762-BEF0-2F0D-B984-73B4AE18E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BAE3AB-4762-4567-3361-62A91BC2C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DC7194A-C312-6020-4692-C3963926F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25" y="123825"/>
            <a:ext cx="7143750" cy="661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572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370501-51DF-95E8-EA37-EF503A041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DE05B9-A382-2DE4-448C-1A248EDFD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01F47546-7D07-B3F1-D3B2-F982A35CC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064" y="0"/>
            <a:ext cx="80487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670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2331F9-8094-1501-82A1-38508D4DF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0E99B58-74BA-83C6-EFEE-2EE4B7947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4B57039-C1F3-DAD1-3DDC-74B191CEA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5" y="282386"/>
            <a:ext cx="9991725" cy="60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343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434CF3-7F3A-0848-44E5-ADC7363A0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Video fra Finansministeriet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344537-74C0-5D73-68D7-CA2018417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Videoer: &amp;#xD8;konomiske begreber udfoldet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96974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8068CC-45F1-503A-C4E8-E2E9EBCC2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Finansloven 2024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099A71-752E-06E2-755C-12CFD0D46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Videoer: Økonomiske begreber udfoldet</a:t>
            </a:r>
            <a:endParaRPr lang="da-DK" dirty="0"/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Dyk ned i </a:t>
            </a:r>
            <a:r>
              <a:rPr lang="da-DK" dirty="0">
                <a:hlinkClick r:id="rId3"/>
              </a:rPr>
              <a:t>aftale om finansloven 2025.pdf</a:t>
            </a: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Hvilke partier er med i aftalen?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Fremhæv væsentlige finanslovsaftaler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Påvirker nogle af aftalerne jer?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59905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CFF8DE-C176-794A-E6B5-615711940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Danmarks aktuelle økonomiske situation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90C8C28-C31C-A390-51E5-33C4FB3E75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Undersøg den aktuelle situation i dansk økonomi. </a:t>
            </a:r>
            <a:r>
              <a:rPr lang="da-DK" dirty="0" err="1">
                <a:hlinkClick r:id="rId2"/>
              </a:rPr>
              <a:t>oekonomisk</a:t>
            </a:r>
            <a:r>
              <a:rPr lang="da-DK" dirty="0">
                <a:hlinkClick r:id="rId2"/>
              </a:rPr>
              <a:t> </a:t>
            </a:r>
            <a:r>
              <a:rPr lang="da-DK" dirty="0" err="1">
                <a:hlinkClick r:id="rId2"/>
              </a:rPr>
              <a:t>redegoerelse</a:t>
            </a:r>
            <a:r>
              <a:rPr lang="da-DK" dirty="0">
                <a:hlinkClick r:id="rId2"/>
              </a:rPr>
              <a:t> december 2024 web.pdf</a:t>
            </a:r>
            <a:r>
              <a:rPr lang="da-DK" dirty="0"/>
              <a:t>- Overvej i den forbindelse, hvilke økonomiske parametre, det er nødvendigt at undersøge for at kunne sige noget om den danske økonomi.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Diskutér, hvilke fordele og ulemper hhv. kontraktiv og ekspansiv finanspolitik vil have for Danmarks økonomiske situation.</a:t>
            </a:r>
          </a:p>
        </p:txBody>
      </p:sp>
    </p:spTree>
    <p:extLst>
      <p:ext uri="{BB962C8B-B14F-4D97-AF65-F5344CB8AC3E}">
        <p14:creationId xmlns:p14="http://schemas.microsoft.com/office/powerpoint/2010/main" val="2641200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81405F-B2BD-35EE-2CE3-FC2301D6B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3AB30BD-D746-FCC6-C8A1-B509AFD93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Sisse, Mads, Simon MC, Mohammad, Eric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Noah, Ana,, Erik, Oliver W, Hudson,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Elias, Magnus,, Katarina, Helene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Adam, Simon K, Silas, Oliver L, Villiam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Magnus, Martin, Alma, Fatema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39154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9106</TotalTime>
  <Words>162</Words>
  <Application>Microsoft Office PowerPoint</Application>
  <PresentationFormat>Widescreen</PresentationFormat>
  <Paragraphs>20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Modul 8: Økonomisk politik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Video fra Finansministeriet</vt:lpstr>
      <vt:lpstr>Finansloven 2024</vt:lpstr>
      <vt:lpstr>Danmarks aktuelle økonomiske situation</vt:lpstr>
      <vt:lpstr>Grupper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</dc:title>
  <dc:creator>Christoffer Østergaard</dc:creator>
  <cp:lastModifiedBy>Christoffer Østergaard Carstens</cp:lastModifiedBy>
  <cp:revision>448</cp:revision>
  <dcterms:created xsi:type="dcterms:W3CDTF">2019-11-18T13:34:44Z</dcterms:created>
  <dcterms:modified xsi:type="dcterms:W3CDTF">2025-01-07T07:51:58Z</dcterms:modified>
</cp:coreProperties>
</file>