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3"/>
  </p:notesMasterIdLst>
  <p:handoutMasterIdLst>
    <p:handoutMasterId r:id="rId24"/>
  </p:handoutMasterIdLst>
  <p:sldIdLst>
    <p:sldId id="264" r:id="rId5"/>
    <p:sldId id="328" r:id="rId6"/>
    <p:sldId id="327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12" r:id="rId22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45B2E-0B88-4B9B-93F3-E613CFE209D7}" v="61" dt="2024-11-11T06:51:54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62" d="100"/>
          <a:sy n="62" d="100"/>
        </p:scale>
        <p:origin x="72" y="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1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auervig" userId="a35a7c7c-5fb9-4c6a-96b7-abddfd9a80ae" providerId="ADAL" clId="{71745B2E-0B88-4B9B-93F3-E613CFE209D7}"/>
    <pc:docChg chg="undo custSel addSld modSld">
      <pc:chgData name="Andreas Hauervig" userId="a35a7c7c-5fb9-4c6a-96b7-abddfd9a80ae" providerId="ADAL" clId="{71745B2E-0B88-4B9B-93F3-E613CFE209D7}" dt="2024-11-11T06:51:54.389" v="2240"/>
      <pc:docMkLst>
        <pc:docMk/>
      </pc:docMkLst>
      <pc:sldChg chg="modSp mod">
        <pc:chgData name="Andreas Hauervig" userId="a35a7c7c-5fb9-4c6a-96b7-abddfd9a80ae" providerId="ADAL" clId="{71745B2E-0B88-4B9B-93F3-E613CFE209D7}" dt="2024-11-10T10:46:41.576" v="327" actId="20577"/>
        <pc:sldMkLst>
          <pc:docMk/>
          <pc:sldMk cId="1005461623" sldId="315"/>
        </pc:sldMkLst>
        <pc:spChg chg="mod">
          <ac:chgData name="Andreas Hauervig" userId="a35a7c7c-5fb9-4c6a-96b7-abddfd9a80ae" providerId="ADAL" clId="{71745B2E-0B88-4B9B-93F3-E613CFE209D7}" dt="2024-11-10T10:46:41.576" v="327" actId="20577"/>
          <ac:spMkLst>
            <pc:docMk/>
            <pc:sldMk cId="1005461623" sldId="315"/>
            <ac:spMk id="2" creationId="{52678BFF-E14D-5924-55E6-5279715FE4F0}"/>
          </ac:spMkLst>
        </pc:spChg>
      </pc:sldChg>
      <pc:sldChg chg="addSp modSp mod">
        <pc:chgData name="Andreas Hauervig" userId="a35a7c7c-5fb9-4c6a-96b7-abddfd9a80ae" providerId="ADAL" clId="{71745B2E-0B88-4B9B-93F3-E613CFE209D7}" dt="2024-11-10T10:48:17.554" v="445" actId="20577"/>
        <pc:sldMkLst>
          <pc:docMk/>
          <pc:sldMk cId="3727979517" sldId="316"/>
        </pc:sldMkLst>
        <pc:spChg chg="mod">
          <ac:chgData name="Andreas Hauervig" userId="a35a7c7c-5fb9-4c6a-96b7-abddfd9a80ae" providerId="ADAL" clId="{71745B2E-0B88-4B9B-93F3-E613CFE209D7}" dt="2024-11-10T10:46:48.059" v="329" actId="20577"/>
          <ac:spMkLst>
            <pc:docMk/>
            <pc:sldMk cId="3727979517" sldId="316"/>
            <ac:spMk id="2" creationId="{24F2F27D-3B3F-287A-C003-5FADFFB65ABB}"/>
          </ac:spMkLst>
        </pc:spChg>
        <pc:spChg chg="add mod">
          <ac:chgData name="Andreas Hauervig" userId="a35a7c7c-5fb9-4c6a-96b7-abddfd9a80ae" providerId="ADAL" clId="{71745B2E-0B88-4B9B-93F3-E613CFE209D7}" dt="2024-11-10T10:46:04.304" v="252" actId="6549"/>
          <ac:spMkLst>
            <pc:docMk/>
            <pc:sldMk cId="3727979517" sldId="316"/>
            <ac:spMk id="4" creationId="{995C3A5D-3D84-EF13-1953-5DFF649BE638}"/>
          </ac:spMkLst>
        </pc:spChg>
        <pc:spChg chg="add mod">
          <ac:chgData name="Andreas Hauervig" userId="a35a7c7c-5fb9-4c6a-96b7-abddfd9a80ae" providerId="ADAL" clId="{71745B2E-0B88-4B9B-93F3-E613CFE209D7}" dt="2024-11-10T10:46:09.031" v="255" actId="20577"/>
          <ac:spMkLst>
            <pc:docMk/>
            <pc:sldMk cId="3727979517" sldId="316"/>
            <ac:spMk id="5" creationId="{F193B923-5A34-4D10-33DA-386C23A12C26}"/>
          </ac:spMkLst>
        </pc:spChg>
        <pc:spChg chg="add mod">
          <ac:chgData name="Andreas Hauervig" userId="a35a7c7c-5fb9-4c6a-96b7-abddfd9a80ae" providerId="ADAL" clId="{71745B2E-0B88-4B9B-93F3-E613CFE209D7}" dt="2024-11-10T10:48:17.554" v="445" actId="20577"/>
          <ac:spMkLst>
            <pc:docMk/>
            <pc:sldMk cId="3727979517" sldId="316"/>
            <ac:spMk id="6" creationId="{C6E96EE5-397C-5769-8CA7-BE7F12923849}"/>
          </ac:spMkLst>
        </pc:spChg>
      </pc:sldChg>
      <pc:sldChg chg="addSp modSp new mod">
        <pc:chgData name="Andreas Hauervig" userId="a35a7c7c-5fb9-4c6a-96b7-abddfd9a80ae" providerId="ADAL" clId="{71745B2E-0B88-4B9B-93F3-E613CFE209D7}" dt="2024-11-10T10:55:52.311" v="730" actId="1076"/>
        <pc:sldMkLst>
          <pc:docMk/>
          <pc:sldMk cId="727728912" sldId="317"/>
        </pc:sldMkLst>
        <pc:spChg chg="mod">
          <ac:chgData name="Andreas Hauervig" userId="a35a7c7c-5fb9-4c6a-96b7-abddfd9a80ae" providerId="ADAL" clId="{71745B2E-0B88-4B9B-93F3-E613CFE209D7}" dt="2024-11-10T10:49:19.445" v="476" actId="20577"/>
          <ac:spMkLst>
            <pc:docMk/>
            <pc:sldMk cId="727728912" sldId="317"/>
            <ac:spMk id="2" creationId="{89F46B97-71C9-F3C2-DBBF-76DF1261D84B}"/>
          </ac:spMkLst>
        </pc:spChg>
        <pc:spChg chg="mod">
          <ac:chgData name="Andreas Hauervig" userId="a35a7c7c-5fb9-4c6a-96b7-abddfd9a80ae" providerId="ADAL" clId="{71745B2E-0B88-4B9B-93F3-E613CFE209D7}" dt="2024-11-10T10:55:33.496" v="726" actId="1076"/>
          <ac:spMkLst>
            <pc:docMk/>
            <pc:sldMk cId="727728912" sldId="317"/>
            <ac:spMk id="3" creationId="{11E81B4A-96B7-02C5-31ED-B71AD3D84FE1}"/>
          </ac:spMkLst>
        </pc:spChg>
        <pc:picChg chg="add mod">
          <ac:chgData name="Andreas Hauervig" userId="a35a7c7c-5fb9-4c6a-96b7-abddfd9a80ae" providerId="ADAL" clId="{71745B2E-0B88-4B9B-93F3-E613CFE209D7}" dt="2024-11-10T10:55:37.382" v="727" actId="1076"/>
          <ac:picMkLst>
            <pc:docMk/>
            <pc:sldMk cId="727728912" sldId="317"/>
            <ac:picMk id="5" creationId="{A66756A9-25E0-07DD-6BFA-FFB0812CD3E8}"/>
          </ac:picMkLst>
        </pc:picChg>
        <pc:picChg chg="add mod">
          <ac:chgData name="Andreas Hauervig" userId="a35a7c7c-5fb9-4c6a-96b7-abddfd9a80ae" providerId="ADAL" clId="{71745B2E-0B88-4B9B-93F3-E613CFE209D7}" dt="2024-11-10T10:55:52.311" v="730" actId="1076"/>
          <ac:picMkLst>
            <pc:docMk/>
            <pc:sldMk cId="727728912" sldId="317"/>
            <ac:picMk id="2050" creationId="{628A8DFD-C9C5-D484-9628-5C714BF2E770}"/>
          </ac:picMkLst>
        </pc:picChg>
      </pc:sldChg>
      <pc:sldChg chg="addSp modSp new mod">
        <pc:chgData name="Andreas Hauervig" userId="a35a7c7c-5fb9-4c6a-96b7-abddfd9a80ae" providerId="ADAL" clId="{71745B2E-0B88-4B9B-93F3-E613CFE209D7}" dt="2024-11-10T11:08:20.980" v="941" actId="1076"/>
        <pc:sldMkLst>
          <pc:docMk/>
          <pc:sldMk cId="1634522902" sldId="318"/>
        </pc:sldMkLst>
        <pc:spChg chg="mod">
          <ac:chgData name="Andreas Hauervig" userId="a35a7c7c-5fb9-4c6a-96b7-abddfd9a80ae" providerId="ADAL" clId="{71745B2E-0B88-4B9B-93F3-E613CFE209D7}" dt="2024-11-10T10:57:21.134" v="757" actId="20577"/>
          <ac:spMkLst>
            <pc:docMk/>
            <pc:sldMk cId="1634522902" sldId="318"/>
            <ac:spMk id="2" creationId="{D65AEC29-90AA-D9F4-64F3-EBD1D760C640}"/>
          </ac:spMkLst>
        </pc:spChg>
        <pc:spChg chg="mod">
          <ac:chgData name="Andreas Hauervig" userId="a35a7c7c-5fb9-4c6a-96b7-abddfd9a80ae" providerId="ADAL" clId="{71745B2E-0B88-4B9B-93F3-E613CFE209D7}" dt="2024-11-10T11:08:10.910" v="939" actId="1076"/>
          <ac:spMkLst>
            <pc:docMk/>
            <pc:sldMk cId="1634522902" sldId="318"/>
            <ac:spMk id="3" creationId="{ED35B5F6-8A94-48A5-D443-DA85F582BB73}"/>
          </ac:spMkLst>
        </pc:spChg>
        <pc:spChg chg="add mod">
          <ac:chgData name="Andreas Hauervig" userId="a35a7c7c-5fb9-4c6a-96b7-abddfd9a80ae" providerId="ADAL" clId="{71745B2E-0B88-4B9B-93F3-E613CFE209D7}" dt="2024-11-10T11:08:15.578" v="940" actId="1076"/>
          <ac:spMkLst>
            <pc:docMk/>
            <pc:sldMk cId="1634522902" sldId="318"/>
            <ac:spMk id="4" creationId="{13B280C6-468D-4DE4-0988-78C3C4EB43EB}"/>
          </ac:spMkLst>
        </pc:spChg>
        <pc:picChg chg="add mod">
          <ac:chgData name="Andreas Hauervig" userId="a35a7c7c-5fb9-4c6a-96b7-abddfd9a80ae" providerId="ADAL" clId="{71745B2E-0B88-4B9B-93F3-E613CFE209D7}" dt="2024-11-10T11:08:20.980" v="941" actId="1076"/>
          <ac:picMkLst>
            <pc:docMk/>
            <pc:sldMk cId="1634522902" sldId="318"/>
            <ac:picMk id="3074" creationId="{A800E0A7-F7EF-FAB5-791C-51E7F90D817F}"/>
          </ac:picMkLst>
        </pc:picChg>
      </pc:sldChg>
      <pc:sldChg chg="addSp modSp new mod">
        <pc:chgData name="Andreas Hauervig" userId="a35a7c7c-5fb9-4c6a-96b7-abddfd9a80ae" providerId="ADAL" clId="{71745B2E-0B88-4B9B-93F3-E613CFE209D7}" dt="2024-11-10T11:16:51.256" v="1166" actId="255"/>
        <pc:sldMkLst>
          <pc:docMk/>
          <pc:sldMk cId="844464912" sldId="319"/>
        </pc:sldMkLst>
        <pc:spChg chg="mod">
          <ac:chgData name="Andreas Hauervig" userId="a35a7c7c-5fb9-4c6a-96b7-abddfd9a80ae" providerId="ADAL" clId="{71745B2E-0B88-4B9B-93F3-E613CFE209D7}" dt="2024-11-10T11:09:51.846" v="970" actId="20577"/>
          <ac:spMkLst>
            <pc:docMk/>
            <pc:sldMk cId="844464912" sldId="319"/>
            <ac:spMk id="2" creationId="{54DA4865-3E87-F5BB-BC04-0CBDD60AAA02}"/>
          </ac:spMkLst>
        </pc:spChg>
        <pc:spChg chg="add mod">
          <ac:chgData name="Andreas Hauervig" userId="a35a7c7c-5fb9-4c6a-96b7-abddfd9a80ae" providerId="ADAL" clId="{71745B2E-0B88-4B9B-93F3-E613CFE209D7}" dt="2024-11-10T11:11:53.699" v="1074" actId="20577"/>
          <ac:spMkLst>
            <pc:docMk/>
            <pc:sldMk cId="844464912" sldId="319"/>
            <ac:spMk id="4" creationId="{BECF1B46-56F9-580F-F0D2-5A373604A502}"/>
          </ac:spMkLst>
        </pc:spChg>
        <pc:spChg chg="add mod">
          <ac:chgData name="Andreas Hauervig" userId="a35a7c7c-5fb9-4c6a-96b7-abddfd9a80ae" providerId="ADAL" clId="{71745B2E-0B88-4B9B-93F3-E613CFE209D7}" dt="2024-11-10T11:12:17.026" v="1075" actId="207"/>
          <ac:spMkLst>
            <pc:docMk/>
            <pc:sldMk cId="844464912" sldId="319"/>
            <ac:spMk id="5" creationId="{7F6DF41F-04AC-40E8-E6D5-6DA138E4BBD7}"/>
          </ac:spMkLst>
        </pc:spChg>
        <pc:spChg chg="add mod">
          <ac:chgData name="Andreas Hauervig" userId="a35a7c7c-5fb9-4c6a-96b7-abddfd9a80ae" providerId="ADAL" clId="{71745B2E-0B88-4B9B-93F3-E613CFE209D7}" dt="2024-11-10T11:12:26.514" v="1076" actId="207"/>
          <ac:spMkLst>
            <pc:docMk/>
            <pc:sldMk cId="844464912" sldId="319"/>
            <ac:spMk id="6" creationId="{F310B92B-2A3C-B39B-0DF4-ED28886AC76F}"/>
          </ac:spMkLst>
        </pc:spChg>
        <pc:spChg chg="add mod">
          <ac:chgData name="Andreas Hauervig" userId="a35a7c7c-5fb9-4c6a-96b7-abddfd9a80ae" providerId="ADAL" clId="{71745B2E-0B88-4B9B-93F3-E613CFE209D7}" dt="2024-11-10T11:12:57.925" v="1097" actId="14100"/>
          <ac:spMkLst>
            <pc:docMk/>
            <pc:sldMk cId="844464912" sldId="319"/>
            <ac:spMk id="7" creationId="{38D43261-B598-63DA-56B0-A3E7D0C9EB5F}"/>
          </ac:spMkLst>
        </pc:spChg>
        <pc:spChg chg="add mod">
          <ac:chgData name="Andreas Hauervig" userId="a35a7c7c-5fb9-4c6a-96b7-abddfd9a80ae" providerId="ADAL" clId="{71745B2E-0B88-4B9B-93F3-E613CFE209D7}" dt="2024-11-10T11:14:04.937" v="1124" actId="1076"/>
          <ac:spMkLst>
            <pc:docMk/>
            <pc:sldMk cId="844464912" sldId="319"/>
            <ac:spMk id="8" creationId="{70EC86BB-7561-7E6B-4FB9-1F33BD4115AA}"/>
          </ac:spMkLst>
        </pc:spChg>
        <pc:spChg chg="add mod">
          <ac:chgData name="Andreas Hauervig" userId="a35a7c7c-5fb9-4c6a-96b7-abddfd9a80ae" providerId="ADAL" clId="{71745B2E-0B88-4B9B-93F3-E613CFE209D7}" dt="2024-11-10T11:16:51.256" v="1166" actId="255"/>
          <ac:spMkLst>
            <pc:docMk/>
            <pc:sldMk cId="844464912" sldId="319"/>
            <ac:spMk id="13" creationId="{50E138C8-4439-8FC0-5920-657F135C37DC}"/>
          </ac:spMkLst>
        </pc:spChg>
        <pc:cxnChg chg="add mod">
          <ac:chgData name="Andreas Hauervig" userId="a35a7c7c-5fb9-4c6a-96b7-abddfd9a80ae" providerId="ADAL" clId="{71745B2E-0B88-4B9B-93F3-E613CFE209D7}" dt="2024-11-10T11:14:48.115" v="1140" actId="692"/>
          <ac:cxnSpMkLst>
            <pc:docMk/>
            <pc:sldMk cId="844464912" sldId="319"/>
            <ac:cxnSpMk id="10" creationId="{B889CDEF-ED3D-8FDD-858B-C558896EE03A}"/>
          </ac:cxnSpMkLst>
        </pc:cxnChg>
        <pc:cxnChg chg="add mod">
          <ac:chgData name="Andreas Hauervig" userId="a35a7c7c-5fb9-4c6a-96b7-abddfd9a80ae" providerId="ADAL" clId="{71745B2E-0B88-4B9B-93F3-E613CFE209D7}" dt="2024-11-10T11:15:05.536" v="1156" actId="692"/>
          <ac:cxnSpMkLst>
            <pc:docMk/>
            <pc:sldMk cId="844464912" sldId="319"/>
            <ac:cxnSpMk id="12" creationId="{6F717E94-0E98-C7CE-A19D-C54349D71EBE}"/>
          </ac:cxnSpMkLst>
        </pc:cxnChg>
      </pc:sldChg>
      <pc:sldChg chg="addSp modSp new mod">
        <pc:chgData name="Andreas Hauervig" userId="a35a7c7c-5fb9-4c6a-96b7-abddfd9a80ae" providerId="ADAL" clId="{71745B2E-0B88-4B9B-93F3-E613CFE209D7}" dt="2024-11-10T12:24:56.182" v="1365" actId="1076"/>
        <pc:sldMkLst>
          <pc:docMk/>
          <pc:sldMk cId="2135922329" sldId="320"/>
        </pc:sldMkLst>
        <pc:spChg chg="mod">
          <ac:chgData name="Andreas Hauervig" userId="a35a7c7c-5fb9-4c6a-96b7-abddfd9a80ae" providerId="ADAL" clId="{71745B2E-0B88-4B9B-93F3-E613CFE209D7}" dt="2024-11-10T12:15:52.887" v="1187" actId="20577"/>
          <ac:spMkLst>
            <pc:docMk/>
            <pc:sldMk cId="2135922329" sldId="320"/>
            <ac:spMk id="2" creationId="{E105BA6E-E66B-9748-DB06-1F17F1442857}"/>
          </ac:spMkLst>
        </pc:spChg>
        <pc:spChg chg="add mod">
          <ac:chgData name="Andreas Hauervig" userId="a35a7c7c-5fb9-4c6a-96b7-abddfd9a80ae" providerId="ADAL" clId="{71745B2E-0B88-4B9B-93F3-E613CFE209D7}" dt="2024-11-10T12:20:35.337" v="1358" actId="115"/>
          <ac:spMkLst>
            <pc:docMk/>
            <pc:sldMk cId="2135922329" sldId="320"/>
            <ac:spMk id="4" creationId="{13BF36B4-8ADC-DC26-5333-BBA165CD24C4}"/>
          </ac:spMkLst>
        </pc:spChg>
        <pc:spChg chg="add mod">
          <ac:chgData name="Andreas Hauervig" userId="a35a7c7c-5fb9-4c6a-96b7-abddfd9a80ae" providerId="ADAL" clId="{71745B2E-0B88-4B9B-93F3-E613CFE209D7}" dt="2024-11-10T12:19:28.505" v="1336" actId="1076"/>
          <ac:spMkLst>
            <pc:docMk/>
            <pc:sldMk cId="2135922329" sldId="320"/>
            <ac:spMk id="5" creationId="{AE655B65-86FF-B48B-177E-385B942D99E9}"/>
          </ac:spMkLst>
        </pc:spChg>
        <pc:spChg chg="add mod">
          <ac:chgData name="Andreas Hauervig" userId="a35a7c7c-5fb9-4c6a-96b7-abddfd9a80ae" providerId="ADAL" clId="{71745B2E-0B88-4B9B-93F3-E613CFE209D7}" dt="2024-11-10T12:19:24.834" v="1335" actId="1076"/>
          <ac:spMkLst>
            <pc:docMk/>
            <pc:sldMk cId="2135922329" sldId="320"/>
            <ac:spMk id="6" creationId="{7CAD26CF-836F-E332-49BA-CF058C6E11DB}"/>
          </ac:spMkLst>
        </pc:spChg>
        <pc:spChg chg="add mod">
          <ac:chgData name="Andreas Hauervig" userId="a35a7c7c-5fb9-4c6a-96b7-abddfd9a80ae" providerId="ADAL" clId="{71745B2E-0B88-4B9B-93F3-E613CFE209D7}" dt="2024-11-10T12:20:24.504" v="1357" actId="14100"/>
          <ac:spMkLst>
            <pc:docMk/>
            <pc:sldMk cId="2135922329" sldId="320"/>
            <ac:spMk id="7" creationId="{E0F3779E-B14C-3BAB-9D7B-8A6DC829007E}"/>
          </ac:spMkLst>
        </pc:spChg>
        <pc:picChg chg="add mod">
          <ac:chgData name="Andreas Hauervig" userId="a35a7c7c-5fb9-4c6a-96b7-abddfd9a80ae" providerId="ADAL" clId="{71745B2E-0B88-4B9B-93F3-E613CFE209D7}" dt="2024-11-10T12:24:56.182" v="1365" actId="1076"/>
          <ac:picMkLst>
            <pc:docMk/>
            <pc:sldMk cId="2135922329" sldId="320"/>
            <ac:picMk id="9" creationId="{0EE8D145-5D35-8023-7114-E91452C26E5A}"/>
          </ac:picMkLst>
        </pc:picChg>
        <pc:picChg chg="add mod">
          <ac:chgData name="Andreas Hauervig" userId="a35a7c7c-5fb9-4c6a-96b7-abddfd9a80ae" providerId="ADAL" clId="{71745B2E-0B88-4B9B-93F3-E613CFE209D7}" dt="2024-11-10T12:24:52.962" v="1364" actId="1076"/>
          <ac:picMkLst>
            <pc:docMk/>
            <pc:sldMk cId="2135922329" sldId="320"/>
            <ac:picMk id="11" creationId="{F3CEEB44-07D3-A5F4-5BC0-6889C2128294}"/>
          </ac:picMkLst>
        </pc:picChg>
      </pc:sldChg>
      <pc:sldChg chg="addSp modSp new mod">
        <pc:chgData name="Andreas Hauervig" userId="a35a7c7c-5fb9-4c6a-96b7-abddfd9a80ae" providerId="ADAL" clId="{71745B2E-0B88-4B9B-93F3-E613CFE209D7}" dt="2024-11-10T12:39:24.303" v="1630" actId="1076"/>
        <pc:sldMkLst>
          <pc:docMk/>
          <pc:sldMk cId="3100913679" sldId="321"/>
        </pc:sldMkLst>
        <pc:spChg chg="mod">
          <ac:chgData name="Andreas Hauervig" userId="a35a7c7c-5fb9-4c6a-96b7-abddfd9a80ae" providerId="ADAL" clId="{71745B2E-0B88-4B9B-93F3-E613CFE209D7}" dt="2024-11-10T12:33:16.667" v="1411" actId="20577"/>
          <ac:spMkLst>
            <pc:docMk/>
            <pc:sldMk cId="3100913679" sldId="321"/>
            <ac:spMk id="2" creationId="{DB3D8C48-AEDF-35A1-CB71-241F77CED668}"/>
          </ac:spMkLst>
        </pc:spChg>
        <pc:spChg chg="add mod">
          <ac:chgData name="Andreas Hauervig" userId="a35a7c7c-5fb9-4c6a-96b7-abddfd9a80ae" providerId="ADAL" clId="{71745B2E-0B88-4B9B-93F3-E613CFE209D7}" dt="2024-11-10T12:39:24.303" v="1630" actId="1076"/>
          <ac:spMkLst>
            <pc:docMk/>
            <pc:sldMk cId="3100913679" sldId="321"/>
            <ac:spMk id="4" creationId="{58994E55-A0B2-A77D-5AC2-9AAF21D5DCFD}"/>
          </ac:spMkLst>
        </pc:spChg>
        <pc:spChg chg="add mod">
          <ac:chgData name="Andreas Hauervig" userId="a35a7c7c-5fb9-4c6a-96b7-abddfd9a80ae" providerId="ADAL" clId="{71745B2E-0B88-4B9B-93F3-E613CFE209D7}" dt="2024-11-10T12:39:19.513" v="1629" actId="1076"/>
          <ac:spMkLst>
            <pc:docMk/>
            <pc:sldMk cId="3100913679" sldId="321"/>
            <ac:spMk id="5" creationId="{65C5803C-6633-8B5F-1091-025A7D6FC15E}"/>
          </ac:spMkLst>
        </pc:spChg>
        <pc:picChg chg="add mod">
          <ac:chgData name="Andreas Hauervig" userId="a35a7c7c-5fb9-4c6a-96b7-abddfd9a80ae" providerId="ADAL" clId="{71745B2E-0B88-4B9B-93F3-E613CFE209D7}" dt="2024-11-10T12:38:17.076" v="1622" actId="1076"/>
          <ac:picMkLst>
            <pc:docMk/>
            <pc:sldMk cId="3100913679" sldId="321"/>
            <ac:picMk id="4098" creationId="{D62D1A66-C244-1894-469D-25AD7D5940DA}"/>
          </ac:picMkLst>
        </pc:picChg>
        <pc:picChg chg="add mod">
          <ac:chgData name="Andreas Hauervig" userId="a35a7c7c-5fb9-4c6a-96b7-abddfd9a80ae" providerId="ADAL" clId="{71745B2E-0B88-4B9B-93F3-E613CFE209D7}" dt="2024-11-10T12:39:13.797" v="1628" actId="1076"/>
          <ac:picMkLst>
            <pc:docMk/>
            <pc:sldMk cId="3100913679" sldId="321"/>
            <ac:picMk id="4100" creationId="{A3A16491-93B7-8DB9-1224-B5011CC2E761}"/>
          </ac:picMkLst>
        </pc:picChg>
      </pc:sldChg>
      <pc:sldChg chg="addSp modSp new mod">
        <pc:chgData name="Andreas Hauervig" userId="a35a7c7c-5fb9-4c6a-96b7-abddfd9a80ae" providerId="ADAL" clId="{71745B2E-0B88-4B9B-93F3-E613CFE209D7}" dt="2024-11-10T12:44:59.800" v="1747" actId="1076"/>
        <pc:sldMkLst>
          <pc:docMk/>
          <pc:sldMk cId="131067174" sldId="322"/>
        </pc:sldMkLst>
        <pc:spChg chg="mod">
          <ac:chgData name="Andreas Hauervig" userId="a35a7c7c-5fb9-4c6a-96b7-abddfd9a80ae" providerId="ADAL" clId="{71745B2E-0B88-4B9B-93F3-E613CFE209D7}" dt="2024-11-10T12:41:25.854" v="1664" actId="20577"/>
          <ac:spMkLst>
            <pc:docMk/>
            <pc:sldMk cId="131067174" sldId="322"/>
            <ac:spMk id="2" creationId="{D50BB509-AC12-E5AB-A7A4-25D638B80413}"/>
          </ac:spMkLst>
        </pc:spChg>
        <pc:spChg chg="add mod">
          <ac:chgData name="Andreas Hauervig" userId="a35a7c7c-5fb9-4c6a-96b7-abddfd9a80ae" providerId="ADAL" clId="{71745B2E-0B88-4B9B-93F3-E613CFE209D7}" dt="2024-11-10T12:42:03.955" v="1684" actId="207"/>
          <ac:spMkLst>
            <pc:docMk/>
            <pc:sldMk cId="131067174" sldId="322"/>
            <ac:spMk id="4" creationId="{FE990BD6-209F-AC93-D0F2-3C58E7176A19}"/>
          </ac:spMkLst>
        </pc:spChg>
        <pc:spChg chg="add mod">
          <ac:chgData name="Andreas Hauervig" userId="a35a7c7c-5fb9-4c6a-96b7-abddfd9a80ae" providerId="ADAL" clId="{71745B2E-0B88-4B9B-93F3-E613CFE209D7}" dt="2024-11-10T12:43:17.827" v="1723" actId="1076"/>
          <ac:spMkLst>
            <pc:docMk/>
            <pc:sldMk cId="131067174" sldId="322"/>
            <ac:spMk id="5" creationId="{EBC7B7B0-5174-4A72-CF2E-76B6DDB06D87}"/>
          </ac:spMkLst>
        </pc:spChg>
        <pc:spChg chg="add mod ord">
          <ac:chgData name="Andreas Hauervig" userId="a35a7c7c-5fb9-4c6a-96b7-abddfd9a80ae" providerId="ADAL" clId="{71745B2E-0B88-4B9B-93F3-E613CFE209D7}" dt="2024-11-10T12:44:59.800" v="1747" actId="1076"/>
          <ac:spMkLst>
            <pc:docMk/>
            <pc:sldMk cId="131067174" sldId="322"/>
            <ac:spMk id="6" creationId="{B39ABB04-DAF8-F46E-95D4-7768D4BD9D36}"/>
          </ac:spMkLst>
        </pc:spChg>
      </pc:sldChg>
      <pc:sldChg chg="addSp modSp new mod">
        <pc:chgData name="Andreas Hauervig" userId="a35a7c7c-5fb9-4c6a-96b7-abddfd9a80ae" providerId="ADAL" clId="{71745B2E-0B88-4B9B-93F3-E613CFE209D7}" dt="2024-11-10T12:48:02.763" v="1792" actId="1076"/>
        <pc:sldMkLst>
          <pc:docMk/>
          <pc:sldMk cId="3575877511" sldId="323"/>
        </pc:sldMkLst>
        <pc:spChg chg="mod">
          <ac:chgData name="Andreas Hauervig" userId="a35a7c7c-5fb9-4c6a-96b7-abddfd9a80ae" providerId="ADAL" clId="{71745B2E-0B88-4B9B-93F3-E613CFE209D7}" dt="2024-11-10T12:45:43.785" v="1780" actId="20577"/>
          <ac:spMkLst>
            <pc:docMk/>
            <pc:sldMk cId="3575877511" sldId="323"/>
            <ac:spMk id="2" creationId="{E3540658-9BE0-E27C-C62F-8924A9975896}"/>
          </ac:spMkLst>
        </pc:spChg>
        <pc:picChg chg="add mod">
          <ac:chgData name="Andreas Hauervig" userId="a35a7c7c-5fb9-4c6a-96b7-abddfd9a80ae" providerId="ADAL" clId="{71745B2E-0B88-4B9B-93F3-E613CFE209D7}" dt="2024-11-10T12:48:02.763" v="1792" actId="1076"/>
          <ac:picMkLst>
            <pc:docMk/>
            <pc:sldMk cId="3575877511" sldId="323"/>
            <ac:picMk id="5122" creationId="{7102FB9B-2597-BCCA-C107-1D9162F736DD}"/>
          </ac:picMkLst>
        </pc:picChg>
        <pc:picChg chg="add mod">
          <ac:chgData name="Andreas Hauervig" userId="a35a7c7c-5fb9-4c6a-96b7-abddfd9a80ae" providerId="ADAL" clId="{71745B2E-0B88-4B9B-93F3-E613CFE209D7}" dt="2024-11-10T12:47:57.705" v="1791" actId="1076"/>
          <ac:picMkLst>
            <pc:docMk/>
            <pc:sldMk cId="3575877511" sldId="323"/>
            <ac:picMk id="5124" creationId="{2C288E72-FB97-A4B6-734D-31E7BC804AB9}"/>
          </ac:picMkLst>
        </pc:picChg>
      </pc:sldChg>
      <pc:sldChg chg="addSp modSp new mod">
        <pc:chgData name="Andreas Hauervig" userId="a35a7c7c-5fb9-4c6a-96b7-abddfd9a80ae" providerId="ADAL" clId="{71745B2E-0B88-4B9B-93F3-E613CFE209D7}" dt="2024-11-10T12:52:29.666" v="1872" actId="14100"/>
        <pc:sldMkLst>
          <pc:docMk/>
          <pc:sldMk cId="3782942986" sldId="324"/>
        </pc:sldMkLst>
        <pc:spChg chg="mod">
          <ac:chgData name="Andreas Hauervig" userId="a35a7c7c-5fb9-4c6a-96b7-abddfd9a80ae" providerId="ADAL" clId="{71745B2E-0B88-4B9B-93F3-E613CFE209D7}" dt="2024-11-10T12:49:07.712" v="1831" actId="313"/>
          <ac:spMkLst>
            <pc:docMk/>
            <pc:sldMk cId="3782942986" sldId="324"/>
            <ac:spMk id="2" creationId="{93654ED5-A353-FCC0-BC27-D4FD84C910FD}"/>
          </ac:spMkLst>
        </pc:spChg>
        <pc:spChg chg="mod">
          <ac:chgData name="Andreas Hauervig" userId="a35a7c7c-5fb9-4c6a-96b7-abddfd9a80ae" providerId="ADAL" clId="{71745B2E-0B88-4B9B-93F3-E613CFE209D7}" dt="2024-11-10T12:52:29.666" v="1872" actId="14100"/>
          <ac:spMkLst>
            <pc:docMk/>
            <pc:sldMk cId="3782942986" sldId="324"/>
            <ac:spMk id="3" creationId="{20ED42A2-4817-F40A-2355-F66A41916791}"/>
          </ac:spMkLst>
        </pc:spChg>
        <pc:picChg chg="add mod">
          <ac:chgData name="Andreas Hauervig" userId="a35a7c7c-5fb9-4c6a-96b7-abddfd9a80ae" providerId="ADAL" clId="{71745B2E-0B88-4B9B-93F3-E613CFE209D7}" dt="2024-11-10T12:50:59.940" v="1835" actId="1076"/>
          <ac:picMkLst>
            <pc:docMk/>
            <pc:sldMk cId="3782942986" sldId="324"/>
            <ac:picMk id="6146" creationId="{6B6FF589-D0AB-10D0-2900-7364F6C61443}"/>
          </ac:picMkLst>
        </pc:picChg>
      </pc:sldChg>
      <pc:sldChg chg="addSp modSp new mod">
        <pc:chgData name="Andreas Hauervig" userId="a35a7c7c-5fb9-4c6a-96b7-abddfd9a80ae" providerId="ADAL" clId="{71745B2E-0B88-4B9B-93F3-E613CFE209D7}" dt="2024-11-10T12:55:51.137" v="1972" actId="1076"/>
        <pc:sldMkLst>
          <pc:docMk/>
          <pc:sldMk cId="2425987129" sldId="325"/>
        </pc:sldMkLst>
        <pc:spChg chg="mod">
          <ac:chgData name="Andreas Hauervig" userId="a35a7c7c-5fb9-4c6a-96b7-abddfd9a80ae" providerId="ADAL" clId="{71745B2E-0B88-4B9B-93F3-E613CFE209D7}" dt="2024-11-10T12:52:54.990" v="1882" actId="20577"/>
          <ac:spMkLst>
            <pc:docMk/>
            <pc:sldMk cId="2425987129" sldId="325"/>
            <ac:spMk id="2" creationId="{5E14439B-745C-E08B-93A9-47CD7BCFCF51}"/>
          </ac:spMkLst>
        </pc:spChg>
        <pc:spChg chg="mod">
          <ac:chgData name="Andreas Hauervig" userId="a35a7c7c-5fb9-4c6a-96b7-abddfd9a80ae" providerId="ADAL" clId="{71745B2E-0B88-4B9B-93F3-E613CFE209D7}" dt="2024-11-10T12:54:05.779" v="1964" actId="207"/>
          <ac:spMkLst>
            <pc:docMk/>
            <pc:sldMk cId="2425987129" sldId="325"/>
            <ac:spMk id="3" creationId="{63EABD9D-D3F6-7D03-D451-1F5F0CD4487D}"/>
          </ac:spMkLst>
        </pc:spChg>
        <pc:picChg chg="add mod">
          <ac:chgData name="Andreas Hauervig" userId="a35a7c7c-5fb9-4c6a-96b7-abddfd9a80ae" providerId="ADAL" clId="{71745B2E-0B88-4B9B-93F3-E613CFE209D7}" dt="2024-11-10T12:55:51.137" v="1972" actId="1076"/>
          <ac:picMkLst>
            <pc:docMk/>
            <pc:sldMk cId="2425987129" sldId="325"/>
            <ac:picMk id="7170" creationId="{A73D6276-0AB6-2DC0-12D0-33D895A94070}"/>
          </ac:picMkLst>
        </pc:picChg>
        <pc:picChg chg="add mod">
          <ac:chgData name="Andreas Hauervig" userId="a35a7c7c-5fb9-4c6a-96b7-abddfd9a80ae" providerId="ADAL" clId="{71745B2E-0B88-4B9B-93F3-E613CFE209D7}" dt="2024-11-10T12:55:39.927" v="1970" actId="1076"/>
          <ac:picMkLst>
            <pc:docMk/>
            <pc:sldMk cId="2425987129" sldId="325"/>
            <ac:picMk id="7172" creationId="{A41EA500-F8D0-6100-E2F9-8645D5EE8D17}"/>
          </ac:picMkLst>
        </pc:picChg>
      </pc:sldChg>
      <pc:sldChg chg="addSp modSp new mod">
        <pc:chgData name="Andreas Hauervig" userId="a35a7c7c-5fb9-4c6a-96b7-abddfd9a80ae" providerId="ADAL" clId="{71745B2E-0B88-4B9B-93F3-E613CFE209D7}" dt="2024-11-10T12:58:30.680" v="2086" actId="1076"/>
        <pc:sldMkLst>
          <pc:docMk/>
          <pc:sldMk cId="3060424920" sldId="326"/>
        </pc:sldMkLst>
        <pc:spChg chg="mod">
          <ac:chgData name="Andreas Hauervig" userId="a35a7c7c-5fb9-4c6a-96b7-abddfd9a80ae" providerId="ADAL" clId="{71745B2E-0B88-4B9B-93F3-E613CFE209D7}" dt="2024-11-10T12:56:03.096" v="1979" actId="20577"/>
          <ac:spMkLst>
            <pc:docMk/>
            <pc:sldMk cId="3060424920" sldId="326"/>
            <ac:spMk id="2" creationId="{77E4DB0C-C0DF-17FD-2065-AEFF35E590AB}"/>
          </ac:spMkLst>
        </pc:spChg>
        <pc:spChg chg="mod">
          <ac:chgData name="Andreas Hauervig" userId="a35a7c7c-5fb9-4c6a-96b7-abddfd9a80ae" providerId="ADAL" clId="{71745B2E-0B88-4B9B-93F3-E613CFE209D7}" dt="2024-11-10T12:57:23.837" v="2081" actId="14100"/>
          <ac:spMkLst>
            <pc:docMk/>
            <pc:sldMk cId="3060424920" sldId="326"/>
            <ac:spMk id="3" creationId="{A9F0348F-8AB3-39C3-CE02-41AC2525D337}"/>
          </ac:spMkLst>
        </pc:spChg>
        <pc:picChg chg="add mod">
          <ac:chgData name="Andreas Hauervig" userId="a35a7c7c-5fb9-4c6a-96b7-abddfd9a80ae" providerId="ADAL" clId="{71745B2E-0B88-4B9B-93F3-E613CFE209D7}" dt="2024-11-10T12:58:30.680" v="2086" actId="1076"/>
          <ac:picMkLst>
            <pc:docMk/>
            <pc:sldMk cId="3060424920" sldId="326"/>
            <ac:picMk id="8194" creationId="{09C6B1AF-CF2C-111B-31FA-BD29DE4C8549}"/>
          </ac:picMkLst>
        </pc:picChg>
      </pc:sldChg>
      <pc:sldChg chg="addSp delSp modSp new mod">
        <pc:chgData name="Andreas Hauervig" userId="a35a7c7c-5fb9-4c6a-96b7-abddfd9a80ae" providerId="ADAL" clId="{71745B2E-0B88-4B9B-93F3-E613CFE209D7}" dt="2024-11-11T06:45:05.431" v="2170" actId="692"/>
        <pc:sldMkLst>
          <pc:docMk/>
          <pc:sldMk cId="3345234751" sldId="327"/>
        </pc:sldMkLst>
        <pc:spChg chg="mod">
          <ac:chgData name="Andreas Hauervig" userId="a35a7c7c-5fb9-4c6a-96b7-abddfd9a80ae" providerId="ADAL" clId="{71745B2E-0B88-4B9B-93F3-E613CFE209D7}" dt="2024-11-11T06:37:52.863" v="2100" actId="20577"/>
          <ac:spMkLst>
            <pc:docMk/>
            <pc:sldMk cId="3345234751" sldId="327"/>
            <ac:spMk id="2" creationId="{632DD88D-FDE2-4DA4-B38D-C6555CDE8A72}"/>
          </ac:spMkLst>
        </pc:spChg>
        <pc:spChg chg="del">
          <ac:chgData name="Andreas Hauervig" userId="a35a7c7c-5fb9-4c6a-96b7-abddfd9a80ae" providerId="ADAL" clId="{71745B2E-0B88-4B9B-93F3-E613CFE209D7}" dt="2024-11-11T06:42:28.450" v="2163" actId="478"/>
          <ac:spMkLst>
            <pc:docMk/>
            <pc:sldMk cId="3345234751" sldId="327"/>
            <ac:spMk id="3" creationId="{DD242C49-AEBC-BB62-110A-22894DA84134}"/>
          </ac:spMkLst>
        </pc:spChg>
        <pc:spChg chg="add mod">
          <ac:chgData name="Andreas Hauervig" userId="a35a7c7c-5fb9-4c6a-96b7-abddfd9a80ae" providerId="ADAL" clId="{71745B2E-0B88-4B9B-93F3-E613CFE209D7}" dt="2024-11-11T06:40:10.219" v="2143" actId="1076"/>
          <ac:spMkLst>
            <pc:docMk/>
            <pc:sldMk cId="3345234751" sldId="327"/>
            <ac:spMk id="4" creationId="{154A5594-3E59-EA9E-B04D-9D5B6DD5A2CF}"/>
          </ac:spMkLst>
        </pc:spChg>
        <pc:spChg chg="add mod">
          <ac:chgData name="Andreas Hauervig" userId="a35a7c7c-5fb9-4c6a-96b7-abddfd9a80ae" providerId="ADAL" clId="{71745B2E-0B88-4B9B-93F3-E613CFE209D7}" dt="2024-11-11T06:42:46.364" v="2164" actId="207"/>
          <ac:spMkLst>
            <pc:docMk/>
            <pc:sldMk cId="3345234751" sldId="327"/>
            <ac:spMk id="5" creationId="{0ABDCC79-045C-C15F-BF96-D8D6AA24F185}"/>
          </ac:spMkLst>
        </pc:spChg>
        <pc:spChg chg="add mod">
          <ac:chgData name="Andreas Hauervig" userId="a35a7c7c-5fb9-4c6a-96b7-abddfd9a80ae" providerId="ADAL" clId="{71745B2E-0B88-4B9B-93F3-E613CFE209D7}" dt="2024-11-11T06:39:00.725" v="2121" actId="20577"/>
          <ac:spMkLst>
            <pc:docMk/>
            <pc:sldMk cId="3345234751" sldId="327"/>
            <ac:spMk id="6" creationId="{CC2DF8F1-AE41-B14C-0821-B369235467D8}"/>
          </ac:spMkLst>
        </pc:spChg>
        <pc:spChg chg="add mod">
          <ac:chgData name="Andreas Hauervig" userId="a35a7c7c-5fb9-4c6a-96b7-abddfd9a80ae" providerId="ADAL" clId="{71745B2E-0B88-4B9B-93F3-E613CFE209D7}" dt="2024-11-11T06:40:02.770" v="2141" actId="1076"/>
          <ac:spMkLst>
            <pc:docMk/>
            <pc:sldMk cId="3345234751" sldId="327"/>
            <ac:spMk id="7" creationId="{F38E737A-F01D-A505-3AFB-D0D1FCD344CF}"/>
          </ac:spMkLst>
        </pc:spChg>
        <pc:spChg chg="add mod">
          <ac:chgData name="Andreas Hauervig" userId="a35a7c7c-5fb9-4c6a-96b7-abddfd9a80ae" providerId="ADAL" clId="{71745B2E-0B88-4B9B-93F3-E613CFE209D7}" dt="2024-11-11T06:40:26.923" v="2145" actId="14100"/>
          <ac:spMkLst>
            <pc:docMk/>
            <pc:sldMk cId="3345234751" sldId="327"/>
            <ac:spMk id="8" creationId="{3DE35DD5-3E51-74C4-9358-74A95274E76B}"/>
          </ac:spMkLst>
        </pc:spChg>
        <pc:spChg chg="add mod">
          <ac:chgData name="Andreas Hauervig" userId="a35a7c7c-5fb9-4c6a-96b7-abddfd9a80ae" providerId="ADAL" clId="{71745B2E-0B88-4B9B-93F3-E613CFE209D7}" dt="2024-11-11T06:42:18.836" v="2162" actId="20577"/>
          <ac:spMkLst>
            <pc:docMk/>
            <pc:sldMk cId="3345234751" sldId="327"/>
            <ac:spMk id="18" creationId="{0316BD61-17E8-B1E7-DCF2-C7E24972A6D1}"/>
          </ac:spMkLst>
        </pc:spChg>
        <pc:cxnChg chg="add mod">
          <ac:chgData name="Andreas Hauervig" userId="a35a7c7c-5fb9-4c6a-96b7-abddfd9a80ae" providerId="ADAL" clId="{71745B2E-0B88-4B9B-93F3-E613CFE209D7}" dt="2024-11-11T06:45:05.431" v="2170" actId="692"/>
          <ac:cxnSpMkLst>
            <pc:docMk/>
            <pc:sldMk cId="3345234751" sldId="327"/>
            <ac:cxnSpMk id="10" creationId="{009BA1FF-7A77-1B50-BDD8-EC4C1AEE094B}"/>
          </ac:cxnSpMkLst>
        </pc:cxnChg>
        <pc:cxnChg chg="add mod">
          <ac:chgData name="Andreas Hauervig" userId="a35a7c7c-5fb9-4c6a-96b7-abddfd9a80ae" providerId="ADAL" clId="{71745B2E-0B88-4B9B-93F3-E613CFE209D7}" dt="2024-11-11T06:44:50.811" v="2169" actId="692"/>
          <ac:cxnSpMkLst>
            <pc:docMk/>
            <pc:sldMk cId="3345234751" sldId="327"/>
            <ac:cxnSpMk id="12" creationId="{299A2F96-C8DE-2F65-AF0E-2D3142019565}"/>
          </ac:cxnSpMkLst>
        </pc:cxnChg>
        <pc:cxnChg chg="add mod">
          <ac:chgData name="Andreas Hauervig" userId="a35a7c7c-5fb9-4c6a-96b7-abddfd9a80ae" providerId="ADAL" clId="{71745B2E-0B88-4B9B-93F3-E613CFE209D7}" dt="2024-11-11T06:41:34.842" v="2152" actId="1582"/>
          <ac:cxnSpMkLst>
            <pc:docMk/>
            <pc:sldMk cId="3345234751" sldId="327"/>
            <ac:cxnSpMk id="14" creationId="{C16FBD5B-8BA7-1C99-CC08-6DA6CC17E67F}"/>
          </ac:cxnSpMkLst>
        </pc:cxnChg>
        <pc:cxnChg chg="add mod">
          <ac:chgData name="Andreas Hauervig" userId="a35a7c7c-5fb9-4c6a-96b7-abddfd9a80ae" providerId="ADAL" clId="{71745B2E-0B88-4B9B-93F3-E613CFE209D7}" dt="2024-11-11T06:44:32.037" v="2168" actId="692"/>
          <ac:cxnSpMkLst>
            <pc:docMk/>
            <pc:sldMk cId="3345234751" sldId="327"/>
            <ac:cxnSpMk id="16" creationId="{9613B088-1B46-C9A8-185D-98E813D28B78}"/>
          </ac:cxnSpMkLst>
        </pc:cxnChg>
        <pc:cxnChg chg="add">
          <ac:chgData name="Andreas Hauervig" userId="a35a7c7c-5fb9-4c6a-96b7-abddfd9a80ae" providerId="ADAL" clId="{71745B2E-0B88-4B9B-93F3-E613CFE209D7}" dt="2024-11-11T06:43:36.577" v="2165" actId="11529"/>
          <ac:cxnSpMkLst>
            <pc:docMk/>
            <pc:sldMk cId="3345234751" sldId="327"/>
            <ac:cxnSpMk id="20" creationId="{E487D2B8-E6A6-5456-3A32-70E761BAC0FC}"/>
          </ac:cxnSpMkLst>
        </pc:cxnChg>
      </pc:sldChg>
      <pc:sldChg chg="addSp delSp modSp new mod">
        <pc:chgData name="Andreas Hauervig" userId="a35a7c7c-5fb9-4c6a-96b7-abddfd9a80ae" providerId="ADAL" clId="{71745B2E-0B88-4B9B-93F3-E613CFE209D7}" dt="2024-11-11T06:51:54.389" v="2240"/>
        <pc:sldMkLst>
          <pc:docMk/>
          <pc:sldMk cId="2574205192" sldId="328"/>
        </pc:sldMkLst>
        <pc:spChg chg="mod">
          <ac:chgData name="Andreas Hauervig" userId="a35a7c7c-5fb9-4c6a-96b7-abddfd9a80ae" providerId="ADAL" clId="{71745B2E-0B88-4B9B-93F3-E613CFE209D7}" dt="2024-11-11T06:51:51.678" v="2239" actId="20577"/>
          <ac:spMkLst>
            <pc:docMk/>
            <pc:sldMk cId="2574205192" sldId="328"/>
            <ac:spMk id="2" creationId="{B31081FA-85AF-82EC-8622-759332D73C7A}"/>
          </ac:spMkLst>
        </pc:spChg>
        <pc:spChg chg="del">
          <ac:chgData name="Andreas Hauervig" userId="a35a7c7c-5fb9-4c6a-96b7-abddfd9a80ae" providerId="ADAL" clId="{71745B2E-0B88-4B9B-93F3-E613CFE209D7}" dt="2024-11-11T06:51:54.389" v="2240"/>
          <ac:spMkLst>
            <pc:docMk/>
            <pc:sldMk cId="2574205192" sldId="328"/>
            <ac:spMk id="3" creationId="{8E23B2B3-C91D-F9E0-92A9-CC3A0677EA87}"/>
          </ac:spMkLst>
        </pc:spChg>
        <pc:picChg chg="add mod">
          <ac:chgData name="Andreas Hauervig" userId="a35a7c7c-5fb9-4c6a-96b7-abddfd9a80ae" providerId="ADAL" clId="{71745B2E-0B88-4B9B-93F3-E613CFE209D7}" dt="2024-11-11T06:51:54.389" v="2240"/>
          <ac:picMkLst>
            <pc:docMk/>
            <pc:sldMk cId="2574205192" sldId="328"/>
            <ac:picMk id="1026" creationId="{29C47374-FC38-C151-4AEC-E84443C8DEF2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 rtlCol="0"/>
        <a:lstStyle/>
        <a:p>
          <a:pPr rtl="0"/>
          <a:endParaRPr lang="en-US"/>
        </a:p>
      </dgm:t>
    </dgm:pt>
    <dgm:pt modelId="{40FC4FFE-8987-4A26-B7F4-8A516F18ADAE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CAD7EF86-FB23-41F6-BF42-040B36DEFDB1}" type="parTrans" cxnId="{C7AD8469-3C68-4AF9-AB82-79B0043AA120}">
      <dgm:prSet/>
      <dgm:spPr/>
      <dgm:t>
        <a:bodyPr rtlCol="0"/>
        <a:lstStyle/>
        <a:p>
          <a:pPr rtl="0"/>
          <a:endParaRPr lang="da-DK" noProof="0" dirty="0"/>
        </a:p>
      </dgm:t>
    </dgm:pt>
    <dgm:pt modelId="{5B62599A-5C9B-48E7-896E-EA782AC60C8B}" type="sibTrans" cxnId="{C7AD8469-3C68-4AF9-AB82-79B0043AA120}">
      <dgm:prSet/>
      <dgm:spPr/>
      <dgm:t>
        <a:bodyPr rtlCol="0"/>
        <a:lstStyle/>
        <a:p>
          <a:pPr rtl="0"/>
          <a:endParaRPr lang="da-DK" noProof="0" dirty="0"/>
        </a:p>
      </dgm:t>
    </dgm:pt>
    <dgm:pt modelId="{49225C73-1633-42F1-AB3B-7CB183E5F8B8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1A0E2090-1D4F-438A-8766-B6030CE01ADD}" type="parTrans" cxnId="{A9154303-8225-4248-91DC-1B0156A35F07}">
      <dgm:prSet/>
      <dgm:spPr/>
      <dgm:t>
        <a:bodyPr rtlCol="0"/>
        <a:lstStyle/>
        <a:p>
          <a:pPr rtl="0"/>
          <a:endParaRPr lang="da-DK" noProof="0" dirty="0"/>
        </a:p>
      </dgm:t>
    </dgm:pt>
    <dgm:pt modelId="{9646853A-8964-4519-A5B1-0B7D18B2983D}" type="sibTrans" cxnId="{A9154303-8225-4248-91DC-1B0156A35F07}">
      <dgm:prSet/>
      <dgm:spPr/>
      <dgm:t>
        <a:bodyPr rtlCol="0"/>
        <a:lstStyle/>
        <a:p>
          <a:pPr rtl="0"/>
          <a:endParaRPr lang="da-DK" noProof="0" dirty="0"/>
        </a:p>
      </dgm:t>
    </dgm:pt>
    <dgm:pt modelId="{1C383F32-22E8-4F62-A3E0-BDC3D5F48992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A7920A2F-3244-4159-AF04-6A1D38B7B317}" type="parTrans" cxnId="{C4CCE57E-E871-46D6-BAD5-880252C95D22}">
      <dgm:prSet/>
      <dgm:spPr/>
      <dgm:t>
        <a:bodyPr rtlCol="0"/>
        <a:lstStyle/>
        <a:p>
          <a:pPr rtl="0"/>
          <a:endParaRPr lang="da-DK" noProof="0" dirty="0"/>
        </a:p>
      </dgm:t>
    </dgm:pt>
    <dgm:pt modelId="{8500F72A-2C6D-4FDF-9C1D-CA691380EB0B}" type="sibTrans" cxnId="{C4CCE57E-E871-46D6-BAD5-880252C95D22}">
      <dgm:prSet/>
      <dgm:spPr/>
      <dgm:t>
        <a:bodyPr rtlCol="0"/>
        <a:lstStyle/>
        <a:p>
          <a:pPr rtl="0"/>
          <a:endParaRPr lang="da-DK" noProof="0" dirty="0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ers in po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e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4053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35606" y="2725540"/>
        <a:ext cx="2981250" cy="720000"/>
      </dsp:txXfrm>
    </dsp:sp>
    <dsp:sp modelId="{543C18BC-1989-44B2-9862-C670C61D3452}">
      <dsp:nvSpPr>
        <dsp:cNvPr id="0" name=""/>
        <dsp:cNvSpPr/>
      </dsp:nvSpPr>
      <dsp:spPr>
        <a:xfrm>
          <a:off x="4119918" y="34053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3538574" y="2725540"/>
        <a:ext cx="2981250" cy="720000"/>
      </dsp:txXfrm>
    </dsp:sp>
    <dsp:sp modelId="{5BDDFF18-9AEC-4E5E-B9AA-33D86F01A63E}">
      <dsp:nvSpPr>
        <dsp:cNvPr id="0" name=""/>
        <dsp:cNvSpPr/>
      </dsp:nvSpPr>
      <dsp:spPr>
        <a:xfrm>
          <a:off x="7622887" y="34053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7041543" y="2725540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84DCFE70-832D-4037-919A-CDF79A2D90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F1568CF-5DAE-42CA-B90D-60622CA41B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FE48843-F912-488F-A9EE-CD7764D0DB99}" type="datetime1">
              <a:rPr lang="da-DK" smtClean="0"/>
              <a:t>11-11-2024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67554CE-2393-4700-B8D7-2B3F8F9C17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1B821F7-34F1-4CBB-A985-1541800B24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3F5973-BE6F-46C7-A547-CC6A5087F9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789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280F0-2CF7-4A34-B0BA-7D4FCE24DDE1}" type="datetime1">
              <a:rPr lang="da-DK" smtClean="0"/>
              <a:pPr/>
              <a:t>11-11-2024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6456DE3-4E01-4AFD-AD42-42312842ED8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90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10" name="Rektangel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ktangel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ktangel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20" name="Pladsholder til dato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947AB75F-D703-4D30-806D-3D76BACE0938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21" name="Pladsholder til sidefod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22" name="Pladsholder til slidenumm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011FA4-5171-4DD7-94AF-BE693E2C2C9B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23" name="Rektangel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ktangel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ktangel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E24BEB2E-3EB1-49D0-9963-DA198D330700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0D6EEC-283E-4758-B98E-9F7FEBF750B9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AD54AC-DA34-421D-8A96-8BDB75114035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CC968B-06E6-422E-ADA1-4F226BEB9FD2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D4A0F9-320D-4242-8E76-66F6209D8C1E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9AA5786-9B9A-4073-9419-283CAEB436DF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da-DK" noProof="0"/>
          </a:p>
        </p:txBody>
      </p:sp>
      <p:sp>
        <p:nvSpPr>
          <p:cNvPr id="11" name="Pladsholder til slidenumm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E2BE22EB-DDF8-4823-BD96-BFBD51BE3A45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ktangel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" name="Rektangel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ktangel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57865C4-AAB1-48E7-AC47-167CE360619A}" type="datetime1">
              <a:rPr lang="da-DK" noProof="0" smtClean="0"/>
              <a:t>11-11-2024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blomsterillustrationer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ktangel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 rtlCol="0">
            <a:normAutofit/>
          </a:bodyPr>
          <a:lstStyle/>
          <a:p>
            <a:pPr rtl="0"/>
            <a:r>
              <a:rPr lang="da-DK" sz="6800" dirty="0"/>
              <a:t>Viljen til viden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da-DK" sz="1800" dirty="0"/>
              <a:t>Diskurs</a:t>
            </a:r>
          </a:p>
        </p:txBody>
      </p:sp>
      <p:sp>
        <p:nvSpPr>
          <p:cNvPr id="77" name="Rektangel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79" name="Lige forbindelse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Lige forbindelse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Lige forbindelse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1081FA-85AF-82EC-8622-759332D73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 det konkrete til det abstrakte</a:t>
            </a:r>
            <a:br>
              <a:rPr lang="da-DK" dirty="0"/>
            </a:br>
            <a:r>
              <a:rPr lang="da-DK" dirty="0"/>
              <a:t>Fra det synlige til det skjulte</a:t>
            </a:r>
          </a:p>
        </p:txBody>
      </p:sp>
      <p:pic>
        <p:nvPicPr>
          <p:cNvPr id="1026" name="Picture 2" descr="Motifs carved into cylindrical seals (left and center) were compared with abstract proto-cuneiform symbols.">
            <a:extLst>
              <a:ext uri="{FF2B5EF4-FFF2-40B4-BE49-F238E27FC236}">
                <a16:creationId xmlns:a16="http://schemas.microsoft.com/office/drawing/2014/main" id="{29C47374-FC38-C151-4AEC-E84443C8DE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000" y="2103438"/>
            <a:ext cx="6656000" cy="384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20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2DD88D-FDE2-4DA4-B38D-C6555CDE8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Grundbegreber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154A5594-3E59-EA9E-B04D-9D5B6DD5A2CF}"/>
              </a:ext>
            </a:extLst>
          </p:cNvPr>
          <p:cNvSpPr/>
          <p:nvPr/>
        </p:nvSpPr>
        <p:spPr>
          <a:xfrm>
            <a:off x="5030598" y="2731454"/>
            <a:ext cx="2130803" cy="63756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Tanke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0ABDCC79-045C-C15F-BF96-D8D6AA24F185}"/>
              </a:ext>
            </a:extLst>
          </p:cNvPr>
          <p:cNvSpPr/>
          <p:nvPr/>
        </p:nvSpPr>
        <p:spPr>
          <a:xfrm>
            <a:off x="3242347" y="4718808"/>
            <a:ext cx="2130803" cy="63756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Sprog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CC2DF8F1-AE41-B14C-0821-B369235467D8}"/>
              </a:ext>
            </a:extLst>
          </p:cNvPr>
          <p:cNvSpPr/>
          <p:nvPr/>
        </p:nvSpPr>
        <p:spPr>
          <a:xfrm>
            <a:off x="7977930" y="2776756"/>
            <a:ext cx="2273417" cy="5788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Fantasi</a:t>
            </a:r>
          </a:p>
        </p:txBody>
      </p:sp>
      <p:sp>
        <p:nvSpPr>
          <p:cNvPr id="7" name="Rektangel: afrundede hjørner 6">
            <a:extLst>
              <a:ext uri="{FF2B5EF4-FFF2-40B4-BE49-F238E27FC236}">
                <a16:creationId xmlns:a16="http://schemas.microsoft.com/office/drawing/2014/main" id="{F38E737A-F01D-A505-3AFB-D0D1FCD344CF}"/>
              </a:ext>
            </a:extLst>
          </p:cNvPr>
          <p:cNvSpPr/>
          <p:nvPr/>
        </p:nvSpPr>
        <p:spPr>
          <a:xfrm>
            <a:off x="6818851" y="4718808"/>
            <a:ext cx="2130803" cy="63756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Følelse</a:t>
            </a:r>
          </a:p>
        </p:txBody>
      </p:sp>
      <p:sp>
        <p:nvSpPr>
          <p:cNvPr id="8" name="Rektangel: afrundede hjørner 7">
            <a:extLst>
              <a:ext uri="{FF2B5EF4-FFF2-40B4-BE49-F238E27FC236}">
                <a16:creationId xmlns:a16="http://schemas.microsoft.com/office/drawing/2014/main" id="{3DE35DD5-3E51-74C4-9358-74A95274E76B}"/>
              </a:ext>
            </a:extLst>
          </p:cNvPr>
          <p:cNvSpPr/>
          <p:nvPr/>
        </p:nvSpPr>
        <p:spPr>
          <a:xfrm>
            <a:off x="2248249" y="2731454"/>
            <a:ext cx="1795244" cy="6241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Fornuft</a:t>
            </a:r>
          </a:p>
        </p:txBody>
      </p: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009BA1FF-7A77-1B50-BDD8-EC4C1AEE094B}"/>
              </a:ext>
            </a:extLst>
          </p:cNvPr>
          <p:cNvCxnSpPr>
            <a:stCxn id="5" idx="0"/>
            <a:endCxn id="4" idx="2"/>
          </p:cNvCxnSpPr>
          <p:nvPr/>
        </p:nvCxnSpPr>
        <p:spPr>
          <a:xfrm flipV="1">
            <a:off x="4307749" y="3369017"/>
            <a:ext cx="1788251" cy="134979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299A2F96-C8DE-2F65-AF0E-2D3142019565}"/>
              </a:ext>
            </a:extLst>
          </p:cNvPr>
          <p:cNvCxnSpPr>
            <a:cxnSpLocks/>
            <a:stCxn id="7" idx="0"/>
            <a:endCxn id="4" idx="2"/>
          </p:cNvCxnSpPr>
          <p:nvPr/>
        </p:nvCxnSpPr>
        <p:spPr>
          <a:xfrm flipH="1" flipV="1">
            <a:off x="6096000" y="3369017"/>
            <a:ext cx="1788253" cy="134979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C16FBD5B-8BA7-1C99-CC08-6DA6CC17E67F}"/>
              </a:ext>
            </a:extLst>
          </p:cNvPr>
          <p:cNvCxnSpPr>
            <a:stCxn id="8" idx="3"/>
            <a:endCxn id="4" idx="1"/>
          </p:cNvCxnSpPr>
          <p:nvPr/>
        </p:nvCxnSpPr>
        <p:spPr>
          <a:xfrm>
            <a:off x="4043493" y="3043525"/>
            <a:ext cx="987105" cy="67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pilforbindelse 15">
            <a:extLst>
              <a:ext uri="{FF2B5EF4-FFF2-40B4-BE49-F238E27FC236}">
                <a16:creationId xmlns:a16="http://schemas.microsoft.com/office/drawing/2014/main" id="{9613B088-1B46-C9A8-185D-98E813D28B78}"/>
              </a:ext>
            </a:extLst>
          </p:cNvPr>
          <p:cNvCxnSpPr>
            <a:stCxn id="6" idx="1"/>
            <a:endCxn id="4" idx="3"/>
          </p:cNvCxnSpPr>
          <p:nvPr/>
        </p:nvCxnSpPr>
        <p:spPr>
          <a:xfrm flipH="1" flipV="1">
            <a:off x="7161401" y="3050236"/>
            <a:ext cx="816529" cy="1594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ktangel: afrundede hjørner 17">
            <a:extLst>
              <a:ext uri="{FF2B5EF4-FFF2-40B4-BE49-F238E27FC236}">
                <a16:creationId xmlns:a16="http://schemas.microsoft.com/office/drawing/2014/main" id="{0316BD61-17E8-B1E7-DCF2-C7E24972A6D1}"/>
              </a:ext>
            </a:extLst>
          </p:cNvPr>
          <p:cNvSpPr/>
          <p:nvPr/>
        </p:nvSpPr>
        <p:spPr>
          <a:xfrm>
            <a:off x="2248249" y="1816300"/>
            <a:ext cx="8003098" cy="7540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Viden</a:t>
            </a:r>
          </a:p>
        </p:txBody>
      </p:sp>
      <p:cxnSp>
        <p:nvCxnSpPr>
          <p:cNvPr id="20" name="Lige pilforbindelse 19">
            <a:extLst>
              <a:ext uri="{FF2B5EF4-FFF2-40B4-BE49-F238E27FC236}">
                <a16:creationId xmlns:a16="http://schemas.microsoft.com/office/drawing/2014/main" id="{E487D2B8-E6A6-5456-3A32-70E761BAC0FC}"/>
              </a:ext>
            </a:extLst>
          </p:cNvPr>
          <p:cNvCxnSpPr>
            <a:stCxn id="7" idx="0"/>
            <a:endCxn id="6" idx="2"/>
          </p:cNvCxnSpPr>
          <p:nvPr/>
        </p:nvCxnSpPr>
        <p:spPr>
          <a:xfrm flipV="1">
            <a:off x="7884253" y="3355596"/>
            <a:ext cx="1230386" cy="13632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234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AACC7-801D-0456-6805-EF729C5A1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Michel Foucault (1926-84)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E8C04F-58B8-F83C-AED5-99418786C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5401112" cy="3849624"/>
          </a:xfrm>
        </p:spPr>
        <p:txBody>
          <a:bodyPr/>
          <a:lstStyle/>
          <a:p>
            <a:r>
              <a:rPr lang="da-DK" dirty="0"/>
              <a:t>Fransk filosof</a:t>
            </a:r>
          </a:p>
          <a:p>
            <a:r>
              <a:rPr lang="da-DK" dirty="0"/>
              <a:t>Indledte i 1976 et stort anlagt projekt om seksualitetens historie</a:t>
            </a:r>
          </a:p>
          <a:p>
            <a:r>
              <a:rPr lang="da-DK" dirty="0"/>
              <a:t>Nåede kun at færdige tre bind</a:t>
            </a:r>
          </a:p>
          <a:p>
            <a:r>
              <a:rPr lang="da-DK" dirty="0"/>
              <a:t>”Viljen til viden” er det første og det eneste, der følger den oprindelige plan</a:t>
            </a:r>
          </a:p>
          <a:p>
            <a:r>
              <a:rPr lang="da-DK" dirty="0"/>
              <a:t>”Overvågning og straf” 1975 er et hovedværk</a:t>
            </a:r>
          </a:p>
          <a:p>
            <a:endParaRPr lang="da-DK" dirty="0"/>
          </a:p>
        </p:txBody>
      </p:sp>
      <p:pic>
        <p:nvPicPr>
          <p:cNvPr id="1026" name="Picture 2" descr="Foucault, Michel - Samfundsfag">
            <a:extLst>
              <a:ext uri="{FF2B5EF4-FFF2-40B4-BE49-F238E27FC236}">
                <a16:creationId xmlns:a16="http://schemas.microsoft.com/office/drawing/2014/main" id="{108ADEC8-7F8E-70C2-8D44-20F0C64E8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805" y="1621409"/>
            <a:ext cx="3171395" cy="433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61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E2ADA-18BD-2106-23C3-B5733BFC3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Diskurs</a:t>
            </a:r>
          </a:p>
        </p:txBody>
      </p:sp>
      <p:pic>
        <p:nvPicPr>
          <p:cNvPr id="13" name="Pladsholder til indhold 12">
            <a:extLst>
              <a:ext uri="{FF2B5EF4-FFF2-40B4-BE49-F238E27FC236}">
                <a16:creationId xmlns:a16="http://schemas.microsoft.com/office/drawing/2014/main" id="{A396DC4B-73F7-FD29-DB8B-E3098A9CB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0160" y="1931204"/>
            <a:ext cx="6768386" cy="4154636"/>
          </a:xfrm>
        </p:spPr>
      </p:pic>
    </p:spTree>
    <p:extLst>
      <p:ext uri="{BB962C8B-B14F-4D97-AF65-F5344CB8AC3E}">
        <p14:creationId xmlns:p14="http://schemas.microsoft.com/office/powerpoint/2010/main" val="335828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678BFF-E14D-5924-55E6-5279715FE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1 - Sprogregulering</a:t>
            </a:r>
          </a:p>
        </p:txBody>
      </p:sp>
      <p:sp>
        <p:nvSpPr>
          <p:cNvPr id="7" name="Pil: højre 6">
            <a:extLst>
              <a:ext uri="{FF2B5EF4-FFF2-40B4-BE49-F238E27FC236}">
                <a16:creationId xmlns:a16="http://schemas.microsoft.com/office/drawing/2014/main" id="{C204BAFD-6506-08E0-584A-CBE4A6E9D20C}"/>
              </a:ext>
            </a:extLst>
          </p:cNvPr>
          <p:cNvSpPr/>
          <p:nvPr/>
        </p:nvSpPr>
        <p:spPr>
          <a:xfrm>
            <a:off x="760136" y="2894295"/>
            <a:ext cx="3129280" cy="20929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Tale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7DD3BF34-C4E1-339F-C503-F6E6291F3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559" y="3429000"/>
            <a:ext cx="3224635" cy="1230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da-DK" dirty="0"/>
              <a:t>Tale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177F0D2-C428-0B09-CF31-5D88BD462BF0}"/>
              </a:ext>
            </a:extLst>
          </p:cNvPr>
          <p:cNvSpPr/>
          <p:nvPr/>
        </p:nvSpPr>
        <p:spPr>
          <a:xfrm>
            <a:off x="4115734" y="2014194"/>
            <a:ext cx="3224634" cy="41349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u="sng" dirty="0"/>
              <a:t>Kontrollerende, udvælgende, organiserende og fordelende procedurer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Besværgelse af magter og farer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Beherskelse af begivenheders tilfældighed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Undvige talens tyngde og materialitet</a:t>
            </a:r>
          </a:p>
        </p:txBody>
      </p:sp>
    </p:spTree>
    <p:extLst>
      <p:ext uri="{BB962C8B-B14F-4D97-AF65-F5344CB8AC3E}">
        <p14:creationId xmlns:p14="http://schemas.microsoft.com/office/powerpoint/2010/main" val="100546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F2F27D-3B3F-287A-C003-5FADFFB65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2 - Udelukkelsesprocedure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D92F75-6CC1-BA07-6B1E-549F10E5C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95C3A5D-3D84-EF13-1953-5DFF649BE638}"/>
              </a:ext>
            </a:extLst>
          </p:cNvPr>
          <p:cNvSpPr/>
          <p:nvPr/>
        </p:nvSpPr>
        <p:spPr>
          <a:xfrm>
            <a:off x="1333850" y="2265028"/>
            <a:ext cx="2785144" cy="34227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 tre forbud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Tabu omkring genstanden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Ritualet til lejligheden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Den talendes eksklusive eller privilegerede ret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193B923-5A34-4D10-33DA-386C23A12C26}"/>
              </a:ext>
            </a:extLst>
          </p:cNvPr>
          <p:cNvSpPr/>
          <p:nvPr/>
        </p:nvSpPr>
        <p:spPr>
          <a:xfrm>
            <a:off x="4703428" y="2265028"/>
            <a:ext cx="2785144" cy="34227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Påbud?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Du skal tale på en sådan måde, at du ikke sårer, diskriminerer … andre.</a:t>
            </a:r>
          </a:p>
          <a:p>
            <a:pPr algn="ctr"/>
            <a:endParaRPr lang="da-DK" dirty="0"/>
          </a:p>
          <a:p>
            <a:pPr algn="ctr"/>
            <a:endParaRPr lang="da-DK" dirty="0"/>
          </a:p>
          <a:p>
            <a:pPr algn="ctr"/>
            <a:endParaRPr lang="da-DK" dirty="0"/>
          </a:p>
          <a:p>
            <a:pPr algn="ctr"/>
            <a:endParaRPr lang="da-DK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6E96EE5-397C-5769-8CA7-BE7F12923849}"/>
              </a:ext>
            </a:extLst>
          </p:cNvPr>
          <p:cNvSpPr/>
          <p:nvPr/>
        </p:nvSpPr>
        <p:spPr>
          <a:xfrm>
            <a:off x="8073006" y="2265028"/>
            <a:ext cx="2785144" cy="34227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Tænk på forskellige kontekster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Hvad gælder?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På gymnasiet</a:t>
            </a:r>
          </a:p>
          <a:p>
            <a:pPr algn="ctr"/>
            <a:r>
              <a:rPr lang="da-DK" dirty="0"/>
              <a:t>På sociale medier</a:t>
            </a:r>
          </a:p>
          <a:p>
            <a:pPr algn="ctr"/>
            <a:r>
              <a:rPr lang="da-DK" dirty="0"/>
              <a:t>I folketinget</a:t>
            </a:r>
          </a:p>
          <a:p>
            <a:pPr algn="ctr"/>
            <a:r>
              <a:rPr lang="da-DK" dirty="0"/>
              <a:t>I kirken</a:t>
            </a:r>
          </a:p>
          <a:p>
            <a:pPr algn="ctr"/>
            <a:r>
              <a:rPr lang="da-DK" dirty="0"/>
              <a:t>Hos bageren</a:t>
            </a:r>
          </a:p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7979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46B97-71C9-F3C2-DBBF-76DF1261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3 – Fornuft og galskab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E81B4A-96B7-02C5-31ED-B71AD3D84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58" y="2120586"/>
            <a:ext cx="4648351" cy="178816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</a:rPr>
              <a:t>galskab</a:t>
            </a:r>
          </a:p>
          <a:p>
            <a:pPr marL="0" indent="0">
              <a:buNone/>
            </a:pPr>
            <a:r>
              <a:rPr lang="da-DK" dirty="0"/>
              <a:t>”Enten svandt den ind til intet – og blev affærdiget, så snart den blev fremført; eller også udlæste man en naiv eller snu fornuft af den, en fornuft, som var fornuftigere end fornuftige folks.”</a:t>
            </a:r>
          </a:p>
        </p:txBody>
      </p:sp>
      <p:pic>
        <p:nvPicPr>
          <p:cNvPr id="2050" name="Picture 2" descr="Demokratiblindhed og galskab stikker hovedet frem igen">
            <a:extLst>
              <a:ext uri="{FF2B5EF4-FFF2-40B4-BE49-F238E27FC236}">
                <a16:creationId xmlns:a16="http://schemas.microsoft.com/office/drawing/2014/main" id="{628A8DFD-C9C5-D484-9628-5C714BF2E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531" y="2093816"/>
            <a:ext cx="5807211" cy="387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A66756A9-25E0-07DD-6BFA-FFB0812CD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58" y="4123203"/>
            <a:ext cx="4648351" cy="184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28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5AEC29-90AA-D9F4-64F3-EBD1D760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4 – Sandt og falsk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35B5F6-8A94-48A5-D443-DA85F582B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47" y="1774012"/>
            <a:ext cx="4625083" cy="3849624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da-DK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 australske forskerteam Barry J. Marshall og J. Robin Warren vandt Nobelprisen i medicin i 2005 for at finde bakterien bag mavesår. De to fik prisen for deres opdagelse af effekterne af bakterien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helicobacter</a:t>
            </a:r>
            <a:r>
              <a:rPr lang="da-DK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pyloris</a:t>
            </a:r>
            <a:r>
              <a:rPr lang="da-DK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Australierne fandt ud af, at denne bakterie spiller en hovedrolle i forbindelse med mavesår. Bakterien har en særlig kappe, der betyder, at den er beskyttet imod mavesyre. Opdagelsen blev gjort i 1982 på et tidspunkt, hvor mavesår ofte blev sat i forbindelse med livsstil og stress. </a:t>
            </a:r>
          </a:p>
          <a:p>
            <a:r>
              <a:rPr lang="da-DK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Marshall gik endog så langt, at han afprøvede sin hypotese på sig selv ved at drikke en væske med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helicobacter</a:t>
            </a:r>
            <a:r>
              <a:rPr lang="da-DK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pylori</a:t>
            </a:r>
            <a:r>
              <a:rPr lang="da-DK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Det gav ham en kraftig mavekatar, som dog temmelig hurtigt gik over.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13B280C6-468D-4DE4-0988-78C3C4EB43EB}"/>
              </a:ext>
            </a:extLst>
          </p:cNvPr>
          <p:cNvSpPr txBox="1"/>
          <p:nvPr/>
        </p:nvSpPr>
        <p:spPr>
          <a:xfrm>
            <a:off x="5845996" y="1774012"/>
            <a:ext cx="5702157" cy="26314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15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Thomas Kuhns paradigmebegreb</a:t>
            </a:r>
          </a:p>
          <a:p>
            <a:endParaRPr lang="da-DK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sz="1500" b="0" i="0" dirty="0">
                <a:solidFill>
                  <a:srgbClr val="2021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 paradigmebegrebet forstår Kuhn de fælles, næsten uskrevne regler, der samler et kollektiv af forskere omkring bestemt problemløsende, videnskabelig praksis. Et sådant kompleks af almindeligt accepterede kriterier har fire hovedbestanddele:</a:t>
            </a:r>
          </a:p>
          <a:p>
            <a:endParaRPr lang="da-DK" sz="1500" b="0" i="0" dirty="0">
              <a:solidFill>
                <a:srgbClr val="2021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da-DK" sz="15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Symbolsk generalisering</a:t>
            </a:r>
          </a:p>
          <a:p>
            <a:pPr marL="342900" indent="-342900">
              <a:buAutoNum type="arabicPeriod"/>
            </a:pPr>
            <a:r>
              <a:rPr lang="da-DK" sz="15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Metafysiske forestillinger</a:t>
            </a:r>
          </a:p>
          <a:p>
            <a:pPr marL="342900" indent="-342900">
              <a:buAutoNum type="arabicPeriod"/>
            </a:pPr>
            <a:r>
              <a:rPr lang="da-DK" sz="15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Værdier</a:t>
            </a:r>
          </a:p>
          <a:p>
            <a:pPr marL="342900" indent="-342900">
              <a:buAutoNum type="arabicPeriod"/>
            </a:pPr>
            <a:r>
              <a:rPr lang="da-DK" sz="15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Forbilleder (eksempler)</a:t>
            </a:r>
            <a:endParaRPr lang="da-DK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Mavesår - Hejdoktor.dk - Hejdoktor.dk">
            <a:extLst>
              <a:ext uri="{FF2B5EF4-FFF2-40B4-BE49-F238E27FC236}">
                <a16:creationId xmlns:a16="http://schemas.microsoft.com/office/drawing/2014/main" id="{A800E0A7-F7EF-FAB5-791C-51E7F90D8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086" y="4615206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522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A4865-3E87-F5BB-BC04-0CBDD60AA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5 - Eksklusionssystem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290554-1DEF-B194-F872-3B97E5A76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BECF1B46-56F9-580F-F0D2-5A373604A502}"/>
              </a:ext>
            </a:extLst>
          </p:cNvPr>
          <p:cNvSpPr/>
          <p:nvPr/>
        </p:nvSpPr>
        <p:spPr>
          <a:xfrm>
            <a:off x="1438382" y="2476072"/>
            <a:ext cx="3729519" cy="25377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/>
              <a:t>Herskende viden</a:t>
            </a:r>
          </a:p>
          <a:p>
            <a:pPr algn="ctr"/>
            <a:endParaRPr lang="da-DK" dirty="0"/>
          </a:p>
          <a:p>
            <a:pPr algn="ctr"/>
            <a:endParaRPr lang="da-DK" dirty="0"/>
          </a:p>
          <a:p>
            <a:pPr algn="ctr"/>
            <a:r>
              <a:rPr lang="da-DK" dirty="0"/>
              <a:t>Den måde vi taler om tingene på.</a:t>
            </a:r>
          </a:p>
          <a:p>
            <a:pPr algn="ctr"/>
            <a:endParaRPr lang="da-DK" dirty="0"/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7F6DF41F-04AC-40E8-E6D5-6DA138E4BBD7}"/>
              </a:ext>
            </a:extLst>
          </p:cNvPr>
          <p:cNvSpPr/>
          <p:nvPr/>
        </p:nvSpPr>
        <p:spPr>
          <a:xfrm>
            <a:off x="6842589" y="2387146"/>
            <a:ext cx="2383604" cy="134237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/>
              <a:t>Ny viden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Alternativ måde at sige noget på</a:t>
            </a:r>
          </a:p>
        </p:txBody>
      </p:sp>
      <p:sp>
        <p:nvSpPr>
          <p:cNvPr id="6" name="Pil: venstre 5">
            <a:extLst>
              <a:ext uri="{FF2B5EF4-FFF2-40B4-BE49-F238E27FC236}">
                <a16:creationId xmlns:a16="http://schemas.microsoft.com/office/drawing/2014/main" id="{F310B92B-2A3C-B39B-0DF4-ED28886AC76F}"/>
              </a:ext>
            </a:extLst>
          </p:cNvPr>
          <p:cNvSpPr/>
          <p:nvPr/>
        </p:nvSpPr>
        <p:spPr>
          <a:xfrm rot="21064305">
            <a:off x="5539483" y="2969231"/>
            <a:ext cx="974333" cy="56507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: afrundede hjørner 6">
            <a:extLst>
              <a:ext uri="{FF2B5EF4-FFF2-40B4-BE49-F238E27FC236}">
                <a16:creationId xmlns:a16="http://schemas.microsoft.com/office/drawing/2014/main" id="{38D43261-B598-63DA-56B0-A3E7D0C9EB5F}"/>
              </a:ext>
            </a:extLst>
          </p:cNvPr>
          <p:cNvSpPr/>
          <p:nvPr/>
        </p:nvSpPr>
        <p:spPr>
          <a:xfrm>
            <a:off x="1304818" y="5280917"/>
            <a:ext cx="1777429" cy="6575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Historisk tradition</a:t>
            </a:r>
          </a:p>
        </p:txBody>
      </p:sp>
      <p:sp>
        <p:nvSpPr>
          <p:cNvPr id="8" name="Rektangel: afrundede hjørner 7">
            <a:extLst>
              <a:ext uri="{FF2B5EF4-FFF2-40B4-BE49-F238E27FC236}">
                <a16:creationId xmlns:a16="http://schemas.microsoft.com/office/drawing/2014/main" id="{70EC86BB-7561-7E6B-4FB9-1F33BD4115AA}"/>
              </a:ext>
            </a:extLst>
          </p:cNvPr>
          <p:cNvSpPr/>
          <p:nvPr/>
        </p:nvSpPr>
        <p:spPr>
          <a:xfrm>
            <a:off x="3611091" y="5295198"/>
            <a:ext cx="1890445" cy="6575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Institutionalitet</a:t>
            </a:r>
            <a:endParaRPr lang="da-DK" dirty="0"/>
          </a:p>
        </p:txBody>
      </p: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B889CDEF-ED3D-8FDD-858B-C558896EE03A}"/>
              </a:ext>
            </a:extLst>
          </p:cNvPr>
          <p:cNvCxnSpPr>
            <a:stCxn id="7" idx="0"/>
          </p:cNvCxnSpPr>
          <p:nvPr/>
        </p:nvCxnSpPr>
        <p:spPr>
          <a:xfrm flipV="1">
            <a:off x="2193533" y="5013789"/>
            <a:ext cx="508570" cy="267128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6F717E94-0E98-C7CE-A19D-C54349D71EBE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3996647" y="5013789"/>
            <a:ext cx="559667" cy="281409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ky 12">
            <a:extLst>
              <a:ext uri="{FF2B5EF4-FFF2-40B4-BE49-F238E27FC236}">
                <a16:creationId xmlns:a16="http://schemas.microsoft.com/office/drawing/2014/main" id="{50E138C8-4439-8FC0-5920-657F135C37DC}"/>
              </a:ext>
            </a:extLst>
          </p:cNvPr>
          <p:cNvSpPr/>
          <p:nvPr/>
        </p:nvSpPr>
        <p:spPr>
          <a:xfrm>
            <a:off x="6294633" y="4013545"/>
            <a:ext cx="4102813" cy="1924918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6000" b="1" dirty="0"/>
              <a:t>MAGT</a:t>
            </a:r>
          </a:p>
        </p:txBody>
      </p:sp>
    </p:spTree>
    <p:extLst>
      <p:ext uri="{BB962C8B-B14F-4D97-AF65-F5344CB8AC3E}">
        <p14:creationId xmlns:p14="http://schemas.microsoft.com/office/powerpoint/2010/main" val="844464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5BA6E-E66B-9748-DB06-1F17F144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6 - Sandheden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F2EF43-6F09-AAE4-BB2A-752AF1932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3BF36B4-8ADC-DC26-5333-BBA165CD24C4}"/>
              </a:ext>
            </a:extLst>
          </p:cNvPr>
          <p:cNvSpPr/>
          <p:nvPr/>
        </p:nvSpPr>
        <p:spPr>
          <a:xfrm>
            <a:off x="4765496" y="3513762"/>
            <a:ext cx="2866490" cy="24452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u="sng" dirty="0"/>
              <a:t>Teori om velstand og produktion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Økonomiske praksisser</a:t>
            </a:r>
          </a:p>
          <a:p>
            <a:pPr algn="ctr"/>
            <a:r>
              <a:rPr lang="da-DK" dirty="0"/>
              <a:t>Moral</a:t>
            </a:r>
          </a:p>
          <a:p>
            <a:pPr algn="ctr"/>
            <a:r>
              <a:rPr lang="da-DK" dirty="0"/>
              <a:t>Den sande tale</a:t>
            </a:r>
          </a:p>
          <a:p>
            <a:pPr algn="ctr"/>
            <a:r>
              <a:rPr lang="da-DK" dirty="0"/>
              <a:t>Videnskab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AE655B65-86FF-B48B-177E-385B942D99E9}"/>
              </a:ext>
            </a:extLst>
          </p:cNvPr>
          <p:cNvSpPr/>
          <p:nvPr/>
        </p:nvSpPr>
        <p:spPr>
          <a:xfrm>
            <a:off x="4005208" y="2096852"/>
            <a:ext cx="1520575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Institutionel støtte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7CAD26CF-836F-E332-49BA-CF058C6E11DB}"/>
              </a:ext>
            </a:extLst>
          </p:cNvPr>
          <p:cNvSpPr/>
          <p:nvPr/>
        </p:nvSpPr>
        <p:spPr>
          <a:xfrm>
            <a:off x="6871698" y="2096852"/>
            <a:ext cx="1520575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Institutionel fordeling</a:t>
            </a:r>
          </a:p>
        </p:txBody>
      </p:sp>
      <p:sp>
        <p:nvSpPr>
          <p:cNvPr id="7" name="Højre klammeparentes 6">
            <a:extLst>
              <a:ext uri="{FF2B5EF4-FFF2-40B4-BE49-F238E27FC236}">
                <a16:creationId xmlns:a16="http://schemas.microsoft.com/office/drawing/2014/main" id="{E0F3779E-B14C-3BAB-9D7B-8A6DC829007E}"/>
              </a:ext>
            </a:extLst>
          </p:cNvPr>
          <p:cNvSpPr/>
          <p:nvPr/>
        </p:nvSpPr>
        <p:spPr>
          <a:xfrm rot="5400000">
            <a:off x="6033277" y="1065842"/>
            <a:ext cx="330925" cy="4387065"/>
          </a:xfrm>
          <a:prstGeom prst="rightBrac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0EE8D145-5D35-8023-7114-E91452C26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33" y="3955380"/>
            <a:ext cx="3276600" cy="188595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F3CEEB44-07D3-A5F4-5BC0-6889C2128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295" y="4027932"/>
            <a:ext cx="3153387" cy="181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22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D8C48-AEDF-35A1-CB71-241F77CE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7 – Disciplin (videnskabelig)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4C79B7-04CB-2DAA-57C2-5EDB26F4B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8994E55-A0B2-A77D-5AC2-9AAF21D5DCFD}"/>
              </a:ext>
            </a:extLst>
          </p:cNvPr>
          <p:cNvSpPr/>
          <p:nvPr/>
        </p:nvSpPr>
        <p:spPr>
          <a:xfrm>
            <a:off x="821932" y="1918185"/>
            <a:ext cx="3534309" cy="22223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dirty="0"/>
              <a:t>Videnskabelig disciplin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Genstandsområde</a:t>
            </a:r>
          </a:p>
          <a:p>
            <a:pPr algn="ctr"/>
            <a:r>
              <a:rPr lang="da-DK" dirty="0"/>
              <a:t>Metoder</a:t>
            </a:r>
          </a:p>
          <a:p>
            <a:pPr algn="ctr"/>
            <a:r>
              <a:rPr lang="da-DK" dirty="0"/>
              <a:t>Regler</a:t>
            </a:r>
          </a:p>
          <a:p>
            <a:pPr algn="ctr"/>
            <a:r>
              <a:rPr lang="da-DK" dirty="0"/>
              <a:t>Definitioner</a:t>
            </a:r>
          </a:p>
          <a:p>
            <a:pPr algn="ctr"/>
            <a:r>
              <a:rPr lang="da-DK" dirty="0"/>
              <a:t>m.v.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5C5803C-6633-8B5F-1091-025A7D6FC15E}"/>
              </a:ext>
            </a:extLst>
          </p:cNvPr>
          <p:cNvSpPr/>
          <p:nvPr/>
        </p:nvSpPr>
        <p:spPr>
          <a:xfrm>
            <a:off x="4732960" y="1918185"/>
            <a:ext cx="6637105" cy="22223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dirty="0"/>
              <a:t>Filosofi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Ontologi (metafysik), erkendelsesteori, etik og politik</a:t>
            </a:r>
          </a:p>
          <a:p>
            <a:pPr algn="ctr"/>
            <a:r>
              <a:rPr lang="da-DK" dirty="0"/>
              <a:t>Tænkning </a:t>
            </a:r>
          </a:p>
          <a:p>
            <a:pPr algn="ctr"/>
            <a:r>
              <a:rPr lang="da-DK" dirty="0"/>
              <a:t>Logik</a:t>
            </a:r>
          </a:p>
          <a:p>
            <a:pPr algn="ctr"/>
            <a:r>
              <a:rPr lang="da-DK" dirty="0"/>
              <a:t>Begrebsafklaring</a:t>
            </a:r>
          </a:p>
          <a:p>
            <a:pPr algn="ctr"/>
            <a:r>
              <a:rPr lang="da-DK" dirty="0"/>
              <a:t>m.v.</a:t>
            </a:r>
          </a:p>
        </p:txBody>
      </p:sp>
      <p:pic>
        <p:nvPicPr>
          <p:cNvPr id="4098" name="Picture 2" descr="videnskab - Metoder, forskning og moderne videnskab - Lex">
            <a:extLst>
              <a:ext uri="{FF2B5EF4-FFF2-40B4-BE49-F238E27FC236}">
                <a16:creationId xmlns:a16="http://schemas.microsoft.com/office/drawing/2014/main" id="{D62D1A66-C244-1894-469D-25AD7D594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44" y="4414346"/>
            <a:ext cx="3226086" cy="204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ilosofi – Store norske leksikon">
            <a:extLst>
              <a:ext uri="{FF2B5EF4-FFF2-40B4-BE49-F238E27FC236}">
                <a16:creationId xmlns:a16="http://schemas.microsoft.com/office/drawing/2014/main" id="{A3A16491-93B7-8DB9-1224-B5011CC2E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684" y="4414346"/>
            <a:ext cx="5383659" cy="204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913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0BB509-AC12-E5AB-A7A4-25D638B80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8 – Udenfor disciplin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729250-7EF1-B62D-2B0C-7FC28F24D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ky 5">
            <a:extLst>
              <a:ext uri="{FF2B5EF4-FFF2-40B4-BE49-F238E27FC236}">
                <a16:creationId xmlns:a16="http://schemas.microsoft.com/office/drawing/2014/main" id="{B39ABB04-DAF8-F46E-95D4-7768D4BD9D36}"/>
              </a:ext>
            </a:extLst>
          </p:cNvPr>
          <p:cNvSpPr/>
          <p:nvPr/>
        </p:nvSpPr>
        <p:spPr>
          <a:xfrm>
            <a:off x="3637052" y="1627324"/>
            <a:ext cx="6072027" cy="4325420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/>
              <a:t>Det sande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FE990BD6-209F-AC93-D0F2-3C58E7176A19}"/>
              </a:ext>
            </a:extLst>
          </p:cNvPr>
          <p:cNvSpPr/>
          <p:nvPr/>
        </p:nvSpPr>
        <p:spPr>
          <a:xfrm>
            <a:off x="2198670" y="3000054"/>
            <a:ext cx="3184988" cy="1982912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5400" dirty="0"/>
              <a:t>Disciplin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EBC7B7B0-5174-4A72-CF2E-76B6DDB06D87}"/>
              </a:ext>
            </a:extLst>
          </p:cNvPr>
          <p:cNvSpPr/>
          <p:nvPr/>
        </p:nvSpPr>
        <p:spPr>
          <a:xfrm>
            <a:off x="6096000" y="4171307"/>
            <a:ext cx="2537717" cy="10787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Umiddelbar erfaring</a:t>
            </a:r>
          </a:p>
          <a:p>
            <a:pPr algn="ctr"/>
            <a:r>
              <a:rPr lang="da-DK" dirty="0"/>
              <a:t>Imaginære temaer</a:t>
            </a:r>
          </a:p>
        </p:txBody>
      </p:sp>
    </p:spTree>
    <p:extLst>
      <p:ext uri="{BB962C8B-B14F-4D97-AF65-F5344CB8AC3E}">
        <p14:creationId xmlns:p14="http://schemas.microsoft.com/office/powerpoint/2010/main" val="131067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540658-9BE0-E27C-C62F-8924A997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9 – Et botanisk eksempel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213F17-D648-0383-F81E-09C8F363E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122" name="Picture 2" descr="Arvelighed">
            <a:extLst>
              <a:ext uri="{FF2B5EF4-FFF2-40B4-BE49-F238E27FC236}">
                <a16:creationId xmlns:a16="http://schemas.microsoft.com/office/drawing/2014/main" id="{7102FB9B-2597-BCCA-C107-1D9162F73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84" y="2389294"/>
            <a:ext cx="3351088" cy="327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endels arvelighed - Biotech Academy">
            <a:extLst>
              <a:ext uri="{FF2B5EF4-FFF2-40B4-BE49-F238E27FC236}">
                <a16:creationId xmlns:a16="http://schemas.microsoft.com/office/drawing/2014/main" id="{2C288E72-FB97-A4B6-734D-31E7BC804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306" y="2389294"/>
            <a:ext cx="6653310" cy="327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877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54ED5-A353-FCC0-BC27-D4FD84C91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10 – Det diskursive ”politi”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ED42A2-4817-F40A-2355-F66A41916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2288" y="1970529"/>
            <a:ext cx="5792912" cy="4031751"/>
          </a:xfrm>
          <a:solidFill>
            <a:schemeClr val="bg1"/>
          </a:solidFill>
          <a:ln w="31750">
            <a:solidFill>
              <a:srgbClr val="C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da-DK" sz="1800" dirty="0"/>
              <a:t>Berufsverbot er et forbud mod ansættelse af såkaldt "forfatningsfjendtlige" personer i offentlig tjeneste, praktiseret i Den Tyske Forbundsrepublik fra 1972, da forbundskansler Willy Brandt og delstaternes regeringsledere på grundlag af den såkaldte ekstremistbeslutning, </a:t>
            </a:r>
            <a:r>
              <a:rPr lang="da-DK" sz="1800" dirty="0" err="1"/>
              <a:t>Extremistenbeschluß</a:t>
            </a:r>
            <a:r>
              <a:rPr lang="da-DK" sz="1800" dirty="0"/>
              <a:t>, udsendte et cirkulære, der blev kendt som </a:t>
            </a:r>
            <a:r>
              <a:rPr lang="da-DK" sz="1800" dirty="0" err="1"/>
              <a:t>Radikalenerlaß</a:t>
            </a:r>
            <a:r>
              <a:rPr lang="da-DK" sz="1800" dirty="0"/>
              <a:t>. På grundlag af det kunne ansøgere til offentlige stillinger og ansatte i det offentlige blive kontrolleret mht. deres loyalitet over for den vesttyske forfatning </a:t>
            </a:r>
            <a:r>
              <a:rPr lang="da-DK" sz="1800" dirty="0" err="1"/>
              <a:t>Grundgesetz</a:t>
            </a:r>
            <a:r>
              <a:rPr lang="da-DK" sz="1800" dirty="0"/>
              <a:t>.</a:t>
            </a:r>
          </a:p>
          <a:p>
            <a:pPr marL="0" indent="0">
              <a:buNone/>
            </a:pPr>
            <a:r>
              <a:rPr lang="da-DK" dirty="0"/>
              <a:t>Den store danske</a:t>
            </a:r>
          </a:p>
        </p:txBody>
      </p:sp>
      <p:pic>
        <p:nvPicPr>
          <p:cNvPr id="6146" name="Picture 2" descr="Familienfilm-Archiv des Ruhrgebiets: Berufsverbot ´72 | Interkultur Ruhr">
            <a:extLst>
              <a:ext uri="{FF2B5EF4-FFF2-40B4-BE49-F238E27FC236}">
                <a16:creationId xmlns:a16="http://schemas.microsoft.com/office/drawing/2014/main" id="{6B6FF589-D0AB-10D0-2900-7364F6C61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70529"/>
            <a:ext cx="4031751" cy="40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2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14439B-745C-E08B-93A9-47CD7BCF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Afsnit 11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EABD9D-D3F6-7D03-D451-1F5F0CD44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5970998" cy="1205159"/>
          </a:xfrm>
          <a:solidFill>
            <a:schemeClr val="accent3">
              <a:lumMod val="75000"/>
            </a:schemeClr>
          </a:solidFill>
          <a:ln w="34925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3200" dirty="0">
                <a:solidFill>
                  <a:schemeClr val="bg1">
                    <a:lumMod val="95000"/>
                  </a:schemeClr>
                </a:solidFill>
              </a:rPr>
              <a:t>”Disciplinen er kontrolprincip for diskursproduktionen.”</a:t>
            </a:r>
          </a:p>
        </p:txBody>
      </p:sp>
      <p:pic>
        <p:nvPicPr>
          <p:cNvPr id="7170" name="Picture 2" descr="Ekspert: »Disciplin« skal tilbage i lærernes fagsprog">
            <a:extLst>
              <a:ext uri="{FF2B5EF4-FFF2-40B4-BE49-F238E27FC236}">
                <a16:creationId xmlns:a16="http://schemas.microsoft.com/office/drawing/2014/main" id="{A73D6276-0AB6-2DC0-12D0-33D895A94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3" y="2014194"/>
            <a:ext cx="3919022" cy="411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iskursive forestillinger om danske gymnasieelever">
            <a:extLst>
              <a:ext uri="{FF2B5EF4-FFF2-40B4-BE49-F238E27FC236}">
                <a16:creationId xmlns:a16="http://schemas.microsoft.com/office/drawing/2014/main" id="{A41EA500-F8D0-6100-E2F9-8645D5EE8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971" y="4073061"/>
            <a:ext cx="30861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987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E4DB0C-C0DF-17FD-2065-AEFF35E59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F0348F-8AB3-39C3-CE02-41AC2525D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779196" cy="3849624"/>
          </a:xfrm>
        </p:spPr>
        <p:txBody>
          <a:bodyPr/>
          <a:lstStyle/>
          <a:p>
            <a:r>
              <a:rPr lang="da-DK" dirty="0"/>
              <a:t>Side 141 i bogen</a:t>
            </a:r>
          </a:p>
          <a:p>
            <a:r>
              <a:rPr lang="da-DK" dirty="0"/>
              <a:t>I skal arbejde med de to opgaver a og b. </a:t>
            </a:r>
          </a:p>
          <a:p>
            <a:r>
              <a:rPr lang="da-DK" dirty="0"/>
              <a:t>Jeres besvarelse skal laves som planche.</a:t>
            </a:r>
          </a:p>
        </p:txBody>
      </p:sp>
      <p:pic>
        <p:nvPicPr>
          <p:cNvPr id="8194" name="Picture 2" descr="La Super Planche des Belles Filles, stigningsplakat – My Cycling Moments">
            <a:extLst>
              <a:ext uri="{FF2B5EF4-FFF2-40B4-BE49-F238E27FC236}">
                <a16:creationId xmlns:a16="http://schemas.microsoft.com/office/drawing/2014/main" id="{09C6B1AF-CF2C-111B-31FA-BD29DE4C8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206" y="1533877"/>
            <a:ext cx="5724081" cy="429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424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>
            <a:normAutofit/>
          </a:bodyPr>
          <a:lstStyle/>
          <a:p>
            <a:pPr rtl="0"/>
            <a:r>
              <a:rPr lang="da-DK" dirty="0"/>
              <a:t>Titel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</a:p>
        </p:txBody>
      </p:sp>
      <p:graphicFrame>
        <p:nvGraphicFramePr>
          <p:cNvPr id="4" name="Pladsholder til indhold 2" descr="SmartArt-grafik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73256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922578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086_TF11531919_Win32" id="{C7723244-BBD4-4FFD-A4B1-62D8FF7A6BAC}" vid="{81FC2794-DBF7-4FC6-9170-2477C84A6B3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ppt/theme/themeOverride2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6BCBFB-BBC7-42F1-95CD-058E172363A0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16c05727-aa75-4e4a-9b5f-8a80a1165891"/>
    <ds:schemaRef ds:uri="http://schemas.openxmlformats.org/package/2006/metadata/core-properties"/>
    <ds:schemaRef ds:uri="http://schemas.microsoft.com/office/infopath/2007/PartnerControls"/>
    <ds:schemaRef ds:uri="71af3243-3dd4-4a8d-8c0d-dd76da1f02a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Falmet idyl</Template>
  <TotalTime>216</TotalTime>
  <Words>625</Words>
  <Application>Microsoft Office PowerPoint</Application>
  <PresentationFormat>Widescreen</PresentationFormat>
  <Paragraphs>119</Paragraphs>
  <Slides>18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3" baseType="lpstr">
      <vt:lpstr>Avenir Next LT Pro</vt:lpstr>
      <vt:lpstr>Avenir Next LT Pro Light</vt:lpstr>
      <vt:lpstr>Calibri</vt:lpstr>
      <vt:lpstr>Garamond</vt:lpstr>
      <vt:lpstr>SavonVTI</vt:lpstr>
      <vt:lpstr>Viljen til viden</vt:lpstr>
      <vt:lpstr>Fra det konkrete til det abstrakte Fra det synlige til det skjulte</vt:lpstr>
      <vt:lpstr>Grundbegreber</vt:lpstr>
      <vt:lpstr>Michel Foucault (1926-84)</vt:lpstr>
      <vt:lpstr>Diskurs</vt:lpstr>
      <vt:lpstr>Afsnit 1 - Sprogregulering</vt:lpstr>
      <vt:lpstr>Afsnit 2 - Udelukkelsesprocedure</vt:lpstr>
      <vt:lpstr>Afsnit 3 – Fornuft og galskab</vt:lpstr>
      <vt:lpstr>Afsnit 4 – Sandt og falsk</vt:lpstr>
      <vt:lpstr>Afsnit 5 - Eksklusionssystem</vt:lpstr>
      <vt:lpstr>Afsnit 6 - Sandheden</vt:lpstr>
      <vt:lpstr>Afsnit 7 – Disciplin (videnskabelig)</vt:lpstr>
      <vt:lpstr>Afsnit 8 – Udenfor disciplin</vt:lpstr>
      <vt:lpstr>Afsnit 9 – Et botanisk eksempel</vt:lpstr>
      <vt:lpstr>Afsnit 10 – Det diskursive ”politi”</vt:lpstr>
      <vt:lpstr>Afsnit 11</vt:lpstr>
      <vt:lpstr>Opgave</vt:lpstr>
      <vt:lpstr>Titel Lorem Ipsum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Viljen til viden</dc:title>
  <dc:creator>Andreas Hauervig</dc:creator>
  <cp:lastModifiedBy>Andreas Hauervig</cp:lastModifiedBy>
  <cp:revision>1</cp:revision>
  <dcterms:created xsi:type="dcterms:W3CDTF">2024-11-10T09:36:33Z</dcterms:created>
  <dcterms:modified xsi:type="dcterms:W3CDTF">2024-11-11T06:51:55Z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