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handoutMasterIdLst>
    <p:handoutMasterId r:id="rId23"/>
  </p:handoutMasterIdLst>
  <p:sldIdLst>
    <p:sldId id="264" r:id="rId5"/>
    <p:sldId id="324" r:id="rId6"/>
    <p:sldId id="325" r:id="rId7"/>
    <p:sldId id="313" r:id="rId8"/>
    <p:sldId id="319" r:id="rId9"/>
    <p:sldId id="320" r:id="rId10"/>
    <p:sldId id="323" r:id="rId11"/>
    <p:sldId id="314" r:id="rId12"/>
    <p:sldId id="315" r:id="rId13"/>
    <p:sldId id="316" r:id="rId14"/>
    <p:sldId id="317" r:id="rId15"/>
    <p:sldId id="318" r:id="rId16"/>
    <p:sldId id="321" r:id="rId17"/>
    <p:sldId id="322" r:id="rId18"/>
    <p:sldId id="326" r:id="rId19"/>
    <p:sldId id="327" r:id="rId20"/>
    <p:sldId id="312" r:id="rId21"/>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165134-D592-44DE-863D-DD81180A289B}" v="8" dt="2024-09-23T02:48:07.83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p:scale>
          <a:sx n="76" d="100"/>
          <a:sy n="76" d="100"/>
        </p:scale>
        <p:origin x="260" y="64"/>
      </p:cViewPr>
      <p:guideLst/>
    </p:cSldViewPr>
  </p:slideViewPr>
  <p:notesTextViewPr>
    <p:cViewPr>
      <p:scale>
        <a:sx n="1" d="1"/>
        <a:sy n="1" d="1"/>
      </p:scale>
      <p:origin x="0" y="0"/>
    </p:cViewPr>
  </p:notesTextViewPr>
  <p:notesViewPr>
    <p:cSldViewPr snapToGrid="0" showGuides="1">
      <p:cViewPr varScale="1">
        <p:scale>
          <a:sx n="87" d="100"/>
          <a:sy n="87"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Hauervig" userId="a35a7c7c-5fb9-4c6a-96b7-abddfd9a80ae" providerId="ADAL" clId="{F3165134-D592-44DE-863D-DD81180A289B}"/>
    <pc:docChg chg="custSel addSld modSld">
      <pc:chgData name="Andreas Hauervig" userId="a35a7c7c-5fb9-4c6a-96b7-abddfd9a80ae" providerId="ADAL" clId="{F3165134-D592-44DE-863D-DD81180A289B}" dt="2024-09-23T05:29:55.609" v="913" actId="20577"/>
      <pc:docMkLst>
        <pc:docMk/>
      </pc:docMkLst>
      <pc:sldChg chg="modSp mod">
        <pc:chgData name="Andreas Hauervig" userId="a35a7c7c-5fb9-4c6a-96b7-abddfd9a80ae" providerId="ADAL" clId="{F3165134-D592-44DE-863D-DD81180A289B}" dt="2024-09-23T05:29:55.609" v="913" actId="20577"/>
        <pc:sldMkLst>
          <pc:docMk/>
          <pc:sldMk cId="42028081" sldId="264"/>
        </pc:sldMkLst>
        <pc:spChg chg="mod">
          <ac:chgData name="Andreas Hauervig" userId="a35a7c7c-5fb9-4c6a-96b7-abddfd9a80ae" providerId="ADAL" clId="{F3165134-D592-44DE-863D-DD81180A289B}" dt="2024-09-23T05:29:55.609" v="913" actId="20577"/>
          <ac:spMkLst>
            <pc:docMk/>
            <pc:sldMk cId="42028081" sldId="264"/>
            <ac:spMk id="3" creationId="{C8722DDC-8EEE-4A06-8DFE-B44871EAA2CF}"/>
          </ac:spMkLst>
        </pc:spChg>
      </pc:sldChg>
      <pc:sldChg chg="modSp mod">
        <pc:chgData name="Andreas Hauervig" userId="a35a7c7c-5fb9-4c6a-96b7-abddfd9a80ae" providerId="ADAL" clId="{F3165134-D592-44DE-863D-DD81180A289B}" dt="2024-09-23T02:35:19.657" v="317" actId="20577"/>
        <pc:sldMkLst>
          <pc:docMk/>
          <pc:sldMk cId="681962611" sldId="320"/>
        </pc:sldMkLst>
        <pc:spChg chg="mod">
          <ac:chgData name="Andreas Hauervig" userId="a35a7c7c-5fb9-4c6a-96b7-abddfd9a80ae" providerId="ADAL" clId="{F3165134-D592-44DE-863D-DD81180A289B}" dt="2024-09-23T02:35:19.657" v="317" actId="20577"/>
          <ac:spMkLst>
            <pc:docMk/>
            <pc:sldMk cId="681962611" sldId="320"/>
            <ac:spMk id="3" creationId="{73D89F04-9ABE-BCE9-8AB9-D5E1C3EE3B40}"/>
          </ac:spMkLst>
        </pc:spChg>
      </pc:sldChg>
      <pc:sldChg chg="addSp delSp modSp new mod">
        <pc:chgData name="Andreas Hauervig" userId="a35a7c7c-5fb9-4c6a-96b7-abddfd9a80ae" providerId="ADAL" clId="{F3165134-D592-44DE-863D-DD81180A289B}" dt="2024-09-23T02:44:00.065" v="892" actId="1076"/>
        <pc:sldMkLst>
          <pc:docMk/>
          <pc:sldMk cId="2733605037" sldId="326"/>
        </pc:sldMkLst>
        <pc:spChg chg="mod">
          <ac:chgData name="Andreas Hauervig" userId="a35a7c7c-5fb9-4c6a-96b7-abddfd9a80ae" providerId="ADAL" clId="{F3165134-D592-44DE-863D-DD81180A289B}" dt="2024-09-23T02:36:22.363" v="326" actId="20577"/>
          <ac:spMkLst>
            <pc:docMk/>
            <pc:sldMk cId="2733605037" sldId="326"/>
            <ac:spMk id="2" creationId="{127F38BA-64D9-60B6-E1F9-05466D92E9BB}"/>
          </ac:spMkLst>
        </pc:spChg>
        <pc:spChg chg="mod">
          <ac:chgData name="Andreas Hauervig" userId="a35a7c7c-5fb9-4c6a-96b7-abddfd9a80ae" providerId="ADAL" clId="{F3165134-D592-44DE-863D-DD81180A289B}" dt="2024-09-23T02:39:06.170" v="670" actId="14100"/>
          <ac:spMkLst>
            <pc:docMk/>
            <pc:sldMk cId="2733605037" sldId="326"/>
            <ac:spMk id="3" creationId="{08747467-489D-6936-365A-A57F5172E676}"/>
          </ac:spMkLst>
        </pc:spChg>
        <pc:picChg chg="add del">
          <ac:chgData name="Andreas Hauervig" userId="a35a7c7c-5fb9-4c6a-96b7-abddfd9a80ae" providerId="ADAL" clId="{F3165134-D592-44DE-863D-DD81180A289B}" dt="2024-09-23T02:42:12.288" v="889" actId="478"/>
          <ac:picMkLst>
            <pc:docMk/>
            <pc:sldMk cId="2733605037" sldId="326"/>
            <ac:picMk id="1026" creationId="{911DB00E-A140-614D-F217-B30CBD3A30E4}"/>
          </ac:picMkLst>
        </pc:picChg>
        <pc:picChg chg="add mod">
          <ac:chgData name="Andreas Hauervig" userId="a35a7c7c-5fb9-4c6a-96b7-abddfd9a80ae" providerId="ADAL" clId="{F3165134-D592-44DE-863D-DD81180A289B}" dt="2024-09-23T02:44:00.065" v="892" actId="1076"/>
          <ac:picMkLst>
            <pc:docMk/>
            <pc:sldMk cId="2733605037" sldId="326"/>
            <ac:picMk id="1028" creationId="{0AC13522-9ED2-F333-131A-9ADF5AED15F4}"/>
          </ac:picMkLst>
        </pc:picChg>
      </pc:sldChg>
      <pc:sldChg chg="addSp modSp new mod">
        <pc:chgData name="Andreas Hauervig" userId="a35a7c7c-5fb9-4c6a-96b7-abddfd9a80ae" providerId="ADAL" clId="{F3165134-D592-44DE-863D-DD81180A289B}" dt="2024-09-23T02:48:07.836" v="895" actId="1076"/>
        <pc:sldMkLst>
          <pc:docMk/>
          <pc:sldMk cId="1617316605" sldId="327"/>
        </pc:sldMkLst>
        <pc:spChg chg="mod">
          <ac:chgData name="Andreas Hauervig" userId="a35a7c7c-5fb9-4c6a-96b7-abddfd9a80ae" providerId="ADAL" clId="{F3165134-D592-44DE-863D-DD81180A289B}" dt="2024-09-23T02:39:21.291" v="679" actId="20577"/>
          <ac:spMkLst>
            <pc:docMk/>
            <pc:sldMk cId="1617316605" sldId="327"/>
            <ac:spMk id="2" creationId="{29D44085-CBC4-33D4-08F7-74B03897218E}"/>
          </ac:spMkLst>
        </pc:spChg>
        <pc:spChg chg="mod">
          <ac:chgData name="Andreas Hauervig" userId="a35a7c7c-5fb9-4c6a-96b7-abddfd9a80ae" providerId="ADAL" clId="{F3165134-D592-44DE-863D-DD81180A289B}" dt="2024-09-23T02:41:05.265" v="887" actId="20577"/>
          <ac:spMkLst>
            <pc:docMk/>
            <pc:sldMk cId="1617316605" sldId="327"/>
            <ac:spMk id="3" creationId="{70216362-6325-53A2-346E-9CC74D546A55}"/>
          </ac:spMkLst>
        </pc:spChg>
        <pc:picChg chg="add mod">
          <ac:chgData name="Andreas Hauervig" userId="a35a7c7c-5fb9-4c6a-96b7-abddfd9a80ae" providerId="ADAL" clId="{F3165134-D592-44DE-863D-DD81180A289B}" dt="2024-09-23T02:48:07.836" v="895" actId="1076"/>
          <ac:picMkLst>
            <pc:docMk/>
            <pc:sldMk cId="1617316605" sldId="327"/>
            <ac:picMk id="2050" creationId="{4C72F3BF-C38A-F8A1-F4F0-03424DBDAF35}"/>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CAD7EF86-FB23-41F6-BF42-040B36DEFDB1}" type="parTrans" cxnId="{C7AD8469-3C68-4AF9-AB82-79B0043AA120}">
      <dgm:prSet/>
      <dgm:spPr/>
      <dgm:t>
        <a:bodyPr rtlCol="0"/>
        <a:lstStyle/>
        <a:p>
          <a:pPr rtl="0"/>
          <a:endParaRPr lang="da-DK" noProof="0" dirty="0"/>
        </a:p>
      </dgm:t>
    </dgm:pt>
    <dgm:pt modelId="{5B62599A-5C9B-48E7-896E-EA782AC60C8B}" type="sibTrans" cxnId="{C7AD8469-3C68-4AF9-AB82-79B0043AA120}">
      <dgm:prSet/>
      <dgm:spPr/>
      <dgm:t>
        <a:bodyPr rtlCol="0"/>
        <a:lstStyle/>
        <a:p>
          <a:pPr rtl="0"/>
          <a:endParaRPr lang="da-DK" noProof="0" dirty="0"/>
        </a:p>
      </dgm:t>
    </dgm:pt>
    <dgm:pt modelId="{49225C73-1633-42F1-AB3B-7CB183E5F8B8}">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1A0E2090-1D4F-438A-8766-B6030CE01ADD}" type="parTrans" cxnId="{A9154303-8225-4248-91DC-1B0156A35F07}">
      <dgm:prSet/>
      <dgm:spPr/>
      <dgm:t>
        <a:bodyPr rtlCol="0"/>
        <a:lstStyle/>
        <a:p>
          <a:pPr rtl="0"/>
          <a:endParaRPr lang="da-DK" noProof="0" dirty="0"/>
        </a:p>
      </dgm:t>
    </dgm:pt>
    <dgm:pt modelId="{9646853A-8964-4519-A5B1-0B7D18B2983D}" type="sibTrans" cxnId="{A9154303-8225-4248-91DC-1B0156A35F07}">
      <dgm:prSet/>
      <dgm:spPr/>
      <dgm:t>
        <a:bodyPr rtlCol="0"/>
        <a:lstStyle/>
        <a:p>
          <a:pPr rtl="0"/>
          <a:endParaRPr lang="da-DK" noProof="0" dirty="0"/>
        </a:p>
      </dgm:t>
    </dgm:pt>
    <dgm:pt modelId="{1C383F32-22E8-4F62-A3E0-BDC3D5F48992}">
      <dgm:prSet/>
      <dgm:spPr/>
      <dgm:t>
        <a:bodyPr rtlCol="0"/>
        <a:lstStyle/>
        <a:p>
          <a:pPr>
            <a:lnSpc>
              <a:spcPct val="100000"/>
            </a:lnSpc>
            <a:defRPr cap="all"/>
          </a:pPr>
          <a:r>
            <a:rPr lang="da-DK" noProof="0" dirty="0" err="1"/>
            <a:t>Lorem</a:t>
          </a:r>
          <a:r>
            <a:rPr lang="da-DK" noProof="0" dirty="0"/>
            <a:t> </a:t>
          </a:r>
          <a:r>
            <a:rPr lang="da-DK" noProof="0" dirty="0" err="1"/>
            <a:t>Ipsum</a:t>
          </a:r>
          <a:r>
            <a:rPr lang="da-DK" noProof="0" dirty="0"/>
            <a:t> </a:t>
          </a:r>
          <a:r>
            <a:rPr lang="da-DK" noProof="0" dirty="0" err="1"/>
            <a:t>Dolor</a:t>
          </a:r>
          <a:r>
            <a:rPr lang="da-DK" noProof="0" dirty="0"/>
            <a:t> Sit </a:t>
          </a:r>
          <a:r>
            <a:rPr lang="da-DK" noProof="0" dirty="0" err="1"/>
            <a:t>Amet</a:t>
          </a:r>
          <a:endParaRPr lang="da-DK" noProof="0" dirty="0"/>
        </a:p>
      </dgm:t>
    </dgm:pt>
    <dgm:pt modelId="{A7920A2F-3244-4159-AF04-6A1D38B7B317}" type="parTrans" cxnId="{C4CCE57E-E871-46D6-BAD5-880252C95D22}">
      <dgm:prSet/>
      <dgm:spPr/>
      <dgm:t>
        <a:bodyPr rtlCol="0"/>
        <a:lstStyle/>
        <a:p>
          <a:pPr rtl="0"/>
          <a:endParaRPr lang="da-DK" noProof="0" dirty="0"/>
        </a:p>
      </dgm:t>
    </dgm:pt>
    <dgm:pt modelId="{8500F72A-2C6D-4FDF-9C1D-CA691380EB0B}" type="sibTrans" cxnId="{C4CCE57E-E871-46D6-BAD5-880252C95D22}">
      <dgm:prSet/>
      <dgm:spPr/>
      <dgm:t>
        <a:bodyPr rtlCol="0"/>
        <a:lstStyle/>
        <a:p>
          <a:pPr rtl="0"/>
          <a:endParaRPr lang="da-DK"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lowers in po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ciduous tre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e"/>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606" y="2725540"/>
        <a:ext cx="2981250" cy="720000"/>
      </dsp:txXfrm>
    </dsp:sp>
    <dsp:sp modelId="{543C18BC-1989-44B2-9862-C670C61D3452}">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3538574" y="2725540"/>
        <a:ext cx="2981250" cy="720000"/>
      </dsp:txXfrm>
    </dsp:sp>
    <dsp:sp modelId="{5BDDFF18-9AEC-4E5E-B9AA-33D86F01A63E}">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022350">
            <a:lnSpc>
              <a:spcPct val="100000"/>
            </a:lnSpc>
            <a:spcBef>
              <a:spcPct val="0"/>
            </a:spcBef>
            <a:spcAft>
              <a:spcPct val="35000"/>
            </a:spcAft>
            <a:buNone/>
            <a:defRPr cap="all"/>
          </a:pPr>
          <a:r>
            <a:rPr lang="da-DK" sz="2300" kern="1200" noProof="0" dirty="0" err="1"/>
            <a:t>Lorem</a:t>
          </a:r>
          <a:r>
            <a:rPr lang="da-DK" sz="2300" kern="1200" noProof="0" dirty="0"/>
            <a:t> </a:t>
          </a:r>
          <a:r>
            <a:rPr lang="da-DK" sz="2300" kern="1200" noProof="0" dirty="0" err="1"/>
            <a:t>Ipsum</a:t>
          </a:r>
          <a:r>
            <a:rPr lang="da-DK" sz="2300" kern="1200" noProof="0" dirty="0"/>
            <a:t> </a:t>
          </a:r>
          <a:r>
            <a:rPr lang="da-DK" sz="2300" kern="1200" noProof="0" dirty="0" err="1"/>
            <a:t>Dolor</a:t>
          </a:r>
          <a:r>
            <a:rPr lang="da-DK" sz="2300" kern="1200" noProof="0" dirty="0"/>
            <a:t> Sit </a:t>
          </a:r>
          <a:r>
            <a:rPr lang="da-DK" sz="2300" kern="1200" noProof="0" dirty="0" err="1"/>
            <a:t>Amet</a:t>
          </a:r>
          <a:endParaRPr lang="da-DK" sz="2300" kern="1200" noProof="0" dirty="0"/>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84DCFE70-832D-4037-919A-CDF79A2D90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2F1568CF-5DAE-42CA-B90D-60622CA41B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FE48843-F912-488F-A9EE-CD7764D0DB99}" type="datetime1">
              <a:rPr lang="da-DK" smtClean="0"/>
              <a:t>22-09-2024</a:t>
            </a:fld>
            <a:endParaRPr lang="da-DK" dirty="0"/>
          </a:p>
        </p:txBody>
      </p:sp>
      <p:sp>
        <p:nvSpPr>
          <p:cNvPr id="4" name="Pladsholder til sidefod 3">
            <a:extLst>
              <a:ext uri="{FF2B5EF4-FFF2-40B4-BE49-F238E27FC236}">
                <a16:creationId xmlns:a16="http://schemas.microsoft.com/office/drawing/2014/main" id="{267554CE-2393-4700-B8D7-2B3F8F9C17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F1B821F7-34F1-4CBB-A985-1541800B24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3F5973-BE6F-46C7-A547-CC6A5087F907}" type="slidenum">
              <a:rPr lang="da-DK" smtClean="0"/>
              <a:t>‹nr.›</a:t>
            </a:fld>
            <a:endParaRPr lang="da-DK"/>
          </a:p>
        </p:txBody>
      </p:sp>
    </p:spTree>
    <p:extLst>
      <p:ext uri="{BB962C8B-B14F-4D97-AF65-F5344CB8AC3E}">
        <p14:creationId xmlns:p14="http://schemas.microsoft.com/office/powerpoint/2010/main" val="10397895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280F0-2CF7-4A34-B0BA-7D4FCE24DDE1}" type="datetime1">
              <a:rPr lang="da-DK" smtClean="0"/>
              <a:pPr/>
              <a:t>22-09-2024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da-DK" noProof="0" smtClean="0"/>
              <a:t>‹nr.›</a:t>
            </a:fld>
            <a:endParaRPr lang="da-DK" noProof="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a:p>
        </p:txBody>
      </p:sp>
      <p:sp>
        <p:nvSpPr>
          <p:cNvPr id="4" name="Pladsholder til slide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a-DK"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0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10" name="Rektangel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ktangel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ktangel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Lige forbindelse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hasCustomPrompt="1"/>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sp>
        <p:nvSpPr>
          <p:cNvPr id="3" name="Undertitel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20" name="Pladsholder til dato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947AB75F-D703-4D30-806D-3D76BACE0938}" type="datetime1">
              <a:rPr lang="da-DK" noProof="0" smtClean="0"/>
              <a:t>22-09-2024</a:t>
            </a:fld>
            <a:endParaRPr lang="da-DK" noProof="0"/>
          </a:p>
        </p:txBody>
      </p:sp>
      <p:sp>
        <p:nvSpPr>
          <p:cNvPr id="21" name="Pladsholder til sidefod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da-DK" noProof="0"/>
          </a:p>
        </p:txBody>
      </p:sp>
      <p:sp>
        <p:nvSpPr>
          <p:cNvPr id="22" name="Pladsholder til slidenummer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10"/>
          </p:nvPr>
        </p:nvSpPr>
        <p:spPr/>
        <p:txBody>
          <a:bodyPr rtlCol="0"/>
          <a:lstStyle/>
          <a:p>
            <a:pPr rtl="0"/>
            <a:fld id="{21011FA4-5171-4DD7-94AF-BE693E2C2C9B}" type="datetime1">
              <a:rPr lang="da-DK" noProof="0" smtClean="0"/>
              <a:t>22-09-2024</a:t>
            </a:fld>
            <a:endParaRPr lang="da-DK" noProof="0"/>
          </a:p>
        </p:txBody>
      </p:sp>
      <p:sp>
        <p:nvSpPr>
          <p:cNvPr id="5" name="Pladsholder til sidefod 4"/>
          <p:cNvSpPr>
            <a:spLocks noGrp="1"/>
          </p:cNvSpPr>
          <p:nvPr>
            <p:ph type="ftr" sz="quarter" idx="11"/>
          </p:nvPr>
        </p:nvSpPr>
        <p:spPr/>
        <p:txBody>
          <a:bodyPr rtlCol="0"/>
          <a:lstStyle/>
          <a:p>
            <a:pPr rtl="0"/>
            <a:endParaRPr lang="da-DK" noProof="0"/>
          </a:p>
        </p:txBody>
      </p:sp>
      <p:sp>
        <p:nvSpPr>
          <p:cNvPr id="6" name="Pladsholder til slidenummer 5"/>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tionsoverskrif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useBgFill="1">
        <p:nvSpPr>
          <p:cNvPr id="23" name="Rektangel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ktangel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ktangel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da-DK" noProof="0"/>
              <a:t>Klik for at redigere titeltypografier i master</a:t>
            </a:r>
          </a:p>
        </p:txBody>
      </p:sp>
      <p:grpSp>
        <p:nvGrpSpPr>
          <p:cNvPr id="16" name="Grup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Lige forbindelse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Lige forbindelse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Lige forbindelse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Pladsholder til tekst 2"/>
          <p:cNvSpPr>
            <a:spLocks noGrp="1"/>
          </p:cNvSpPr>
          <p:nvPr>
            <p:ph type="body" idx="1" hasCustomPrompt="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4" name="Pladsholder til dato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E24BEB2E-3EB1-49D0-9963-DA198D330700}" type="datetime1">
              <a:rPr lang="da-DK" noProof="0" smtClean="0"/>
              <a:t>22-09-2024</a:t>
            </a:fld>
            <a:endParaRPr lang="da-DK" noProof="0"/>
          </a:p>
        </p:txBody>
      </p:sp>
      <p:sp>
        <p:nvSpPr>
          <p:cNvPr id="5" name="Pladsholder til sidefod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8" name="Titel 7"/>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dato 4"/>
          <p:cNvSpPr>
            <a:spLocks noGrp="1"/>
          </p:cNvSpPr>
          <p:nvPr>
            <p:ph type="dt" sz="half" idx="10"/>
          </p:nvPr>
        </p:nvSpPr>
        <p:spPr/>
        <p:txBody>
          <a:bodyPr rtlCol="0"/>
          <a:lstStyle/>
          <a:p>
            <a:pPr rtl="0"/>
            <a:fld id="{0C0D6EEC-283E-4758-B98E-9F7FEBF750B9}" type="datetime1">
              <a:rPr lang="da-DK" noProof="0" smtClean="0"/>
              <a:t>22-09-2024</a:t>
            </a:fld>
            <a:endParaRPr lang="da-DK" noProof="0"/>
          </a:p>
        </p:txBody>
      </p:sp>
      <p:sp>
        <p:nvSpPr>
          <p:cNvPr id="6" name="Pladsholder til sidefod 5"/>
          <p:cNvSpPr>
            <a:spLocks noGrp="1"/>
          </p:cNvSpPr>
          <p:nvPr>
            <p:ph type="ftr" sz="quarter" idx="11"/>
          </p:nvPr>
        </p:nvSpPr>
        <p:spPr/>
        <p:txBody>
          <a:bodyPr rtlCol="0"/>
          <a:lstStyle/>
          <a:p>
            <a:pPr rtl="0"/>
            <a:endParaRPr lang="da-DK" noProof="0"/>
          </a:p>
        </p:txBody>
      </p:sp>
      <p:sp>
        <p:nvSpPr>
          <p:cNvPr id="7" name="Pladsholder til slidenummer 6"/>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tekst 2"/>
          <p:cNvSpPr>
            <a:spLocks noGrp="1"/>
          </p:cNvSpPr>
          <p:nvPr>
            <p:ph type="body" idx="1" hasCustomPrompt="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p:cNvSpPr>
            <a:spLocks noGrp="1"/>
          </p:cNvSpPr>
          <p:nvPr>
            <p:ph type="dt" sz="half" idx="10"/>
          </p:nvPr>
        </p:nvSpPr>
        <p:spPr/>
        <p:txBody>
          <a:bodyPr rtlCol="0"/>
          <a:lstStyle/>
          <a:p>
            <a:pPr rtl="0"/>
            <a:fld id="{9DAD54AC-DA34-421D-8A96-8BDB75114035}" type="datetime1">
              <a:rPr lang="da-DK" noProof="0" smtClean="0"/>
              <a:t>22-09-2024</a:t>
            </a:fld>
            <a:endParaRPr lang="da-DK" noProof="0"/>
          </a:p>
        </p:txBody>
      </p:sp>
      <p:sp>
        <p:nvSpPr>
          <p:cNvPr id="8" name="Pladsholder til sidefod 7"/>
          <p:cNvSpPr>
            <a:spLocks noGrp="1"/>
          </p:cNvSpPr>
          <p:nvPr>
            <p:ph type="ftr" sz="quarter" idx="11"/>
          </p:nvPr>
        </p:nvSpPr>
        <p:spPr/>
        <p:txBody>
          <a:bodyPr rtlCol="0"/>
          <a:lstStyle/>
          <a:p>
            <a:pPr rtl="0"/>
            <a:endParaRPr lang="da-DK" noProof="0"/>
          </a:p>
        </p:txBody>
      </p:sp>
      <p:sp>
        <p:nvSpPr>
          <p:cNvPr id="9" name="Pladsholder til slidenummer 8"/>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dato 2"/>
          <p:cNvSpPr>
            <a:spLocks noGrp="1"/>
          </p:cNvSpPr>
          <p:nvPr>
            <p:ph type="dt" sz="half" idx="10"/>
          </p:nvPr>
        </p:nvSpPr>
        <p:spPr/>
        <p:txBody>
          <a:bodyPr rtlCol="0"/>
          <a:lstStyle/>
          <a:p>
            <a:pPr rtl="0"/>
            <a:fld id="{06CC968B-06E6-422E-ADA1-4F226BEB9FD2}" type="datetime1">
              <a:rPr lang="da-DK" noProof="0" smtClean="0"/>
              <a:t>22-09-2024</a:t>
            </a:fld>
            <a:endParaRPr lang="da-DK" noProof="0"/>
          </a:p>
        </p:txBody>
      </p:sp>
      <p:sp>
        <p:nvSpPr>
          <p:cNvPr id="4" name="Pladsholder til sidefod 3"/>
          <p:cNvSpPr>
            <a:spLocks noGrp="1"/>
          </p:cNvSpPr>
          <p:nvPr>
            <p:ph type="ftr" sz="quarter" idx="11"/>
          </p:nvPr>
        </p:nvSpPr>
        <p:spPr/>
        <p:txBody>
          <a:bodyPr rtlCol="0"/>
          <a:lstStyle/>
          <a:p>
            <a:pPr rtl="0"/>
            <a:endParaRPr lang="da-DK" noProof="0"/>
          </a:p>
        </p:txBody>
      </p:sp>
      <p:sp>
        <p:nvSpPr>
          <p:cNvPr id="5" name="Pladsholder til slidenummer 4"/>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rtlCol="0"/>
          <a:lstStyle/>
          <a:p>
            <a:pPr rtl="0"/>
            <a:fld id="{D1D4A0F9-320D-4242-8E76-66F6209D8C1E}" type="datetime1">
              <a:rPr lang="da-DK" noProof="0" smtClean="0"/>
              <a:t>22-09-2024</a:t>
            </a:fld>
            <a:endParaRPr lang="da-DK" noProof="0"/>
          </a:p>
        </p:txBody>
      </p:sp>
      <p:sp>
        <p:nvSpPr>
          <p:cNvPr id="3" name="Pladsholder til sidefod 2"/>
          <p:cNvSpPr>
            <a:spLocks noGrp="1"/>
          </p:cNvSpPr>
          <p:nvPr>
            <p:ph type="ftr" sz="quarter" idx="11"/>
          </p:nvPr>
        </p:nvSpPr>
        <p:spPr/>
        <p:txBody>
          <a:bodyPr rtlCol="0"/>
          <a:lstStyle/>
          <a:p>
            <a:pPr rtl="0"/>
            <a:endParaRPr lang="da-DK" noProof="0"/>
          </a:p>
        </p:txBody>
      </p:sp>
      <p:sp>
        <p:nvSpPr>
          <p:cNvPr id="4" name="Pladsholder til slidenummer 3"/>
          <p:cNvSpPr>
            <a:spLocks noGrp="1"/>
          </p:cNvSpPr>
          <p:nvPr>
            <p:ph type="sldNum" sz="quarter" idx="12"/>
          </p:nvPr>
        </p:nvSpPr>
        <p:spPr/>
        <p:txBody>
          <a:bodyPr rtlCol="0"/>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ktangel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8" name="Pladsholder til dato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F9AA5786-9B9A-4073-9419-283CAEB436DF}" type="datetime1">
              <a:rPr lang="da-DK" noProof="0" smtClean="0"/>
              <a:t>22-09-2024</a:t>
            </a:fld>
            <a:endParaRPr lang="da-DK" noProof="0"/>
          </a:p>
        </p:txBody>
      </p:sp>
      <p:sp>
        <p:nvSpPr>
          <p:cNvPr id="9" name="Pladsholder til sidefod 8"/>
          <p:cNvSpPr>
            <a:spLocks noGrp="1"/>
          </p:cNvSpPr>
          <p:nvPr>
            <p:ph type="ftr" sz="quarter" idx="11"/>
          </p:nvPr>
        </p:nvSpPr>
        <p:spPr>
          <a:xfrm>
            <a:off x="685801" y="6035040"/>
            <a:ext cx="4584700" cy="365760"/>
          </a:xfrm>
        </p:spPr>
        <p:txBody>
          <a:bodyPr rtlCol="0"/>
          <a:lstStyle>
            <a:lvl1pPr algn="l">
              <a:defRPr/>
            </a:lvl1pPr>
          </a:lstStyle>
          <a:p>
            <a:pPr rtl="0"/>
            <a:endParaRPr lang="da-DK" noProof="0"/>
          </a:p>
        </p:txBody>
      </p:sp>
      <p:sp>
        <p:nvSpPr>
          <p:cNvPr id="11" name="Pladsholder til slidenummer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dsholder til billed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5" name="Pladsholder til dato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E2BE22EB-DDF8-4823-BD96-BFBD51BE3A45}" type="datetime1">
              <a:rPr lang="da-DK" noProof="0" smtClean="0"/>
              <a:t>22-09-2024</a:t>
            </a:fld>
            <a:endParaRPr lang="da-DK" noProof="0"/>
          </a:p>
        </p:txBody>
      </p:sp>
      <p:sp>
        <p:nvSpPr>
          <p:cNvPr id="6" name="Pladsholder til sidefod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da-DK" noProof="0"/>
          </a:p>
        </p:txBody>
      </p:sp>
      <p:sp>
        <p:nvSpPr>
          <p:cNvPr id="7" name="Pladsholder til slidenummer 6"/>
          <p:cNvSpPr>
            <a:spLocks noGrp="1"/>
          </p:cNvSpPr>
          <p:nvPr>
            <p:ph type="sldNum" sz="quarter" idx="12"/>
          </p:nvPr>
        </p:nvSpPr>
        <p:spPr>
          <a:xfrm>
            <a:off x="10396728" y="6035040"/>
            <a:ext cx="1225296" cy="365760"/>
          </a:xfrm>
        </p:spPr>
        <p:txBody>
          <a:bodyPr rtlCol="0"/>
          <a:lstStyle/>
          <a:p>
            <a:pPr rtl="0"/>
            <a:fld id="{34B7E4EF-A1BD-40F4-AB7B-04F084DD991D}" type="slidenum">
              <a:rPr lang="da-DK" noProof="0" smtClean="0"/>
              <a:t>‹nr.›</a:t>
            </a:fld>
            <a:endParaRPr lang="da-DK" noProof="0"/>
          </a:p>
        </p:txBody>
      </p:sp>
      <p:sp>
        <p:nvSpPr>
          <p:cNvPr id="12" name="Rektangel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da-DK" noProof="0"/>
              <a:t>Klik for at redigere titeltypografier i master</a:t>
            </a:r>
          </a:p>
        </p:txBody>
      </p:sp>
      <p:sp>
        <p:nvSpPr>
          <p:cNvPr id="4" name="Pladsholder til tekst 3"/>
          <p:cNvSpPr>
            <a:spLocks noGrp="1"/>
          </p:cNvSpPr>
          <p:nvPr>
            <p:ph type="body" sz="half" idx="2" hasCustomPrompt="1"/>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ktangel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7" name="Rektangel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ktangel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Pladsholder til titel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57865C4-AAB1-48E7-AC47-167CE360619A}" type="datetime1">
              <a:rPr lang="da-DK" noProof="0" smtClean="0"/>
              <a:t>22-09-2024</a:t>
            </a:fld>
            <a:endParaRPr lang="da-DK" noProof="0"/>
          </a:p>
        </p:txBody>
      </p:sp>
      <p:sp>
        <p:nvSpPr>
          <p:cNvPr id="5" name="Pladsholder til sidefod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da-DK" noProof="0"/>
          </a:p>
        </p:txBody>
      </p:sp>
      <p:sp>
        <p:nvSpPr>
          <p:cNvPr id="6" name="Pladsholder til slidenumm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da-DK" noProof="0" smtClean="0"/>
              <a:t>‹nr.›</a:t>
            </a:fld>
            <a:endParaRPr lang="da-DK" noProof="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lede 7" descr="blomsterillustrationer">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ktangel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da-DK"/>
          </a:p>
        </p:txBody>
      </p:sp>
      <p:sp>
        <p:nvSpPr>
          <p:cNvPr id="75" name="Rektangel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da-DK"/>
          </a:p>
        </p:txBody>
      </p:sp>
      <p:sp>
        <p:nvSpPr>
          <p:cNvPr id="2" name="Titel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rmAutofit/>
          </a:bodyPr>
          <a:lstStyle/>
          <a:p>
            <a:pPr rtl="0"/>
            <a:r>
              <a:rPr lang="da-DK" sz="6800" dirty="0"/>
              <a:t>Argumentation</a:t>
            </a:r>
          </a:p>
        </p:txBody>
      </p:sp>
      <p:sp>
        <p:nvSpPr>
          <p:cNvPr id="3" name="Undertitel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da-DK" sz="1800"/>
              <a:t>Den kategoriske dom </a:t>
            </a:r>
            <a:endParaRPr lang="da-DK" sz="1800" dirty="0"/>
          </a:p>
        </p:txBody>
      </p:sp>
      <p:sp>
        <p:nvSpPr>
          <p:cNvPr id="77" name="Rektangel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cxnSp>
        <p:nvCxnSpPr>
          <p:cNvPr id="79" name="Lige forbindelse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Lige forbindelse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069379-8C74-6D4C-C885-F292A0D3B457}"/>
              </a:ext>
            </a:extLst>
          </p:cNvPr>
          <p:cNvSpPr>
            <a:spLocks noGrp="1"/>
          </p:cNvSpPr>
          <p:nvPr>
            <p:ph type="title"/>
          </p:nvPr>
        </p:nvSpPr>
        <p:spPr/>
        <p:txBody>
          <a:bodyPr/>
          <a:lstStyle/>
          <a:p>
            <a:r>
              <a:rPr lang="da-DK" dirty="0"/>
              <a:t>Begreber indtil nu (ikke udtømmende)</a:t>
            </a:r>
          </a:p>
        </p:txBody>
      </p:sp>
      <p:graphicFrame>
        <p:nvGraphicFramePr>
          <p:cNvPr id="4" name="Pladsholder til indhold 3">
            <a:extLst>
              <a:ext uri="{FF2B5EF4-FFF2-40B4-BE49-F238E27FC236}">
                <a16:creationId xmlns:a16="http://schemas.microsoft.com/office/drawing/2014/main" id="{E35AD91E-6B7E-24DF-1EFD-255B7D879B77}"/>
              </a:ext>
            </a:extLst>
          </p:cNvPr>
          <p:cNvGraphicFramePr>
            <a:graphicFrameLocks noGrp="1"/>
          </p:cNvGraphicFramePr>
          <p:nvPr>
            <p:ph idx="1"/>
            <p:extLst>
              <p:ext uri="{D42A27DB-BD31-4B8C-83A1-F6EECF244321}">
                <p14:modId xmlns:p14="http://schemas.microsoft.com/office/powerpoint/2010/main" val="2871211585"/>
              </p:ext>
            </p:extLst>
          </p:nvPr>
        </p:nvGraphicFramePr>
        <p:xfrm>
          <a:off x="1066800" y="1627464"/>
          <a:ext cx="10058400" cy="4587942"/>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924060944"/>
                    </a:ext>
                  </a:extLst>
                </a:gridCol>
                <a:gridCol w="5029200">
                  <a:extLst>
                    <a:ext uri="{9D8B030D-6E8A-4147-A177-3AD203B41FA5}">
                      <a16:colId xmlns:a16="http://schemas.microsoft.com/office/drawing/2014/main" val="41635595"/>
                    </a:ext>
                  </a:extLst>
                </a:gridCol>
              </a:tblGrid>
              <a:tr h="395419">
                <a:tc>
                  <a:txBody>
                    <a:bodyPr/>
                    <a:lstStyle/>
                    <a:p>
                      <a:r>
                        <a:rPr lang="da-DK" dirty="0"/>
                        <a:t>Filosofisk område</a:t>
                      </a:r>
                    </a:p>
                  </a:txBody>
                  <a:tcPr/>
                </a:tc>
                <a:tc>
                  <a:txBody>
                    <a:bodyPr/>
                    <a:lstStyle/>
                    <a:p>
                      <a:r>
                        <a:rPr lang="da-DK" dirty="0"/>
                        <a:t>Begreb</a:t>
                      </a:r>
                    </a:p>
                  </a:txBody>
                  <a:tcPr/>
                </a:tc>
                <a:extLst>
                  <a:ext uri="{0D108BD9-81ED-4DB2-BD59-A6C34878D82A}">
                    <a16:rowId xmlns:a16="http://schemas.microsoft.com/office/drawing/2014/main" val="2228632849"/>
                  </a:ext>
                </a:extLst>
              </a:tr>
              <a:tr h="1560008">
                <a:tc>
                  <a:txBody>
                    <a:bodyPr/>
                    <a:lstStyle/>
                    <a:p>
                      <a:r>
                        <a:rPr lang="da-DK" dirty="0"/>
                        <a:t>Ontologi – læren om det værende</a:t>
                      </a:r>
                    </a:p>
                  </a:txBody>
                  <a:tcPr/>
                </a:tc>
                <a:tc>
                  <a:txBody>
                    <a:bodyPr/>
                    <a:lstStyle/>
                    <a:p>
                      <a:r>
                        <a:rPr lang="da-DK" dirty="0"/>
                        <a:t>Det tænkende</a:t>
                      </a:r>
                    </a:p>
                    <a:p>
                      <a:r>
                        <a:rPr lang="da-DK" dirty="0"/>
                        <a:t>Det udstrakte</a:t>
                      </a:r>
                    </a:p>
                    <a:p>
                      <a:r>
                        <a:rPr lang="da-DK" dirty="0"/>
                        <a:t>Eksistens (Det, der er)</a:t>
                      </a:r>
                    </a:p>
                    <a:p>
                      <a:r>
                        <a:rPr lang="da-DK" dirty="0"/>
                        <a:t>Essens (Det, det er)</a:t>
                      </a:r>
                    </a:p>
                    <a:p>
                      <a:r>
                        <a:rPr lang="da-DK" dirty="0"/>
                        <a:t>Fænomen (det, der kommer til syne)</a:t>
                      </a:r>
                    </a:p>
                  </a:txBody>
                  <a:tcPr/>
                </a:tc>
                <a:extLst>
                  <a:ext uri="{0D108BD9-81ED-4DB2-BD59-A6C34878D82A}">
                    <a16:rowId xmlns:a16="http://schemas.microsoft.com/office/drawing/2014/main" val="3030672147"/>
                  </a:ext>
                </a:extLst>
              </a:tr>
              <a:tr h="1267507">
                <a:tc>
                  <a:txBody>
                    <a:bodyPr/>
                    <a:lstStyle/>
                    <a:p>
                      <a:r>
                        <a:rPr lang="da-DK" dirty="0"/>
                        <a:t>Erkendelse</a:t>
                      </a:r>
                    </a:p>
                  </a:txBody>
                  <a:tcPr/>
                </a:tc>
                <a:tc>
                  <a:txBody>
                    <a:bodyPr/>
                    <a:lstStyle/>
                    <a:p>
                      <a:r>
                        <a:rPr lang="da-DK" dirty="0"/>
                        <a:t>Subjekt (Det udøvende)</a:t>
                      </a:r>
                    </a:p>
                    <a:p>
                      <a:r>
                        <a:rPr lang="da-DK" dirty="0"/>
                        <a:t>Objekt (Det betragtede)</a:t>
                      </a:r>
                    </a:p>
                    <a:p>
                      <a:r>
                        <a:rPr lang="da-DK" dirty="0"/>
                        <a:t>Immanent (Det iboende)</a:t>
                      </a:r>
                    </a:p>
                    <a:p>
                      <a:r>
                        <a:rPr lang="da-DK" dirty="0"/>
                        <a:t>Transcendent (Det overskridende)</a:t>
                      </a:r>
                    </a:p>
                  </a:txBody>
                  <a:tcPr/>
                </a:tc>
                <a:extLst>
                  <a:ext uri="{0D108BD9-81ED-4DB2-BD59-A6C34878D82A}">
                    <a16:rowId xmlns:a16="http://schemas.microsoft.com/office/drawing/2014/main" val="3275274606"/>
                  </a:ext>
                </a:extLst>
              </a:tr>
              <a:tr h="682504">
                <a:tc>
                  <a:txBody>
                    <a:bodyPr/>
                    <a:lstStyle/>
                    <a:p>
                      <a:r>
                        <a:rPr lang="da-DK" dirty="0"/>
                        <a:t>Etik</a:t>
                      </a:r>
                    </a:p>
                  </a:txBody>
                  <a:tcPr/>
                </a:tc>
                <a:tc>
                  <a:txBody>
                    <a:bodyPr/>
                    <a:lstStyle/>
                    <a:p>
                      <a:r>
                        <a:rPr lang="da-DK" dirty="0"/>
                        <a:t>Det gode</a:t>
                      </a:r>
                    </a:p>
                    <a:p>
                      <a:r>
                        <a:rPr lang="da-DK" dirty="0"/>
                        <a:t>Det kategoriske imperativ</a:t>
                      </a:r>
                    </a:p>
                  </a:txBody>
                  <a:tcPr/>
                </a:tc>
                <a:extLst>
                  <a:ext uri="{0D108BD9-81ED-4DB2-BD59-A6C34878D82A}">
                    <a16:rowId xmlns:a16="http://schemas.microsoft.com/office/drawing/2014/main" val="429208831"/>
                  </a:ext>
                </a:extLst>
              </a:tr>
              <a:tr h="682504">
                <a:tc>
                  <a:txBody>
                    <a:bodyPr/>
                    <a:lstStyle/>
                    <a:p>
                      <a:r>
                        <a:rPr lang="da-DK" dirty="0"/>
                        <a:t>Politisk filosofi</a:t>
                      </a:r>
                    </a:p>
                  </a:txBody>
                  <a:tcPr/>
                </a:tc>
                <a:tc>
                  <a:txBody>
                    <a:bodyPr/>
                    <a:lstStyle/>
                    <a:p>
                      <a:r>
                        <a:rPr lang="da-DK" dirty="0"/>
                        <a:t>Kultur</a:t>
                      </a:r>
                    </a:p>
                    <a:p>
                      <a:r>
                        <a:rPr lang="da-DK" dirty="0"/>
                        <a:t>Natur</a:t>
                      </a:r>
                    </a:p>
                  </a:txBody>
                  <a:tcPr/>
                </a:tc>
                <a:extLst>
                  <a:ext uri="{0D108BD9-81ED-4DB2-BD59-A6C34878D82A}">
                    <a16:rowId xmlns:a16="http://schemas.microsoft.com/office/drawing/2014/main" val="2473375453"/>
                  </a:ext>
                </a:extLst>
              </a:tr>
            </a:tbl>
          </a:graphicData>
        </a:graphic>
      </p:graphicFrame>
    </p:spTree>
    <p:extLst>
      <p:ext uri="{BB962C8B-B14F-4D97-AF65-F5344CB8AC3E}">
        <p14:creationId xmlns:p14="http://schemas.microsoft.com/office/powerpoint/2010/main" val="1723035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253065-1C25-656D-971B-0E3C9A589C0B}"/>
              </a:ext>
            </a:extLst>
          </p:cNvPr>
          <p:cNvSpPr>
            <a:spLocks noGrp="1"/>
          </p:cNvSpPr>
          <p:nvPr>
            <p:ph type="title"/>
          </p:nvPr>
        </p:nvSpPr>
        <p:spPr/>
        <p:txBody>
          <a:bodyPr/>
          <a:lstStyle/>
          <a:p>
            <a:r>
              <a:rPr lang="da-DK" dirty="0"/>
              <a:t>Hvad kan vides?</a:t>
            </a:r>
          </a:p>
        </p:txBody>
      </p:sp>
      <p:graphicFrame>
        <p:nvGraphicFramePr>
          <p:cNvPr id="4" name="Pladsholder til indhold 3">
            <a:extLst>
              <a:ext uri="{FF2B5EF4-FFF2-40B4-BE49-F238E27FC236}">
                <a16:creationId xmlns:a16="http://schemas.microsoft.com/office/drawing/2014/main" id="{0F359405-2484-445E-71B9-2F594BE0FB42}"/>
              </a:ext>
            </a:extLst>
          </p:cNvPr>
          <p:cNvGraphicFramePr>
            <a:graphicFrameLocks noGrp="1"/>
          </p:cNvGraphicFramePr>
          <p:nvPr>
            <p:ph idx="1"/>
            <p:extLst>
              <p:ext uri="{D42A27DB-BD31-4B8C-83A1-F6EECF244321}">
                <p14:modId xmlns:p14="http://schemas.microsoft.com/office/powerpoint/2010/main" val="3748000290"/>
              </p:ext>
            </p:extLst>
          </p:nvPr>
        </p:nvGraphicFramePr>
        <p:xfrm>
          <a:off x="1066800" y="2103438"/>
          <a:ext cx="10058397" cy="2651760"/>
        </p:xfrm>
        <a:graphic>
          <a:graphicData uri="http://schemas.openxmlformats.org/drawingml/2006/table">
            <a:tbl>
              <a:tblPr firstRow="1" bandRow="1">
                <a:tableStyleId>{5C22544A-7EE6-4342-B048-85BDC9FD1C3A}</a:tableStyleId>
              </a:tblPr>
              <a:tblGrid>
                <a:gridCol w="3352799">
                  <a:extLst>
                    <a:ext uri="{9D8B030D-6E8A-4147-A177-3AD203B41FA5}">
                      <a16:colId xmlns:a16="http://schemas.microsoft.com/office/drawing/2014/main" val="1183098862"/>
                    </a:ext>
                  </a:extLst>
                </a:gridCol>
                <a:gridCol w="3352799">
                  <a:extLst>
                    <a:ext uri="{9D8B030D-6E8A-4147-A177-3AD203B41FA5}">
                      <a16:colId xmlns:a16="http://schemas.microsoft.com/office/drawing/2014/main" val="3504488062"/>
                    </a:ext>
                  </a:extLst>
                </a:gridCol>
                <a:gridCol w="3352799">
                  <a:extLst>
                    <a:ext uri="{9D8B030D-6E8A-4147-A177-3AD203B41FA5}">
                      <a16:colId xmlns:a16="http://schemas.microsoft.com/office/drawing/2014/main" val="49623639"/>
                    </a:ext>
                  </a:extLst>
                </a:gridCol>
              </a:tblGrid>
              <a:tr h="370840">
                <a:tc>
                  <a:txBody>
                    <a:bodyPr/>
                    <a:lstStyle/>
                    <a:p>
                      <a:r>
                        <a:rPr lang="da-DK" dirty="0"/>
                        <a:t>Hvad vi ved med sikkerhed findes</a:t>
                      </a:r>
                    </a:p>
                  </a:txBody>
                  <a:tcPr/>
                </a:tc>
                <a:tc>
                  <a:txBody>
                    <a:bodyPr/>
                    <a:lstStyle/>
                    <a:p>
                      <a:r>
                        <a:rPr lang="da-DK" dirty="0"/>
                        <a:t>Hvad vi med sikkerhed ved ikke findes</a:t>
                      </a:r>
                    </a:p>
                  </a:txBody>
                  <a:tcPr/>
                </a:tc>
                <a:tc>
                  <a:txBody>
                    <a:bodyPr/>
                    <a:lstStyle/>
                    <a:p>
                      <a:r>
                        <a:rPr lang="da-DK" dirty="0"/>
                        <a:t>Hvad vi ved måske findes</a:t>
                      </a:r>
                    </a:p>
                  </a:txBody>
                  <a:tcPr/>
                </a:tc>
                <a:extLst>
                  <a:ext uri="{0D108BD9-81ED-4DB2-BD59-A6C34878D82A}">
                    <a16:rowId xmlns:a16="http://schemas.microsoft.com/office/drawing/2014/main" val="1772943335"/>
                  </a:ext>
                </a:extLst>
              </a:tr>
              <a:tr h="370840">
                <a:tc>
                  <a:txBody>
                    <a:bodyPr/>
                    <a:lstStyle/>
                    <a:p>
                      <a:r>
                        <a:rPr lang="da-DK" dirty="0"/>
                        <a:t>Mennesker</a:t>
                      </a:r>
                    </a:p>
                    <a:p>
                      <a:r>
                        <a:rPr lang="da-DK" dirty="0"/>
                        <a:t>Levende væsner</a:t>
                      </a:r>
                    </a:p>
                    <a:p>
                      <a:r>
                        <a:rPr lang="da-DK" dirty="0"/>
                        <a:t>Inventar</a:t>
                      </a:r>
                    </a:p>
                    <a:p>
                      <a:r>
                        <a:rPr lang="da-DK" dirty="0"/>
                        <a:t>Ilt</a:t>
                      </a:r>
                    </a:p>
                    <a:p>
                      <a:endParaRPr lang="da-DK" dirty="0"/>
                    </a:p>
                    <a:p>
                      <a:r>
                        <a:rPr lang="da-DK" dirty="0"/>
                        <a:t>Det tænkende</a:t>
                      </a:r>
                    </a:p>
                    <a:p>
                      <a:r>
                        <a:rPr lang="da-DK" dirty="0"/>
                        <a:t>Det udstrakte</a:t>
                      </a:r>
                    </a:p>
                  </a:txBody>
                  <a:tcPr/>
                </a:tc>
                <a:tc>
                  <a:txBody>
                    <a:bodyPr/>
                    <a:lstStyle/>
                    <a:p>
                      <a:r>
                        <a:rPr lang="da-DK" dirty="0"/>
                        <a:t>Et menneske med 15 trillioner ben</a:t>
                      </a:r>
                    </a:p>
                    <a:p>
                      <a:r>
                        <a:rPr lang="da-DK" dirty="0"/>
                        <a:t>Et største tal</a:t>
                      </a:r>
                    </a:p>
                    <a:p>
                      <a:endParaRPr lang="da-DK" dirty="0"/>
                    </a:p>
                    <a:p>
                      <a:endParaRPr lang="da-DK" dirty="0"/>
                    </a:p>
                    <a:p>
                      <a:r>
                        <a:rPr lang="da-DK" dirty="0"/>
                        <a:t>Runde firkanter</a:t>
                      </a:r>
                    </a:p>
                  </a:txBody>
                  <a:tcPr/>
                </a:tc>
                <a:tc>
                  <a:txBody>
                    <a:bodyPr/>
                    <a:lstStyle/>
                    <a:p>
                      <a:r>
                        <a:rPr lang="da-DK" dirty="0"/>
                        <a:t>Liv på andre planeter</a:t>
                      </a:r>
                    </a:p>
                    <a:p>
                      <a:r>
                        <a:rPr lang="da-DK" dirty="0"/>
                        <a:t>Liv efter døden</a:t>
                      </a:r>
                    </a:p>
                    <a:p>
                      <a:r>
                        <a:rPr lang="da-DK" dirty="0"/>
                        <a:t>Karma</a:t>
                      </a:r>
                    </a:p>
                    <a:p>
                      <a:endParaRPr lang="da-DK" dirty="0"/>
                    </a:p>
                    <a:p>
                      <a:endParaRPr lang="da-DK" dirty="0"/>
                    </a:p>
                    <a:p>
                      <a:r>
                        <a:rPr lang="da-DK" dirty="0"/>
                        <a:t>Ting i sig selv</a:t>
                      </a:r>
                    </a:p>
                  </a:txBody>
                  <a:tcPr/>
                </a:tc>
                <a:extLst>
                  <a:ext uri="{0D108BD9-81ED-4DB2-BD59-A6C34878D82A}">
                    <a16:rowId xmlns:a16="http://schemas.microsoft.com/office/drawing/2014/main" val="762253244"/>
                  </a:ext>
                </a:extLst>
              </a:tr>
            </a:tbl>
          </a:graphicData>
        </a:graphic>
      </p:graphicFrame>
    </p:spTree>
    <p:extLst>
      <p:ext uri="{BB962C8B-B14F-4D97-AF65-F5344CB8AC3E}">
        <p14:creationId xmlns:p14="http://schemas.microsoft.com/office/powerpoint/2010/main" val="278756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AB03BE-F90A-0535-02C3-28227CA3B249}"/>
              </a:ext>
            </a:extLst>
          </p:cNvPr>
          <p:cNvSpPr>
            <a:spLocks noGrp="1"/>
          </p:cNvSpPr>
          <p:nvPr>
            <p:ph type="title"/>
          </p:nvPr>
        </p:nvSpPr>
        <p:spPr/>
        <p:txBody>
          <a:bodyPr/>
          <a:lstStyle/>
          <a:p>
            <a:r>
              <a:rPr lang="da-DK" dirty="0"/>
              <a:t>Den kategoriske dom</a:t>
            </a:r>
          </a:p>
        </p:txBody>
      </p:sp>
      <p:sp>
        <p:nvSpPr>
          <p:cNvPr id="3" name="Pladsholder til indhold 2">
            <a:extLst>
              <a:ext uri="{FF2B5EF4-FFF2-40B4-BE49-F238E27FC236}">
                <a16:creationId xmlns:a16="http://schemas.microsoft.com/office/drawing/2014/main" id="{DB709D8E-D607-156B-9D4A-D747A3B0A417}"/>
              </a:ext>
            </a:extLst>
          </p:cNvPr>
          <p:cNvSpPr>
            <a:spLocks noGrp="1"/>
          </p:cNvSpPr>
          <p:nvPr>
            <p:ph idx="1"/>
          </p:nvPr>
        </p:nvSpPr>
        <p:spPr>
          <a:xfrm>
            <a:off x="1066800" y="2103120"/>
            <a:ext cx="5501780" cy="3849624"/>
          </a:xfrm>
        </p:spPr>
        <p:txBody>
          <a:bodyPr/>
          <a:lstStyle/>
          <a:p>
            <a:r>
              <a:rPr lang="da-DK" dirty="0"/>
              <a:t>Præmis 1: Alle bøger om logik er kedelige</a:t>
            </a:r>
          </a:p>
          <a:p>
            <a:r>
              <a:rPr lang="da-DK" dirty="0"/>
              <a:t>Præmis 2: ”Logik – klassisk og moderne” er en bog i logik</a:t>
            </a:r>
          </a:p>
          <a:p>
            <a:r>
              <a:rPr lang="da-DK" dirty="0"/>
              <a:t>Konklusion: ”Logik – klassisk og moderne” er kedelig.</a:t>
            </a:r>
          </a:p>
          <a:p>
            <a:r>
              <a:rPr lang="da-DK" dirty="0"/>
              <a:t>Ovenstående argument består af tre kategoriske domme: To præmisser og en konklusion. En kategorisk dom kan have en og kun en sandhedsværdi; den er enten sand eller falsk.</a:t>
            </a:r>
          </a:p>
          <a:p>
            <a:r>
              <a:rPr lang="da-DK" dirty="0"/>
              <a:t>Af </a:t>
            </a:r>
            <a:r>
              <a:rPr lang="da-DK"/>
              <a:t>syllogismen følger</a:t>
            </a:r>
            <a:r>
              <a:rPr lang="da-DK" dirty="0"/>
              <a:t>, at hvis P1 og P2 er sande, så er også K sand. Hvis en af præmisserne eller begge er falske, så kan der ikke drages nogen konklusion. Det er ikke sikket, at alle bøger om logik er kedelige og det er heller ikke sikkert, at ”Logik – klassisk og moderne” er en bog om logik – derfor kan den alligevel godt være kedelig.</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pic>
        <p:nvPicPr>
          <p:cNvPr id="1026" name="Picture 2" descr="judge-hammer-gavel-lf-1-1024x585 (1) - iPleaders">
            <a:extLst>
              <a:ext uri="{FF2B5EF4-FFF2-40B4-BE49-F238E27FC236}">
                <a16:creationId xmlns:a16="http://schemas.microsoft.com/office/drawing/2014/main" id="{D09276B5-D754-EF84-9B48-2FAC30E20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6290" y="2332975"/>
            <a:ext cx="4051402" cy="231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767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32CA58-6BF5-E1C6-030F-2B46493C08EF}"/>
              </a:ext>
            </a:extLst>
          </p:cNvPr>
          <p:cNvSpPr>
            <a:spLocks noGrp="1"/>
          </p:cNvSpPr>
          <p:nvPr>
            <p:ph type="title"/>
          </p:nvPr>
        </p:nvSpPr>
        <p:spPr/>
        <p:txBody>
          <a:bodyPr/>
          <a:lstStyle/>
          <a:p>
            <a:r>
              <a:rPr lang="da-DK" dirty="0"/>
              <a:t>Et par begreber</a:t>
            </a:r>
          </a:p>
        </p:txBody>
      </p:sp>
      <p:sp>
        <p:nvSpPr>
          <p:cNvPr id="3" name="Pladsholder til indhold 2">
            <a:extLst>
              <a:ext uri="{FF2B5EF4-FFF2-40B4-BE49-F238E27FC236}">
                <a16:creationId xmlns:a16="http://schemas.microsoft.com/office/drawing/2014/main" id="{1CA9E622-9BEC-5C77-746F-FB7CB9A2930E}"/>
              </a:ext>
            </a:extLst>
          </p:cNvPr>
          <p:cNvSpPr>
            <a:spLocks noGrp="1"/>
          </p:cNvSpPr>
          <p:nvPr>
            <p:ph idx="1"/>
          </p:nvPr>
        </p:nvSpPr>
        <p:spPr>
          <a:xfrm>
            <a:off x="1066800" y="2103120"/>
            <a:ext cx="10058400" cy="4112286"/>
          </a:xfrm>
        </p:spPr>
        <p:txBody>
          <a:bodyPr>
            <a:normAutofit lnSpcReduction="10000"/>
          </a:bodyPr>
          <a:lstStyle/>
          <a:p>
            <a:r>
              <a:rPr lang="da-DK" dirty="0"/>
              <a:t>Præmis 1: Alle bøger om logik er kedelige (Oversætning – overbegreb som prædikat)			</a:t>
            </a:r>
          </a:p>
          <a:p>
            <a:r>
              <a:rPr lang="da-DK" dirty="0"/>
              <a:t>Præmis 2: ”Logik – klassisk og moderne” er en bog i logik. (Undersætning underbegreb som prædikat)</a:t>
            </a:r>
          </a:p>
          <a:p>
            <a:r>
              <a:rPr lang="da-DK" dirty="0"/>
              <a:t>Konklusion: ”Logik – klassisk og moderne” er kedelig. </a:t>
            </a:r>
          </a:p>
          <a:p>
            <a:r>
              <a:rPr lang="da-DK" b="1" dirty="0"/>
              <a:t>Overbegreb:</a:t>
            </a:r>
            <a:r>
              <a:rPr lang="da-DK" dirty="0"/>
              <a:t> Ting, der er kedelige – eller bolt kedelig</a:t>
            </a:r>
          </a:p>
          <a:p>
            <a:r>
              <a:rPr lang="da-DK" b="1" dirty="0"/>
              <a:t>Mellembegreb:</a:t>
            </a:r>
            <a:r>
              <a:rPr lang="da-DK" dirty="0"/>
              <a:t> Bøger</a:t>
            </a:r>
          </a:p>
          <a:p>
            <a:r>
              <a:rPr lang="da-DK" b="1" dirty="0"/>
              <a:t>Underbegreb: </a:t>
            </a:r>
            <a:r>
              <a:rPr lang="da-DK" dirty="0"/>
              <a:t>”Logik – klassisk og moderne” (En bestemt bog)</a:t>
            </a:r>
          </a:p>
          <a:p>
            <a:r>
              <a:rPr lang="da-DK" b="1" dirty="0"/>
              <a:t>Subjekt:</a:t>
            </a:r>
            <a:r>
              <a:rPr lang="da-DK" dirty="0"/>
              <a:t> Det som tillægges en egenskab</a:t>
            </a:r>
          </a:p>
          <a:p>
            <a:r>
              <a:rPr lang="da-DK" b="1" dirty="0"/>
              <a:t>Prædikat:</a:t>
            </a:r>
            <a:r>
              <a:rPr lang="da-DK" dirty="0"/>
              <a:t> Den egenskab, der tillægges et subjekt.</a:t>
            </a:r>
          </a:p>
          <a:p>
            <a:r>
              <a:rPr lang="da-DK" dirty="0"/>
              <a:t>Himlen er blå – Her er Himmel subjekt og blå prædikat.</a:t>
            </a:r>
          </a:p>
          <a:p>
            <a:r>
              <a:rPr lang="da-DK" dirty="0"/>
              <a:t>I logikken taler vi om ‘ting’ med egenskaber. Det behøver ikke være fysiske ting. Reelt set burde ovenstående stå som ”Himlen tilhører mængden af ting, der er blå”. Men sådan taler vi ikke i det daglige.</a:t>
            </a:r>
          </a:p>
          <a:p>
            <a:endParaRPr lang="da-DK" dirty="0"/>
          </a:p>
        </p:txBody>
      </p:sp>
      <p:pic>
        <p:nvPicPr>
          <p:cNvPr id="2050" name="Picture 2" descr="Derfor er himlen mere blå end længe set | TV2 ØST">
            <a:extLst>
              <a:ext uri="{FF2B5EF4-FFF2-40B4-BE49-F238E27FC236}">
                <a16:creationId xmlns:a16="http://schemas.microsoft.com/office/drawing/2014/main" id="{EE051E9A-E0C6-F39E-5571-7E97AEECC6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668" y="3126578"/>
            <a:ext cx="3899308" cy="2183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07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F0D46-1A7B-5075-213F-8974B1B0FFDD}"/>
              </a:ext>
            </a:extLst>
          </p:cNvPr>
          <p:cNvSpPr>
            <a:spLocks noGrp="1"/>
          </p:cNvSpPr>
          <p:nvPr>
            <p:ph type="title"/>
          </p:nvPr>
        </p:nvSpPr>
        <p:spPr/>
        <p:txBody>
          <a:bodyPr/>
          <a:lstStyle/>
          <a:p>
            <a:r>
              <a:rPr lang="da-DK" dirty="0"/>
              <a:t>Øvelse 1</a:t>
            </a:r>
          </a:p>
        </p:txBody>
      </p:sp>
      <p:sp>
        <p:nvSpPr>
          <p:cNvPr id="3" name="Pladsholder til indhold 2">
            <a:extLst>
              <a:ext uri="{FF2B5EF4-FFF2-40B4-BE49-F238E27FC236}">
                <a16:creationId xmlns:a16="http://schemas.microsoft.com/office/drawing/2014/main" id="{73D89F04-9ABE-BCE9-8AB9-D5E1C3EE3B40}"/>
              </a:ext>
            </a:extLst>
          </p:cNvPr>
          <p:cNvSpPr>
            <a:spLocks noGrp="1"/>
          </p:cNvSpPr>
          <p:nvPr>
            <p:ph idx="1"/>
          </p:nvPr>
        </p:nvSpPr>
        <p:spPr>
          <a:xfrm>
            <a:off x="1066800" y="2103120"/>
            <a:ext cx="5342389" cy="3849624"/>
          </a:xfrm>
        </p:spPr>
        <p:txBody>
          <a:bodyPr/>
          <a:lstStyle/>
          <a:p>
            <a:r>
              <a:rPr lang="da-DK" dirty="0"/>
              <a:t>Find en kategorisk dom i en tekst – det kan være de medbragte aviser, på nettet eller i en bog (husk, at den kan være pakket ind i ord).</a:t>
            </a:r>
          </a:p>
          <a:p>
            <a:r>
              <a:rPr lang="da-DK" dirty="0"/>
              <a:t>Find de omtalte begreber: Subjekt, prædikat, overbegreb, mellembegreb, underbegreb i en selvvalgt tekst. </a:t>
            </a:r>
          </a:p>
          <a:p>
            <a:r>
              <a:rPr lang="da-DK" dirty="0"/>
              <a:t>Forklar hvorfor, der er tale om et sådant begreb.</a:t>
            </a:r>
          </a:p>
          <a:p>
            <a:r>
              <a:rPr lang="da-DK" dirty="0"/>
              <a:t>Vurdér om dommen er god eller dårlig (korrekt eller ikke korrekt).</a:t>
            </a:r>
          </a:p>
        </p:txBody>
      </p:sp>
    </p:spTree>
    <p:extLst>
      <p:ext uri="{BB962C8B-B14F-4D97-AF65-F5344CB8AC3E}">
        <p14:creationId xmlns:p14="http://schemas.microsoft.com/office/powerpoint/2010/main" val="68196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F49990-D3DA-6269-3147-6927F28B11E8}"/>
              </a:ext>
            </a:extLst>
          </p:cNvPr>
          <p:cNvSpPr>
            <a:spLocks noGrp="1"/>
          </p:cNvSpPr>
          <p:nvPr>
            <p:ph type="title"/>
          </p:nvPr>
        </p:nvSpPr>
        <p:spPr/>
        <p:txBody>
          <a:bodyPr/>
          <a:lstStyle/>
          <a:p>
            <a:r>
              <a:rPr lang="da-DK" dirty="0"/>
              <a:t>Et eksempel fra Information den 5. </a:t>
            </a:r>
            <a:r>
              <a:rPr lang="da-DK" dirty="0" err="1"/>
              <a:t>sep</a:t>
            </a:r>
            <a:endParaRPr lang="da-DK" dirty="0"/>
          </a:p>
        </p:txBody>
      </p:sp>
      <p:sp>
        <p:nvSpPr>
          <p:cNvPr id="3" name="Pladsholder til indhold 2">
            <a:extLst>
              <a:ext uri="{FF2B5EF4-FFF2-40B4-BE49-F238E27FC236}">
                <a16:creationId xmlns:a16="http://schemas.microsoft.com/office/drawing/2014/main" id="{E9DEAD9A-CA60-A389-16B2-530C8D4B8D64}"/>
              </a:ext>
            </a:extLst>
          </p:cNvPr>
          <p:cNvSpPr>
            <a:spLocks noGrp="1"/>
          </p:cNvSpPr>
          <p:nvPr>
            <p:ph idx="1"/>
          </p:nvPr>
        </p:nvSpPr>
        <p:spPr/>
        <p:txBody>
          <a:bodyPr/>
          <a:lstStyle/>
          <a:p>
            <a:r>
              <a:rPr lang="da-DK" dirty="0"/>
              <a:t>Præmis 1: ”Vi får flere hedebølger, flere stormfloder og flere skybrud”</a:t>
            </a:r>
          </a:p>
          <a:p>
            <a:r>
              <a:rPr lang="da-DK" dirty="0"/>
              <a:t>Præmis 2: ”Det er det kommunale beredskab er slet ikke rustet til (Præmis 1)”</a:t>
            </a:r>
          </a:p>
          <a:p>
            <a:r>
              <a:rPr lang="da-DK" dirty="0"/>
              <a:t>Præmis 3: Hedebølger, stormfloder og skybrud er klimaudfordringer (Ikke udtalt præmis)</a:t>
            </a:r>
          </a:p>
          <a:p>
            <a:r>
              <a:rPr lang="da-DK" dirty="0"/>
              <a:t>Præmis 4: Vi skal beskyttes mod klimaudfordringer af Danmarks beredskab (Ikke udtalt præmis)</a:t>
            </a:r>
          </a:p>
          <a:p>
            <a:r>
              <a:rPr lang="da-DK" dirty="0"/>
              <a:t>Konklusion: ”Danmarks beredskaber er ikke rustede til fremtidens klimaudfordringer”</a:t>
            </a:r>
          </a:p>
          <a:p>
            <a:endParaRPr lang="da-DK" dirty="0"/>
          </a:p>
          <a:p>
            <a:pPr marL="0" indent="0">
              <a:buNone/>
            </a:pPr>
            <a:r>
              <a:rPr lang="da-DK" dirty="0"/>
              <a:t>Mellembegreb: Hedebølger, stormfloder og skybrud</a:t>
            </a:r>
          </a:p>
          <a:p>
            <a:pPr marL="0" indent="0">
              <a:buNone/>
            </a:pPr>
            <a:r>
              <a:rPr lang="da-DK" dirty="0"/>
              <a:t>Underbegreb: Danmarks beredskaber</a:t>
            </a:r>
          </a:p>
          <a:p>
            <a:pPr marL="0" indent="0">
              <a:buNone/>
            </a:pPr>
            <a:r>
              <a:rPr lang="da-DK" dirty="0"/>
              <a:t>Overbegreb: Fremtidens klimaudfordringer</a:t>
            </a:r>
          </a:p>
          <a:p>
            <a:endParaRPr lang="da-DK" dirty="0"/>
          </a:p>
        </p:txBody>
      </p:sp>
    </p:spTree>
    <p:extLst>
      <p:ext uri="{BB962C8B-B14F-4D97-AF65-F5344CB8AC3E}">
        <p14:creationId xmlns:p14="http://schemas.microsoft.com/office/powerpoint/2010/main" val="3350861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DBBE6C-390B-3E28-4A84-65DC69DB1160}"/>
              </a:ext>
            </a:extLst>
          </p:cNvPr>
          <p:cNvSpPr>
            <a:spLocks noGrp="1"/>
          </p:cNvSpPr>
          <p:nvPr>
            <p:ph type="title"/>
          </p:nvPr>
        </p:nvSpPr>
        <p:spPr/>
        <p:txBody>
          <a:bodyPr/>
          <a:lstStyle/>
          <a:p>
            <a:r>
              <a:rPr lang="da-DK" dirty="0"/>
              <a:t>A-Domme: Alle S er P</a:t>
            </a:r>
          </a:p>
        </p:txBody>
      </p:sp>
      <p:sp>
        <p:nvSpPr>
          <p:cNvPr id="3" name="Pladsholder til indhold 2">
            <a:extLst>
              <a:ext uri="{FF2B5EF4-FFF2-40B4-BE49-F238E27FC236}">
                <a16:creationId xmlns:a16="http://schemas.microsoft.com/office/drawing/2014/main" id="{5CCD9602-7FE8-3E71-1C16-D69F155D50D8}"/>
              </a:ext>
            </a:extLst>
          </p:cNvPr>
          <p:cNvSpPr>
            <a:spLocks noGrp="1"/>
          </p:cNvSpPr>
          <p:nvPr>
            <p:ph idx="1"/>
          </p:nvPr>
        </p:nvSpPr>
        <p:spPr>
          <a:xfrm>
            <a:off x="1066800" y="2103120"/>
            <a:ext cx="3865927" cy="3849624"/>
          </a:xfrm>
        </p:spPr>
        <p:txBody>
          <a:bodyPr/>
          <a:lstStyle/>
          <a:p>
            <a:r>
              <a:rPr lang="da-DK" b="1" dirty="0"/>
              <a:t>Alle danskere er dovne.</a:t>
            </a:r>
          </a:p>
          <a:p>
            <a:r>
              <a:rPr lang="da-DK" b="1" dirty="0"/>
              <a:t>Metal udvider sig når det opvarmes</a:t>
            </a:r>
            <a:r>
              <a:rPr lang="da-DK" dirty="0"/>
              <a:t>. (her menes alt metal) </a:t>
            </a:r>
          </a:p>
          <a:p>
            <a:r>
              <a:rPr lang="da-DK" b="1" dirty="0"/>
              <a:t>En boganmelder læser mange bøger. </a:t>
            </a:r>
            <a:r>
              <a:rPr lang="da-DK" dirty="0"/>
              <a:t>(her menes enhver boganmelder) </a:t>
            </a:r>
          </a:p>
          <a:p>
            <a:endParaRPr lang="da-DK" dirty="0"/>
          </a:p>
          <a:p>
            <a:r>
              <a:rPr lang="da-DK" dirty="0"/>
              <a:t>Alle ting af en bestemt slags har en eller anden egenskab.</a:t>
            </a:r>
          </a:p>
          <a:p>
            <a:endParaRPr lang="da-DK" dirty="0"/>
          </a:p>
        </p:txBody>
      </p:sp>
      <p:pic>
        <p:nvPicPr>
          <p:cNvPr id="5" name="Billede 4">
            <a:extLst>
              <a:ext uri="{FF2B5EF4-FFF2-40B4-BE49-F238E27FC236}">
                <a16:creationId xmlns:a16="http://schemas.microsoft.com/office/drawing/2014/main" id="{D3A1A080-0DC3-8174-11BA-F2E36643B9BA}"/>
              </a:ext>
            </a:extLst>
          </p:cNvPr>
          <p:cNvPicPr>
            <a:picLocks noChangeAspect="1"/>
          </p:cNvPicPr>
          <p:nvPr/>
        </p:nvPicPr>
        <p:blipFill>
          <a:blip r:embed="rId2"/>
          <a:stretch>
            <a:fillRect/>
          </a:stretch>
        </p:blipFill>
        <p:spPr>
          <a:xfrm>
            <a:off x="5589918" y="2103120"/>
            <a:ext cx="4007196" cy="35184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3488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A8BD2D-1C51-3C75-98C2-0A7EB3A9B342}"/>
              </a:ext>
            </a:extLst>
          </p:cNvPr>
          <p:cNvSpPr>
            <a:spLocks noGrp="1"/>
          </p:cNvSpPr>
          <p:nvPr>
            <p:ph type="title"/>
          </p:nvPr>
        </p:nvSpPr>
        <p:spPr/>
        <p:txBody>
          <a:bodyPr/>
          <a:lstStyle/>
          <a:p>
            <a:r>
              <a:rPr lang="da-DK" dirty="0"/>
              <a:t>I-Domme: Nogle S er P</a:t>
            </a:r>
          </a:p>
        </p:txBody>
      </p:sp>
      <p:sp>
        <p:nvSpPr>
          <p:cNvPr id="3" name="Pladsholder til indhold 2">
            <a:extLst>
              <a:ext uri="{FF2B5EF4-FFF2-40B4-BE49-F238E27FC236}">
                <a16:creationId xmlns:a16="http://schemas.microsoft.com/office/drawing/2014/main" id="{7173067C-17B8-2BBE-4FFF-09E0D8FA000A}"/>
              </a:ext>
            </a:extLst>
          </p:cNvPr>
          <p:cNvSpPr>
            <a:spLocks noGrp="1"/>
          </p:cNvSpPr>
          <p:nvPr>
            <p:ph idx="1"/>
          </p:nvPr>
        </p:nvSpPr>
        <p:spPr>
          <a:xfrm>
            <a:off x="1066799" y="2103120"/>
            <a:ext cx="4117597" cy="3849624"/>
          </a:xfrm>
        </p:spPr>
        <p:txBody>
          <a:bodyPr/>
          <a:lstStyle/>
          <a:p>
            <a:r>
              <a:rPr lang="da-DK" b="1" dirty="0"/>
              <a:t>Nogle politikere er dygtig.</a:t>
            </a:r>
          </a:p>
          <a:p>
            <a:pPr>
              <a:lnSpc>
                <a:spcPct val="100000"/>
              </a:lnSpc>
            </a:pPr>
            <a:r>
              <a:rPr lang="da-DK" b="1" dirty="0"/>
              <a:t>Der er tider hvor alt synes håbløst. </a:t>
            </a:r>
          </a:p>
          <a:p>
            <a:pPr marL="0" indent="0">
              <a:lnSpc>
                <a:spcPct val="100000"/>
              </a:lnSpc>
              <a:spcBef>
                <a:spcPts val="0"/>
              </a:spcBef>
              <a:buNone/>
            </a:pPr>
            <a:r>
              <a:rPr lang="da-DK" b="1" dirty="0"/>
              <a:t>    </a:t>
            </a:r>
            <a:r>
              <a:rPr lang="da-DK" dirty="0"/>
              <a:t>(Der er også andre tider. Det er kun nogle   </a:t>
            </a:r>
          </a:p>
          <a:p>
            <a:pPr marL="0" indent="0">
              <a:lnSpc>
                <a:spcPct val="100000"/>
              </a:lnSpc>
              <a:spcBef>
                <a:spcPts val="0"/>
              </a:spcBef>
              <a:buNone/>
            </a:pPr>
            <a:r>
              <a:rPr lang="da-DK" dirty="0"/>
              <a:t>     tider, der er håbløse)</a:t>
            </a:r>
          </a:p>
          <a:p>
            <a:r>
              <a:rPr lang="da-DK" b="1" dirty="0"/>
              <a:t>Der er mennesker, der er selvopofrende. </a:t>
            </a:r>
            <a:r>
              <a:rPr lang="da-DK" dirty="0"/>
              <a:t>(Der er nogle mennesker, der er selvopofrende)</a:t>
            </a:r>
          </a:p>
          <a:p>
            <a:endParaRPr lang="da-DK" dirty="0"/>
          </a:p>
          <a:p>
            <a:r>
              <a:rPr lang="da-DK" dirty="0"/>
              <a:t>Nogle ting af en bestemt slagt har en eller anden egenskab.</a:t>
            </a:r>
          </a:p>
        </p:txBody>
      </p:sp>
      <p:pic>
        <p:nvPicPr>
          <p:cNvPr id="5" name="Billede 4">
            <a:extLst>
              <a:ext uri="{FF2B5EF4-FFF2-40B4-BE49-F238E27FC236}">
                <a16:creationId xmlns:a16="http://schemas.microsoft.com/office/drawing/2014/main" id="{87DB3627-A9C0-0CE0-84B4-5BEB3D31CE5B}"/>
              </a:ext>
            </a:extLst>
          </p:cNvPr>
          <p:cNvPicPr>
            <a:picLocks noChangeAspect="1"/>
          </p:cNvPicPr>
          <p:nvPr/>
        </p:nvPicPr>
        <p:blipFill>
          <a:blip r:embed="rId2"/>
          <a:stretch>
            <a:fillRect/>
          </a:stretch>
        </p:blipFill>
        <p:spPr>
          <a:xfrm>
            <a:off x="5771756" y="2014194"/>
            <a:ext cx="3819525" cy="3324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3805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D5F71-D483-9762-AFF0-B49FE1DBE0AF}"/>
              </a:ext>
            </a:extLst>
          </p:cNvPr>
          <p:cNvSpPr>
            <a:spLocks noGrp="1"/>
          </p:cNvSpPr>
          <p:nvPr>
            <p:ph type="title"/>
          </p:nvPr>
        </p:nvSpPr>
        <p:spPr/>
        <p:txBody>
          <a:bodyPr/>
          <a:lstStyle/>
          <a:p>
            <a:r>
              <a:rPr lang="da-DK" dirty="0"/>
              <a:t>E-Domme: Ingen S er P</a:t>
            </a:r>
          </a:p>
        </p:txBody>
      </p:sp>
      <p:sp>
        <p:nvSpPr>
          <p:cNvPr id="3" name="Pladsholder til indhold 2">
            <a:extLst>
              <a:ext uri="{FF2B5EF4-FFF2-40B4-BE49-F238E27FC236}">
                <a16:creationId xmlns:a16="http://schemas.microsoft.com/office/drawing/2014/main" id="{74A29E70-68B4-1FD0-6BD3-9AE1B1C0F671}"/>
              </a:ext>
            </a:extLst>
          </p:cNvPr>
          <p:cNvSpPr>
            <a:spLocks noGrp="1"/>
          </p:cNvSpPr>
          <p:nvPr>
            <p:ph idx="1"/>
          </p:nvPr>
        </p:nvSpPr>
        <p:spPr>
          <a:xfrm>
            <a:off x="1066800" y="2103120"/>
            <a:ext cx="3723314" cy="3849624"/>
          </a:xfrm>
        </p:spPr>
        <p:txBody>
          <a:bodyPr/>
          <a:lstStyle/>
          <a:p>
            <a:r>
              <a:rPr lang="da-DK" b="1" dirty="0"/>
              <a:t>Ingen Pingviner kan flyve.</a:t>
            </a:r>
          </a:p>
          <a:p>
            <a:r>
              <a:rPr lang="da-DK" b="1" dirty="0"/>
              <a:t>Der findes ikke runde firkanter.</a:t>
            </a:r>
          </a:p>
          <a:p>
            <a:r>
              <a:rPr lang="da-DK" b="1" dirty="0"/>
              <a:t>Heste er ikke klovdyr. </a:t>
            </a:r>
          </a:p>
          <a:p>
            <a:pPr marL="0" indent="0">
              <a:buNone/>
            </a:pPr>
            <a:r>
              <a:rPr lang="da-DK" dirty="0"/>
              <a:t>   </a:t>
            </a:r>
          </a:p>
          <a:p>
            <a:r>
              <a:rPr lang="da-DK" dirty="0"/>
              <a:t>Der er ting af en bestemt slags, der ikke er i besiddelse af en bestemt egenskab.</a:t>
            </a:r>
          </a:p>
          <a:p>
            <a:r>
              <a:rPr lang="da-DK" dirty="0"/>
              <a:t>Der er flere måder at sige ingen på. </a:t>
            </a:r>
          </a:p>
          <a:p>
            <a:endParaRPr lang="da-DK" dirty="0"/>
          </a:p>
        </p:txBody>
      </p:sp>
      <p:pic>
        <p:nvPicPr>
          <p:cNvPr id="5" name="Billede 4">
            <a:extLst>
              <a:ext uri="{FF2B5EF4-FFF2-40B4-BE49-F238E27FC236}">
                <a16:creationId xmlns:a16="http://schemas.microsoft.com/office/drawing/2014/main" id="{D13CFEB1-0792-D637-83DC-6FD8E501E3E0}"/>
              </a:ext>
            </a:extLst>
          </p:cNvPr>
          <p:cNvPicPr>
            <a:picLocks noChangeAspect="1"/>
          </p:cNvPicPr>
          <p:nvPr/>
        </p:nvPicPr>
        <p:blipFill>
          <a:blip r:embed="rId2"/>
          <a:stretch>
            <a:fillRect/>
          </a:stretch>
        </p:blipFill>
        <p:spPr>
          <a:xfrm>
            <a:off x="5310232" y="2103120"/>
            <a:ext cx="3528996" cy="320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1446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76729-FE6E-CD7B-F0D5-ED9F7B6BF888}"/>
              </a:ext>
            </a:extLst>
          </p:cNvPr>
          <p:cNvSpPr>
            <a:spLocks noGrp="1"/>
          </p:cNvSpPr>
          <p:nvPr>
            <p:ph type="title"/>
          </p:nvPr>
        </p:nvSpPr>
        <p:spPr/>
        <p:txBody>
          <a:bodyPr/>
          <a:lstStyle/>
          <a:p>
            <a:r>
              <a:rPr lang="da-DK" dirty="0"/>
              <a:t>O-Domme</a:t>
            </a:r>
          </a:p>
        </p:txBody>
      </p:sp>
      <p:sp>
        <p:nvSpPr>
          <p:cNvPr id="3" name="Pladsholder til indhold 2">
            <a:extLst>
              <a:ext uri="{FF2B5EF4-FFF2-40B4-BE49-F238E27FC236}">
                <a16:creationId xmlns:a16="http://schemas.microsoft.com/office/drawing/2014/main" id="{AABD4C6F-965B-27AA-29E2-C95617291C12}"/>
              </a:ext>
            </a:extLst>
          </p:cNvPr>
          <p:cNvSpPr>
            <a:spLocks noGrp="1"/>
          </p:cNvSpPr>
          <p:nvPr>
            <p:ph idx="1"/>
          </p:nvPr>
        </p:nvSpPr>
        <p:spPr>
          <a:xfrm>
            <a:off x="1066800" y="2103120"/>
            <a:ext cx="3538756" cy="3849624"/>
          </a:xfrm>
        </p:spPr>
        <p:txBody>
          <a:bodyPr/>
          <a:lstStyle/>
          <a:p>
            <a:r>
              <a:rPr lang="da-DK" b="1" dirty="0"/>
              <a:t>Nogle politikere er ikke dygtige</a:t>
            </a:r>
          </a:p>
          <a:p>
            <a:r>
              <a:rPr lang="da-DK" b="1" dirty="0"/>
              <a:t>Han har bøger, der ikke er gode.</a:t>
            </a:r>
          </a:p>
          <a:p>
            <a:r>
              <a:rPr lang="da-DK" dirty="0"/>
              <a:t>(Nogle af hans bøger er ikke gode, men det gælder ikke alle. Hvis det var tilfældet ville vi skrive ”Alle hans bøger er ikke gode” eller mere korrekt ”Alle hans bøger er dårlige”)</a:t>
            </a:r>
          </a:p>
          <a:p>
            <a:r>
              <a:rPr lang="da-DK" b="1" dirty="0"/>
              <a:t>Politikere er ikke altid gamle.</a:t>
            </a:r>
          </a:p>
          <a:p>
            <a:r>
              <a:rPr lang="da-DK" dirty="0"/>
              <a:t>(Ikke at de er unge en gang i mellem, men at ikke alle er det)</a:t>
            </a:r>
          </a:p>
        </p:txBody>
      </p:sp>
      <p:pic>
        <p:nvPicPr>
          <p:cNvPr id="5" name="Billede 4">
            <a:extLst>
              <a:ext uri="{FF2B5EF4-FFF2-40B4-BE49-F238E27FC236}">
                <a16:creationId xmlns:a16="http://schemas.microsoft.com/office/drawing/2014/main" id="{E2EF8A04-EBB4-29E5-346D-CE5797D5FB50}"/>
              </a:ext>
            </a:extLst>
          </p:cNvPr>
          <p:cNvPicPr>
            <a:picLocks noChangeAspect="1"/>
          </p:cNvPicPr>
          <p:nvPr/>
        </p:nvPicPr>
        <p:blipFill>
          <a:blip r:embed="rId2"/>
          <a:stretch>
            <a:fillRect/>
          </a:stretch>
        </p:blipFill>
        <p:spPr>
          <a:xfrm>
            <a:off x="5676683" y="2103120"/>
            <a:ext cx="3819525" cy="3324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31326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F4E665-2F29-BB63-8D94-0800CBFA4C80}"/>
              </a:ext>
            </a:extLst>
          </p:cNvPr>
          <p:cNvSpPr>
            <a:spLocks noGrp="1"/>
          </p:cNvSpPr>
          <p:nvPr>
            <p:ph type="title"/>
          </p:nvPr>
        </p:nvSpPr>
        <p:spPr/>
        <p:txBody>
          <a:bodyPr/>
          <a:lstStyle/>
          <a:p>
            <a:r>
              <a:rPr lang="da-DK" dirty="0"/>
              <a:t>Slutningsregler 1</a:t>
            </a:r>
          </a:p>
        </p:txBody>
      </p:sp>
      <p:sp>
        <p:nvSpPr>
          <p:cNvPr id="3" name="Pladsholder til indhold 2">
            <a:extLst>
              <a:ext uri="{FF2B5EF4-FFF2-40B4-BE49-F238E27FC236}">
                <a16:creationId xmlns:a16="http://schemas.microsoft.com/office/drawing/2014/main" id="{28CD84CC-DAE2-51FC-BDEE-CD6B0CF2292F}"/>
              </a:ext>
            </a:extLst>
          </p:cNvPr>
          <p:cNvSpPr>
            <a:spLocks noGrp="1"/>
          </p:cNvSpPr>
          <p:nvPr>
            <p:ph idx="1"/>
          </p:nvPr>
        </p:nvSpPr>
        <p:spPr/>
        <p:txBody>
          <a:bodyPr/>
          <a:lstStyle/>
          <a:p>
            <a:r>
              <a:rPr lang="da-DK" dirty="0"/>
              <a:t>A1 – Man kan ikke drage nogen konklusion hvis begge præmisser er benægtende</a:t>
            </a:r>
          </a:p>
          <a:p>
            <a:pPr lvl="1"/>
            <a:r>
              <a:rPr lang="da-DK" dirty="0"/>
              <a:t>P1: En sten kan ikke flyve (Benægtende)</a:t>
            </a:r>
          </a:p>
          <a:p>
            <a:pPr lvl="1"/>
            <a:r>
              <a:rPr lang="da-DK" dirty="0"/>
              <a:t>P2: Morlille kan ikke flyve (Benægtende) </a:t>
            </a:r>
          </a:p>
          <a:p>
            <a:pPr lvl="1"/>
            <a:r>
              <a:rPr lang="da-DK" dirty="0"/>
              <a:t>K: Ikke muligt!</a:t>
            </a:r>
          </a:p>
          <a:p>
            <a:r>
              <a:rPr lang="da-DK" dirty="0"/>
              <a:t>A2 – Man kan ikke drage nogen konklusion hvis begge præmisser er delvise</a:t>
            </a:r>
          </a:p>
          <a:p>
            <a:pPr lvl="1"/>
            <a:r>
              <a:rPr lang="da-DK" dirty="0"/>
              <a:t>P1: Nogle politikere er gamle (Delvis)</a:t>
            </a:r>
          </a:p>
          <a:p>
            <a:pPr lvl="1"/>
            <a:r>
              <a:rPr lang="da-DK" dirty="0"/>
              <a:t>P2: Nogle politikere er dygtige (Delvis)</a:t>
            </a:r>
          </a:p>
          <a:p>
            <a:pPr lvl="1"/>
            <a:r>
              <a:rPr lang="da-DK" dirty="0"/>
              <a:t>K: Ikke mulig!</a:t>
            </a:r>
          </a:p>
          <a:p>
            <a:endParaRPr lang="da-DK" dirty="0"/>
          </a:p>
        </p:txBody>
      </p:sp>
      <p:pic>
        <p:nvPicPr>
          <p:cNvPr id="4098" name="Picture 2" descr="Vector Hypnotic Helix Maze - Mesmerizing Infinite Spiral Labyrinth  Stock-vektor | Adobe Stock">
            <a:extLst>
              <a:ext uri="{FF2B5EF4-FFF2-40B4-BE49-F238E27FC236}">
                <a16:creationId xmlns:a16="http://schemas.microsoft.com/office/drawing/2014/main" id="{10F04A71-98D5-FC5A-01D9-D26B5A86E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290" y="4438269"/>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37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DD067-2EB1-DA01-57C2-5782C50989EE}"/>
              </a:ext>
            </a:extLst>
          </p:cNvPr>
          <p:cNvSpPr>
            <a:spLocks noGrp="1"/>
          </p:cNvSpPr>
          <p:nvPr>
            <p:ph type="title"/>
          </p:nvPr>
        </p:nvSpPr>
        <p:spPr/>
        <p:txBody>
          <a:bodyPr/>
          <a:lstStyle/>
          <a:p>
            <a:r>
              <a:rPr lang="da-DK" dirty="0"/>
              <a:t>Slutningsregler 2</a:t>
            </a:r>
          </a:p>
        </p:txBody>
      </p:sp>
      <p:sp>
        <p:nvSpPr>
          <p:cNvPr id="3" name="Pladsholder til indhold 2">
            <a:extLst>
              <a:ext uri="{FF2B5EF4-FFF2-40B4-BE49-F238E27FC236}">
                <a16:creationId xmlns:a16="http://schemas.microsoft.com/office/drawing/2014/main" id="{AA87A013-B1C4-E0D9-ABA0-CC12B66E6DB6}"/>
              </a:ext>
            </a:extLst>
          </p:cNvPr>
          <p:cNvSpPr>
            <a:spLocks noGrp="1"/>
          </p:cNvSpPr>
          <p:nvPr>
            <p:ph idx="1"/>
          </p:nvPr>
        </p:nvSpPr>
        <p:spPr/>
        <p:txBody>
          <a:bodyPr>
            <a:normAutofit lnSpcReduction="10000"/>
          </a:bodyPr>
          <a:lstStyle/>
          <a:p>
            <a:r>
              <a:rPr lang="da-DK" dirty="0"/>
              <a:t>B1 – Hvis den ene præmis er delvis er konklusionen delvis.</a:t>
            </a:r>
          </a:p>
          <a:p>
            <a:pPr lvl="1"/>
            <a:r>
              <a:rPr lang="da-DK" dirty="0"/>
              <a:t>P1: Alle, der er glade, smiler meget (Almen)</a:t>
            </a:r>
          </a:p>
          <a:p>
            <a:pPr lvl="1"/>
            <a:r>
              <a:rPr lang="da-DK" dirty="0"/>
              <a:t>P2: Nogle mennesker er altid glade (Delvis)</a:t>
            </a:r>
          </a:p>
          <a:p>
            <a:pPr lvl="1"/>
            <a:r>
              <a:rPr lang="da-DK" dirty="0"/>
              <a:t>K: Nogle mennesker smiler meget. (Delvis)</a:t>
            </a:r>
          </a:p>
          <a:p>
            <a:r>
              <a:rPr lang="da-DK" dirty="0"/>
              <a:t>B2 – Hvis den ene præmis er benægtende er konklusionen benægtende</a:t>
            </a:r>
          </a:p>
          <a:p>
            <a:pPr lvl="1"/>
            <a:r>
              <a:rPr lang="da-DK" dirty="0"/>
              <a:t>P1: Ingen katte kan flyve</a:t>
            </a:r>
          </a:p>
          <a:p>
            <a:pPr lvl="1"/>
            <a:r>
              <a:rPr lang="da-DK" dirty="0"/>
              <a:t>P2: Alle måger kan flyve</a:t>
            </a:r>
          </a:p>
          <a:p>
            <a:pPr lvl="1"/>
            <a:r>
              <a:rPr lang="da-DK" dirty="0"/>
              <a:t>K: Ingen katte er måger</a:t>
            </a:r>
          </a:p>
          <a:p>
            <a:r>
              <a:rPr lang="da-DK" dirty="0"/>
              <a:t>B3 – Hvis overbegrebet står delvist i oversætningen skal det også stå delvist i konklusionen</a:t>
            </a:r>
          </a:p>
          <a:p>
            <a:pPr lvl="1"/>
            <a:r>
              <a:rPr lang="da-DK" dirty="0"/>
              <a:t>P1: Nogle elever er dovne. (Delvis)</a:t>
            </a:r>
          </a:p>
          <a:p>
            <a:pPr lvl="1"/>
            <a:r>
              <a:rPr lang="da-DK" dirty="0"/>
              <a:t>P2: Alle dovne elever læser ikke alle lektier. (Almen)</a:t>
            </a:r>
          </a:p>
          <a:p>
            <a:pPr lvl="1"/>
            <a:r>
              <a:rPr lang="da-DK" dirty="0"/>
              <a:t>K: Nogle elever læser ikke alle lektier.(Delvis)</a:t>
            </a:r>
          </a:p>
          <a:p>
            <a:r>
              <a:rPr lang="da-DK" dirty="0"/>
              <a:t>B4 – Hvis underbegrebet står delvist i undersætningen må det også stå delvist i konklusionen</a:t>
            </a:r>
          </a:p>
          <a:p>
            <a:pPr lvl="1"/>
            <a:r>
              <a:rPr lang="da-DK" dirty="0"/>
              <a:t>Se eksemplet til B1.</a:t>
            </a:r>
          </a:p>
          <a:p>
            <a:endParaRPr lang="da-DK" dirty="0"/>
          </a:p>
          <a:p>
            <a:endParaRPr lang="da-DK" dirty="0"/>
          </a:p>
        </p:txBody>
      </p:sp>
    </p:spTree>
    <p:extLst>
      <p:ext uri="{BB962C8B-B14F-4D97-AF65-F5344CB8AC3E}">
        <p14:creationId xmlns:p14="http://schemas.microsoft.com/office/powerpoint/2010/main" val="3508354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CA4B4-2AD9-9DE6-C950-2C99D7B96C3E}"/>
              </a:ext>
            </a:extLst>
          </p:cNvPr>
          <p:cNvSpPr>
            <a:spLocks noGrp="1"/>
          </p:cNvSpPr>
          <p:nvPr>
            <p:ph type="title"/>
          </p:nvPr>
        </p:nvSpPr>
        <p:spPr>
          <a:xfrm>
            <a:off x="8458200" y="607392"/>
            <a:ext cx="3161963" cy="1645920"/>
          </a:xfrm>
        </p:spPr>
        <p:txBody>
          <a:bodyPr anchor="b">
            <a:normAutofit/>
          </a:bodyPr>
          <a:lstStyle/>
          <a:p>
            <a:r>
              <a:rPr lang="da-DK" dirty="0"/>
              <a:t>Øvelse 2</a:t>
            </a:r>
          </a:p>
        </p:txBody>
      </p:sp>
      <p:pic>
        <p:nvPicPr>
          <p:cNvPr id="3074" name="Picture 2" descr="Danske aviser &gt;&gt; Oversigt og information om danske aviser">
            <a:extLst>
              <a:ext uri="{FF2B5EF4-FFF2-40B4-BE49-F238E27FC236}">
                <a16:creationId xmlns:a16="http://schemas.microsoft.com/office/drawing/2014/main" id="{B0C3BAAF-50BC-8E0C-C855-FBB6A62232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04" r="949" b="2"/>
          <a:stretch/>
        </p:blipFill>
        <p:spPr bwMode="auto">
          <a:xfrm>
            <a:off x="685800" y="609600"/>
            <a:ext cx="6858000" cy="5334000"/>
          </a:xfrm>
          <a:prstGeom prst="rect">
            <a:avLst/>
          </a:prstGeom>
          <a:solidFill>
            <a:srgbClr val="FFFFFF"/>
          </a:solidFill>
        </p:spPr>
      </p:pic>
      <p:sp>
        <p:nvSpPr>
          <p:cNvPr id="3" name="Pladsholder til indhold 2">
            <a:extLst>
              <a:ext uri="{FF2B5EF4-FFF2-40B4-BE49-F238E27FC236}">
                <a16:creationId xmlns:a16="http://schemas.microsoft.com/office/drawing/2014/main" id="{804B82FD-9451-CA66-116D-6C115B968C1F}"/>
              </a:ext>
            </a:extLst>
          </p:cNvPr>
          <p:cNvSpPr>
            <a:spLocks noGrp="1"/>
          </p:cNvSpPr>
          <p:nvPr>
            <p:ph type="body" sz="half" idx="2"/>
          </p:nvPr>
        </p:nvSpPr>
        <p:spPr>
          <a:xfrm>
            <a:off x="8458200" y="2336800"/>
            <a:ext cx="3161963" cy="3606800"/>
          </a:xfrm>
        </p:spPr>
        <p:txBody>
          <a:bodyPr>
            <a:normAutofit/>
          </a:bodyPr>
          <a:lstStyle/>
          <a:p>
            <a:r>
              <a:rPr lang="da-DK" dirty="0"/>
              <a:t>Find eksempler på de forskellige slutningsregler i aviserne</a:t>
            </a:r>
          </a:p>
          <a:p>
            <a:r>
              <a:rPr lang="da-DK" dirty="0"/>
              <a:t>Find eksempler på forkert brug af slutningsreglerne</a:t>
            </a:r>
          </a:p>
          <a:p>
            <a:r>
              <a:rPr lang="da-DK" dirty="0"/>
              <a:t>Det er en svær opgave og I bliver nødt til at omskrive det, der står og supplere med domme, der ikke eksplicit er nævnt. </a:t>
            </a:r>
          </a:p>
        </p:txBody>
      </p:sp>
    </p:spTree>
    <p:extLst>
      <p:ext uri="{BB962C8B-B14F-4D97-AF65-F5344CB8AC3E}">
        <p14:creationId xmlns:p14="http://schemas.microsoft.com/office/powerpoint/2010/main" val="2350693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F38BA-64D9-60B6-E1F9-05466D92E9BB}"/>
              </a:ext>
            </a:extLst>
          </p:cNvPr>
          <p:cNvSpPr>
            <a:spLocks noGrp="1"/>
          </p:cNvSpPr>
          <p:nvPr>
            <p:ph type="title"/>
          </p:nvPr>
        </p:nvSpPr>
        <p:spPr/>
        <p:txBody>
          <a:bodyPr/>
          <a:lstStyle/>
          <a:p>
            <a:r>
              <a:rPr lang="da-DK" dirty="0"/>
              <a:t>Øvelse 3</a:t>
            </a:r>
          </a:p>
        </p:txBody>
      </p:sp>
      <p:sp>
        <p:nvSpPr>
          <p:cNvPr id="3" name="Pladsholder til indhold 2">
            <a:extLst>
              <a:ext uri="{FF2B5EF4-FFF2-40B4-BE49-F238E27FC236}">
                <a16:creationId xmlns:a16="http://schemas.microsoft.com/office/drawing/2014/main" id="{08747467-489D-6936-365A-A57F5172E676}"/>
              </a:ext>
            </a:extLst>
          </p:cNvPr>
          <p:cNvSpPr>
            <a:spLocks noGrp="1"/>
          </p:cNvSpPr>
          <p:nvPr>
            <p:ph idx="1"/>
          </p:nvPr>
        </p:nvSpPr>
        <p:spPr>
          <a:xfrm>
            <a:off x="1066800" y="2103120"/>
            <a:ext cx="5367556" cy="3849624"/>
          </a:xfrm>
        </p:spPr>
        <p:txBody>
          <a:bodyPr/>
          <a:lstStyle/>
          <a:p>
            <a:pPr marL="342900" indent="-342900">
              <a:buFont typeface="+mj-lt"/>
              <a:buAutoNum type="arabicPeriod"/>
            </a:pPr>
            <a:r>
              <a:rPr lang="da-DK" dirty="0"/>
              <a:t>Find en sag, som I gerne vil argumentere for.</a:t>
            </a:r>
          </a:p>
          <a:p>
            <a:pPr marL="342900" indent="-342900">
              <a:buFont typeface="+mj-lt"/>
              <a:buAutoNum type="arabicPeriod"/>
            </a:pPr>
            <a:r>
              <a:rPr lang="da-DK" dirty="0"/>
              <a:t>Overvej ting, der vil støtte jeres sag (det kan være eksempler, statistik, følelser m.v.)</a:t>
            </a:r>
          </a:p>
          <a:p>
            <a:pPr marL="342900" indent="-342900">
              <a:buFont typeface="+mj-lt"/>
              <a:buAutoNum type="arabicPeriod"/>
            </a:pPr>
            <a:r>
              <a:rPr lang="da-DK" dirty="0"/>
              <a:t>Opstil nogle tydelige argumenter for jeres sag ved at bruge kategoriske domme.</a:t>
            </a:r>
          </a:p>
          <a:p>
            <a:pPr marL="342900" indent="-342900">
              <a:buFont typeface="+mj-lt"/>
              <a:buAutoNum type="arabicPeriod"/>
            </a:pPr>
            <a:r>
              <a:rPr lang="da-DK" dirty="0"/>
              <a:t>Omskriv jeres argumenter, så de bliver så læsevenlige som mulige.</a:t>
            </a:r>
          </a:p>
          <a:p>
            <a:pPr marL="342900" indent="-342900">
              <a:buFont typeface="+mj-lt"/>
              <a:buAutoNum type="arabicPeriod"/>
            </a:pPr>
            <a:r>
              <a:rPr lang="da-DK" dirty="0"/>
              <a:t>Gør rede for jeres tanker under vejs i arbejdet.</a:t>
            </a:r>
          </a:p>
          <a:p>
            <a:endParaRPr lang="da-DK" dirty="0"/>
          </a:p>
        </p:txBody>
      </p:sp>
      <p:pic>
        <p:nvPicPr>
          <p:cNvPr id="1028" name="Picture 4" descr="Thumbnail Image An illustration that covers the concept of Argument">
            <a:extLst>
              <a:ext uri="{FF2B5EF4-FFF2-40B4-BE49-F238E27FC236}">
                <a16:creationId xmlns:a16="http://schemas.microsoft.com/office/drawing/2014/main" id="{0AC13522-9ED2-F333-131A-9ADF5AED1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862" y="2014194"/>
            <a:ext cx="3593983" cy="3593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605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D44085-CBC4-33D4-08F7-74B03897218E}"/>
              </a:ext>
            </a:extLst>
          </p:cNvPr>
          <p:cNvSpPr>
            <a:spLocks noGrp="1"/>
          </p:cNvSpPr>
          <p:nvPr>
            <p:ph type="title"/>
          </p:nvPr>
        </p:nvSpPr>
        <p:spPr/>
        <p:txBody>
          <a:bodyPr/>
          <a:lstStyle/>
          <a:p>
            <a:r>
              <a:rPr lang="da-DK" dirty="0"/>
              <a:t>Øvelse 4</a:t>
            </a:r>
          </a:p>
        </p:txBody>
      </p:sp>
      <p:sp>
        <p:nvSpPr>
          <p:cNvPr id="3" name="Pladsholder til indhold 2">
            <a:extLst>
              <a:ext uri="{FF2B5EF4-FFF2-40B4-BE49-F238E27FC236}">
                <a16:creationId xmlns:a16="http://schemas.microsoft.com/office/drawing/2014/main" id="{70216362-6325-53A2-346E-9CC74D546A55}"/>
              </a:ext>
            </a:extLst>
          </p:cNvPr>
          <p:cNvSpPr>
            <a:spLocks noGrp="1"/>
          </p:cNvSpPr>
          <p:nvPr>
            <p:ph idx="1"/>
          </p:nvPr>
        </p:nvSpPr>
        <p:spPr>
          <a:xfrm>
            <a:off x="1066800" y="2103120"/>
            <a:ext cx="4327321" cy="3849624"/>
          </a:xfrm>
        </p:spPr>
        <p:txBody>
          <a:bodyPr/>
          <a:lstStyle/>
          <a:p>
            <a:r>
              <a:rPr lang="da-DK" dirty="0"/>
              <a:t>Tag udgangspunkt i jeres argumenter fra forrige øvelse. </a:t>
            </a:r>
          </a:p>
          <a:p>
            <a:r>
              <a:rPr lang="da-DK" dirty="0"/>
              <a:t>Prøv at omsæt argumentet til noget ikke sprogligt (et billede, en tegneserie uden ord, en skulptur, en pantomime e. lign.)</a:t>
            </a:r>
          </a:p>
        </p:txBody>
      </p:sp>
      <p:pic>
        <p:nvPicPr>
          <p:cNvPr id="2050" name="Picture 2" descr="Thumbnail Image A poster for clean drinking water without words">
            <a:extLst>
              <a:ext uri="{FF2B5EF4-FFF2-40B4-BE49-F238E27FC236}">
                <a16:creationId xmlns:a16="http://schemas.microsoft.com/office/drawing/2014/main" id="{4C72F3BF-C38A-F8A1-F4F0-03424DBDA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300" y="1737220"/>
            <a:ext cx="3753374" cy="375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316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pPr rtl="0"/>
            <a:r>
              <a:rPr lang="da-DK" dirty="0"/>
              <a:t>Titel </a:t>
            </a:r>
            <a:r>
              <a:rPr lang="da-DK" dirty="0" err="1"/>
              <a:t>Lorem</a:t>
            </a:r>
            <a:r>
              <a:rPr lang="da-DK" dirty="0"/>
              <a:t> </a:t>
            </a:r>
            <a:r>
              <a:rPr lang="da-DK" dirty="0" err="1"/>
              <a:t>Ipsum</a:t>
            </a:r>
            <a:r>
              <a:rPr lang="da-DK" dirty="0"/>
              <a:t> </a:t>
            </a:r>
          </a:p>
        </p:txBody>
      </p:sp>
      <p:graphicFrame>
        <p:nvGraphicFramePr>
          <p:cNvPr id="4" name="Pladsholder til indhold 2" descr="SmartArt-grafik">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26777325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257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50285086_TF11531919_Win32" id="{C7723244-BBD4-4FFD-A4B1-62D8FF7A6BAC}" vid="{81FC2794-DBF7-4FC6-9170-2477C84A6B3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ppt/theme/themeOverride2.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Falmet idyl</Template>
  <TotalTime>1474</TotalTime>
  <Words>1248</Words>
  <Application>Microsoft Office PowerPoint</Application>
  <PresentationFormat>Widescreen</PresentationFormat>
  <Paragraphs>160</Paragraphs>
  <Slides>17</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17</vt:i4>
      </vt:variant>
    </vt:vector>
  </HeadingPairs>
  <TitlesOfParts>
    <vt:vector size="23" baseType="lpstr">
      <vt:lpstr>Arial</vt:lpstr>
      <vt:lpstr>Avenir Next LT Pro</vt:lpstr>
      <vt:lpstr>Avenir Next LT Pro Light</vt:lpstr>
      <vt:lpstr>Calibri</vt:lpstr>
      <vt:lpstr>Garamond</vt:lpstr>
      <vt:lpstr>SavonVTI</vt:lpstr>
      <vt:lpstr>Argumentation</vt:lpstr>
      <vt:lpstr>Begreber indtil nu (ikke udtømmende)</vt:lpstr>
      <vt:lpstr>Hvad kan vides?</vt:lpstr>
      <vt:lpstr>Den kategoriske dom</vt:lpstr>
      <vt:lpstr>Et par begreber</vt:lpstr>
      <vt:lpstr>Øvelse 1</vt:lpstr>
      <vt:lpstr>Et eksempel fra Information den 5. sep</vt:lpstr>
      <vt:lpstr>A-Domme: Alle S er P</vt:lpstr>
      <vt:lpstr>I-Domme: Nogle S er P</vt:lpstr>
      <vt:lpstr>E-Domme: Ingen S er P</vt:lpstr>
      <vt:lpstr>O-Domme</vt:lpstr>
      <vt:lpstr>Slutningsregler 1</vt:lpstr>
      <vt:lpstr>Slutningsregler 2</vt:lpstr>
      <vt:lpstr>Øvelse 2</vt:lpstr>
      <vt:lpstr>Øvelse 3</vt:lpstr>
      <vt:lpstr>Øvelse 4</vt:lpstr>
      <vt:lpstr>Titel Lorem Ipsum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Argumentation</dc:title>
  <dc:creator>Andreas Hauervig</dc:creator>
  <cp:lastModifiedBy>Andreas Hauervig</cp:lastModifiedBy>
  <cp:revision>3</cp:revision>
  <dcterms:created xsi:type="dcterms:W3CDTF">2023-09-04T07:21:55Z</dcterms:created>
  <dcterms:modified xsi:type="dcterms:W3CDTF">2024-09-23T05:30:00Z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