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notesMasterIdLst>
    <p:notesMasterId r:id="rId16"/>
  </p:notesMasterIdLst>
  <p:sldIdLst>
    <p:sldId id="349" r:id="rId2"/>
    <p:sldId id="352" r:id="rId3"/>
    <p:sldId id="361" r:id="rId4"/>
    <p:sldId id="353" r:id="rId5"/>
    <p:sldId id="358" r:id="rId6"/>
    <p:sldId id="359" r:id="rId7"/>
    <p:sldId id="360" r:id="rId8"/>
    <p:sldId id="354" r:id="rId9"/>
    <p:sldId id="355" r:id="rId10"/>
    <p:sldId id="356" r:id="rId11"/>
    <p:sldId id="357" r:id="rId12"/>
    <p:sldId id="350" r:id="rId13"/>
    <p:sldId id="351" r:id="rId14"/>
    <p:sldId id="347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8F6E81-99E0-4797-87AD-FDC25F9FF878}" v="5" dt="2025-04-01T06:05:06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91492" autoAdjust="0"/>
  </p:normalViewPr>
  <p:slideViewPr>
    <p:cSldViewPr snapToGrid="0" snapToObjects="1">
      <p:cViewPr varScale="1">
        <p:scale>
          <a:sx n="68" d="100"/>
          <a:sy n="68" d="100"/>
        </p:scale>
        <p:origin x="508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9EBC4910-BE7F-48F3-B701-12304D8683CD}"/>
    <pc:docChg chg="undo custSel addSld delSld modSld sldOrd">
      <pc:chgData name="Christoffer Østergaard Carstens" userId="5d542c86-40b2-4e4f-ab37-dc2fab4fc46a" providerId="ADAL" clId="{9EBC4910-BE7F-48F3-B701-12304D8683CD}" dt="2024-03-14T07:26:49.083" v="807" actId="22"/>
      <pc:docMkLst>
        <pc:docMk/>
      </pc:docMkLst>
      <pc:sldChg chg="del">
        <pc:chgData name="Christoffer Østergaard Carstens" userId="5d542c86-40b2-4e4f-ab37-dc2fab4fc46a" providerId="ADAL" clId="{9EBC4910-BE7F-48F3-B701-12304D8683CD}" dt="2024-03-13T08:46:25.324" v="173" actId="47"/>
        <pc:sldMkLst>
          <pc:docMk/>
          <pc:sldMk cId="0" sldId="258"/>
        </pc:sldMkLst>
      </pc:sldChg>
      <pc:sldChg chg="del">
        <pc:chgData name="Christoffer Østergaard Carstens" userId="5d542c86-40b2-4e4f-ab37-dc2fab4fc46a" providerId="ADAL" clId="{9EBC4910-BE7F-48F3-B701-12304D8683CD}" dt="2024-03-13T08:44:16.871" v="0" actId="4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9EBC4910-BE7F-48F3-B701-12304D8683CD}" dt="2024-03-13T08:54:15.131" v="234" actId="20577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9EBC4910-BE7F-48F3-B701-12304D8683CD}" dt="2024-03-13T08:54:15.131" v="234" actId="20577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9EBC4910-BE7F-48F3-B701-12304D8683CD}" dt="2024-03-13T08:45:52.560" v="140" actId="47"/>
        <pc:sldMkLst>
          <pc:docMk/>
          <pc:sldMk cId="977638423" sldId="309"/>
        </pc:sldMkLst>
      </pc:sldChg>
      <pc:sldChg chg="del">
        <pc:chgData name="Christoffer Østergaard Carstens" userId="5d542c86-40b2-4e4f-ab37-dc2fab4fc46a" providerId="ADAL" clId="{9EBC4910-BE7F-48F3-B701-12304D8683CD}" dt="2024-03-13T08:46:15.110" v="165" actId="47"/>
        <pc:sldMkLst>
          <pc:docMk/>
          <pc:sldMk cId="2045196358" sldId="310"/>
        </pc:sldMkLst>
      </pc:sldChg>
      <pc:sldChg chg="del">
        <pc:chgData name="Christoffer Østergaard Carstens" userId="5d542c86-40b2-4e4f-ab37-dc2fab4fc46a" providerId="ADAL" clId="{9EBC4910-BE7F-48F3-B701-12304D8683CD}" dt="2024-03-13T08:46:16.851" v="167" actId="47"/>
        <pc:sldMkLst>
          <pc:docMk/>
          <pc:sldMk cId="921904823" sldId="316"/>
        </pc:sldMkLst>
      </pc:sldChg>
      <pc:sldChg chg="del">
        <pc:chgData name="Christoffer Østergaard Carstens" userId="5d542c86-40b2-4e4f-ab37-dc2fab4fc46a" providerId="ADAL" clId="{9EBC4910-BE7F-48F3-B701-12304D8683CD}" dt="2024-03-13T08:46:17.543" v="168" actId="47"/>
        <pc:sldMkLst>
          <pc:docMk/>
          <pc:sldMk cId="1682727521" sldId="317"/>
        </pc:sldMkLst>
      </pc:sldChg>
      <pc:sldChg chg="del">
        <pc:chgData name="Christoffer Østergaard Carstens" userId="5d542c86-40b2-4e4f-ab37-dc2fab4fc46a" providerId="ADAL" clId="{9EBC4910-BE7F-48F3-B701-12304D8683CD}" dt="2024-03-13T08:46:15.774" v="166" actId="47"/>
        <pc:sldMkLst>
          <pc:docMk/>
          <pc:sldMk cId="1833262657" sldId="320"/>
        </pc:sldMkLst>
      </pc:sldChg>
      <pc:sldChg chg="modSp mod ord">
        <pc:chgData name="Christoffer Østergaard Carstens" userId="5d542c86-40b2-4e4f-ab37-dc2fab4fc46a" providerId="ADAL" clId="{9EBC4910-BE7F-48F3-B701-12304D8683CD}" dt="2024-03-13T08:46:09.944" v="164" actId="20577"/>
        <pc:sldMkLst>
          <pc:docMk/>
          <pc:sldMk cId="3055764917" sldId="321"/>
        </pc:sldMkLst>
        <pc:spChg chg="mod">
          <ac:chgData name="Christoffer Østergaard Carstens" userId="5d542c86-40b2-4e4f-ab37-dc2fab4fc46a" providerId="ADAL" clId="{9EBC4910-BE7F-48F3-B701-12304D8683CD}" dt="2024-03-13T08:45:59.983" v="159" actId="20577"/>
          <ac:spMkLst>
            <pc:docMk/>
            <pc:sldMk cId="3055764917" sldId="321"/>
            <ac:spMk id="2" creationId="{C27B19E5-3241-7079-1A5A-8F2FF3F544A7}"/>
          </ac:spMkLst>
        </pc:spChg>
        <pc:spChg chg="mod">
          <ac:chgData name="Christoffer Østergaard Carstens" userId="5d542c86-40b2-4e4f-ab37-dc2fab4fc46a" providerId="ADAL" clId="{9EBC4910-BE7F-48F3-B701-12304D8683CD}" dt="2024-03-13T08:46:09.944" v="164" actId="20577"/>
          <ac:spMkLst>
            <pc:docMk/>
            <pc:sldMk cId="3055764917" sldId="321"/>
            <ac:spMk id="3" creationId="{60673B44-4098-D525-4CE1-8F24B9E877EC}"/>
          </ac:spMkLst>
        </pc:spChg>
      </pc:sldChg>
      <pc:sldChg chg="del">
        <pc:chgData name="Christoffer Østergaard Carstens" userId="5d542c86-40b2-4e4f-ab37-dc2fab4fc46a" providerId="ADAL" clId="{9EBC4910-BE7F-48F3-B701-12304D8683CD}" dt="2024-03-13T08:46:17.926" v="169" actId="47"/>
        <pc:sldMkLst>
          <pc:docMk/>
          <pc:sldMk cId="4137569917" sldId="322"/>
        </pc:sldMkLst>
      </pc:sldChg>
      <pc:sldChg chg="del">
        <pc:chgData name="Christoffer Østergaard Carstens" userId="5d542c86-40b2-4e4f-ab37-dc2fab4fc46a" providerId="ADAL" clId="{9EBC4910-BE7F-48F3-B701-12304D8683CD}" dt="2024-03-13T08:46:23.671" v="170" actId="47"/>
        <pc:sldMkLst>
          <pc:docMk/>
          <pc:sldMk cId="3114958335" sldId="324"/>
        </pc:sldMkLst>
      </pc:sldChg>
      <pc:sldChg chg="del">
        <pc:chgData name="Christoffer Østergaard Carstens" userId="5d542c86-40b2-4e4f-ab37-dc2fab4fc46a" providerId="ADAL" clId="{9EBC4910-BE7F-48F3-B701-12304D8683CD}" dt="2024-03-13T08:46:24.096" v="171" actId="47"/>
        <pc:sldMkLst>
          <pc:docMk/>
          <pc:sldMk cId="3950333453" sldId="325"/>
        </pc:sldMkLst>
      </pc:sldChg>
      <pc:sldChg chg="del">
        <pc:chgData name="Christoffer Østergaard Carstens" userId="5d542c86-40b2-4e4f-ab37-dc2fab4fc46a" providerId="ADAL" clId="{9EBC4910-BE7F-48F3-B701-12304D8683CD}" dt="2024-03-13T08:46:24.578" v="172" actId="47"/>
        <pc:sldMkLst>
          <pc:docMk/>
          <pc:sldMk cId="3726065333" sldId="326"/>
        </pc:sldMkLst>
      </pc:sldChg>
      <pc:sldChg chg="del">
        <pc:chgData name="Christoffer Østergaard Carstens" userId="5d542c86-40b2-4e4f-ab37-dc2fab4fc46a" providerId="ADAL" clId="{9EBC4910-BE7F-48F3-B701-12304D8683CD}" dt="2024-03-13T08:46:26.954" v="175" actId="47"/>
        <pc:sldMkLst>
          <pc:docMk/>
          <pc:sldMk cId="2203989295" sldId="327"/>
        </pc:sldMkLst>
      </pc:sldChg>
      <pc:sldChg chg="del">
        <pc:chgData name="Christoffer Østergaard Carstens" userId="5d542c86-40b2-4e4f-ab37-dc2fab4fc46a" providerId="ADAL" clId="{9EBC4910-BE7F-48F3-B701-12304D8683CD}" dt="2024-03-13T08:46:25.729" v="174" actId="47"/>
        <pc:sldMkLst>
          <pc:docMk/>
          <pc:sldMk cId="3196812762" sldId="328"/>
        </pc:sldMkLst>
      </pc:sldChg>
      <pc:sldChg chg="modSp new mod">
        <pc:chgData name="Christoffer Østergaard Carstens" userId="5d542c86-40b2-4e4f-ab37-dc2fab4fc46a" providerId="ADAL" clId="{9EBC4910-BE7F-48F3-B701-12304D8683CD}" dt="2024-03-13T08:44:38.937" v="81" actId="20577"/>
        <pc:sldMkLst>
          <pc:docMk/>
          <pc:sldMk cId="2739757696" sldId="329"/>
        </pc:sldMkLst>
        <pc:spChg chg="mod">
          <ac:chgData name="Christoffer Østergaard Carstens" userId="5d542c86-40b2-4e4f-ab37-dc2fab4fc46a" providerId="ADAL" clId="{9EBC4910-BE7F-48F3-B701-12304D8683CD}" dt="2024-03-13T08:44:24.570" v="30" actId="20577"/>
          <ac:spMkLst>
            <pc:docMk/>
            <pc:sldMk cId="2739757696" sldId="329"/>
            <ac:spMk id="2" creationId="{300A2DCB-332F-C5F3-F44E-0C5E93C1765D}"/>
          </ac:spMkLst>
        </pc:spChg>
        <pc:spChg chg="mod">
          <ac:chgData name="Christoffer Østergaard Carstens" userId="5d542c86-40b2-4e4f-ab37-dc2fab4fc46a" providerId="ADAL" clId="{9EBC4910-BE7F-48F3-B701-12304D8683CD}" dt="2024-03-13T08:44:38.937" v="81" actId="20577"/>
          <ac:spMkLst>
            <pc:docMk/>
            <pc:sldMk cId="2739757696" sldId="329"/>
            <ac:spMk id="3" creationId="{30AC7F3B-3965-0B94-3589-47C6137E766E}"/>
          </ac:spMkLst>
        </pc:spChg>
      </pc:sldChg>
      <pc:sldChg chg="addSp modSp new mod ord">
        <pc:chgData name="Christoffer Østergaard Carstens" userId="5d542c86-40b2-4e4f-ab37-dc2fab4fc46a" providerId="ADAL" clId="{9EBC4910-BE7F-48F3-B701-12304D8683CD}" dt="2024-03-13T08:54:38.626" v="297"/>
        <pc:sldMkLst>
          <pc:docMk/>
          <pc:sldMk cId="2418333401" sldId="330"/>
        </pc:sldMkLst>
        <pc:spChg chg="mod">
          <ac:chgData name="Christoffer Østergaard Carstens" userId="5d542c86-40b2-4e4f-ab37-dc2fab4fc46a" providerId="ADAL" clId="{9EBC4910-BE7F-48F3-B701-12304D8683CD}" dt="2024-03-13T08:47:32.836" v="206" actId="14100"/>
          <ac:spMkLst>
            <pc:docMk/>
            <pc:sldMk cId="2418333401" sldId="330"/>
            <ac:spMk id="2" creationId="{510F3408-5049-DB79-6112-C4CCA4C53B29}"/>
          </ac:spMkLst>
        </pc:spChg>
        <pc:picChg chg="add mod">
          <ac:chgData name="Christoffer Østergaard Carstens" userId="5d542c86-40b2-4e4f-ab37-dc2fab4fc46a" providerId="ADAL" clId="{9EBC4910-BE7F-48F3-B701-12304D8683CD}" dt="2024-03-13T08:47:24.044" v="204" actId="1076"/>
          <ac:picMkLst>
            <pc:docMk/>
            <pc:sldMk cId="2418333401" sldId="330"/>
            <ac:picMk id="5" creationId="{AAECB2DC-ED3E-65C0-60EA-9691B69044E5}"/>
          </ac:picMkLst>
        </pc:picChg>
      </pc:sldChg>
      <pc:sldChg chg="modSp new mod">
        <pc:chgData name="Christoffer Østergaard Carstens" userId="5d542c86-40b2-4e4f-ab37-dc2fab4fc46a" providerId="ADAL" clId="{9EBC4910-BE7F-48F3-B701-12304D8683CD}" dt="2024-03-13T09:00:26.098" v="801" actId="20577"/>
        <pc:sldMkLst>
          <pc:docMk/>
          <pc:sldMk cId="4226958987" sldId="331"/>
        </pc:sldMkLst>
        <pc:spChg chg="mod">
          <ac:chgData name="Christoffer Østergaard Carstens" userId="5d542c86-40b2-4e4f-ab37-dc2fab4fc46a" providerId="ADAL" clId="{9EBC4910-BE7F-48F3-B701-12304D8683CD}" dt="2024-03-13T08:54:44.693" v="310" actId="20577"/>
          <ac:spMkLst>
            <pc:docMk/>
            <pc:sldMk cId="4226958987" sldId="331"/>
            <ac:spMk id="2" creationId="{34D0F11D-C7CA-A02C-BD6B-87A329129579}"/>
          </ac:spMkLst>
        </pc:spChg>
        <pc:spChg chg="mod">
          <ac:chgData name="Christoffer Østergaard Carstens" userId="5d542c86-40b2-4e4f-ab37-dc2fab4fc46a" providerId="ADAL" clId="{9EBC4910-BE7F-48F3-B701-12304D8683CD}" dt="2024-03-13T09:00:26.098" v="801" actId="20577"/>
          <ac:spMkLst>
            <pc:docMk/>
            <pc:sldMk cId="4226958987" sldId="331"/>
            <ac:spMk id="3" creationId="{00ECF146-CC77-CD4B-A93A-8B2C148F0086}"/>
          </ac:spMkLst>
        </pc:spChg>
      </pc:sldChg>
      <pc:sldChg chg="modSp new mod">
        <pc:chgData name="Christoffer Østergaard Carstens" userId="5d542c86-40b2-4e4f-ab37-dc2fab4fc46a" providerId="ADAL" clId="{9EBC4910-BE7F-48F3-B701-12304D8683CD}" dt="2024-03-13T08:54:27.400" v="295" actId="20577"/>
        <pc:sldMkLst>
          <pc:docMk/>
          <pc:sldMk cId="2799246738" sldId="332"/>
        </pc:sldMkLst>
        <pc:spChg chg="mod">
          <ac:chgData name="Christoffer Østergaard Carstens" userId="5d542c86-40b2-4e4f-ab37-dc2fab4fc46a" providerId="ADAL" clId="{9EBC4910-BE7F-48F3-B701-12304D8683CD}" dt="2024-03-13T08:54:27.400" v="295" actId="20577"/>
          <ac:spMkLst>
            <pc:docMk/>
            <pc:sldMk cId="2799246738" sldId="332"/>
            <ac:spMk id="2" creationId="{55D99A29-EF7A-D683-6A4B-A7F75004F1EF}"/>
          </ac:spMkLst>
        </pc:spChg>
      </pc:sldChg>
      <pc:sldChg chg="addSp new mod">
        <pc:chgData name="Christoffer Østergaard Carstens" userId="5d542c86-40b2-4e4f-ab37-dc2fab4fc46a" providerId="ADAL" clId="{9EBC4910-BE7F-48F3-B701-12304D8683CD}" dt="2024-03-14T07:25:41.443" v="803" actId="22"/>
        <pc:sldMkLst>
          <pc:docMk/>
          <pc:sldMk cId="621106060" sldId="333"/>
        </pc:sldMkLst>
        <pc:picChg chg="add">
          <ac:chgData name="Christoffer Østergaard Carstens" userId="5d542c86-40b2-4e4f-ab37-dc2fab4fc46a" providerId="ADAL" clId="{9EBC4910-BE7F-48F3-B701-12304D8683CD}" dt="2024-03-14T07:25:41.443" v="803" actId="22"/>
          <ac:picMkLst>
            <pc:docMk/>
            <pc:sldMk cId="621106060" sldId="333"/>
            <ac:picMk id="5" creationId="{ED829471-8F2B-C99F-C7BF-B3059AC7E70D}"/>
          </ac:picMkLst>
        </pc:picChg>
      </pc:sldChg>
      <pc:sldChg chg="addSp new mod">
        <pc:chgData name="Christoffer Østergaard Carstens" userId="5d542c86-40b2-4e4f-ab37-dc2fab4fc46a" providerId="ADAL" clId="{9EBC4910-BE7F-48F3-B701-12304D8683CD}" dt="2024-03-14T07:26:02.928" v="805" actId="22"/>
        <pc:sldMkLst>
          <pc:docMk/>
          <pc:sldMk cId="275578422" sldId="334"/>
        </pc:sldMkLst>
        <pc:picChg chg="add">
          <ac:chgData name="Christoffer Østergaard Carstens" userId="5d542c86-40b2-4e4f-ab37-dc2fab4fc46a" providerId="ADAL" clId="{9EBC4910-BE7F-48F3-B701-12304D8683CD}" dt="2024-03-14T07:26:02.928" v="805" actId="22"/>
          <ac:picMkLst>
            <pc:docMk/>
            <pc:sldMk cId="275578422" sldId="334"/>
            <ac:picMk id="5" creationId="{AC8AD355-DBF7-14F9-715E-88B6CB943B29}"/>
          </ac:picMkLst>
        </pc:picChg>
      </pc:sldChg>
      <pc:sldChg chg="addSp new mod">
        <pc:chgData name="Christoffer Østergaard Carstens" userId="5d542c86-40b2-4e4f-ab37-dc2fab4fc46a" providerId="ADAL" clId="{9EBC4910-BE7F-48F3-B701-12304D8683CD}" dt="2024-03-14T07:26:49.083" v="807" actId="22"/>
        <pc:sldMkLst>
          <pc:docMk/>
          <pc:sldMk cId="223544949" sldId="335"/>
        </pc:sldMkLst>
        <pc:picChg chg="add">
          <ac:chgData name="Christoffer Østergaard Carstens" userId="5d542c86-40b2-4e4f-ab37-dc2fab4fc46a" providerId="ADAL" clId="{9EBC4910-BE7F-48F3-B701-12304D8683CD}" dt="2024-03-14T07:26:49.083" v="807" actId="22"/>
          <ac:picMkLst>
            <pc:docMk/>
            <pc:sldMk cId="223544949" sldId="335"/>
            <ac:picMk id="5" creationId="{70CC7F87-E4E0-5ADC-3F4B-73B5DA12E981}"/>
          </ac:picMkLst>
        </pc:picChg>
      </pc:sldChg>
      <pc:sldMasterChg chg="delSldLayout">
        <pc:chgData name="Christoffer Østergaard Carstens" userId="5d542c86-40b2-4e4f-ab37-dc2fab4fc46a" providerId="ADAL" clId="{9EBC4910-BE7F-48F3-B701-12304D8683CD}" dt="2024-03-13T08:46:25.324" v="173" actId="47"/>
        <pc:sldMasterMkLst>
          <pc:docMk/>
          <pc:sldMasterMk cId="1579545888" sldId="2147483671"/>
        </pc:sldMasterMkLst>
        <pc:sldLayoutChg chg="del">
          <pc:chgData name="Christoffer Østergaard Carstens" userId="5d542c86-40b2-4e4f-ab37-dc2fab4fc46a" providerId="ADAL" clId="{9EBC4910-BE7F-48F3-B701-12304D8683CD}" dt="2024-03-13T08:46:25.324" v="173" actId="47"/>
          <pc:sldLayoutMkLst>
            <pc:docMk/>
            <pc:sldMasterMk cId="1579545888" sldId="2147483671"/>
            <pc:sldLayoutMk cId="57095260" sldId="2147483683"/>
          </pc:sldLayoutMkLst>
        </pc:sldLayoutChg>
      </pc:sldMasterChg>
    </pc:docChg>
  </pc:docChgLst>
  <pc:docChgLst>
    <pc:chgData name="Christoffer Østergaard Carstens" userId="5d542c86-40b2-4e4f-ab37-dc2fab4fc46a" providerId="ADAL" clId="{FCCA4D67-E307-459F-92AF-ED07A04A3D62}"/>
    <pc:docChg chg="undo redo custSel addSld delSld modSld">
      <pc:chgData name="Christoffer Østergaard Carstens" userId="5d542c86-40b2-4e4f-ab37-dc2fab4fc46a" providerId="ADAL" clId="{FCCA4D67-E307-459F-92AF-ED07A04A3D62}" dt="2024-04-03T06:56:05.989" v="1348" actId="15"/>
      <pc:docMkLst>
        <pc:docMk/>
      </pc:docMkLst>
      <pc:sldChg chg="del">
        <pc:chgData name="Christoffer Østergaard Carstens" userId="5d542c86-40b2-4e4f-ab37-dc2fab4fc46a" providerId="ADAL" clId="{FCCA4D67-E307-459F-92AF-ED07A04A3D62}" dt="2024-04-03T06:31:30.958" v="1" actId="47"/>
        <pc:sldMkLst>
          <pc:docMk/>
          <pc:sldMk cId="2739757696" sldId="329"/>
        </pc:sldMkLst>
      </pc:sldChg>
      <pc:sldChg chg="del">
        <pc:chgData name="Christoffer Østergaard Carstens" userId="5d542c86-40b2-4e4f-ab37-dc2fab4fc46a" providerId="ADAL" clId="{FCCA4D67-E307-459F-92AF-ED07A04A3D62}" dt="2024-04-03T06:34:45.498" v="353" actId="47"/>
        <pc:sldMkLst>
          <pc:docMk/>
          <pc:sldMk cId="478167589" sldId="330"/>
        </pc:sldMkLst>
      </pc:sldChg>
      <pc:sldChg chg="del">
        <pc:chgData name="Christoffer Østergaard Carstens" userId="5d542c86-40b2-4e4f-ab37-dc2fab4fc46a" providerId="ADAL" clId="{FCCA4D67-E307-459F-92AF-ED07A04A3D62}" dt="2024-04-03T06:32:20.317" v="75" actId="47"/>
        <pc:sldMkLst>
          <pc:docMk/>
          <pc:sldMk cId="1323048267" sldId="343"/>
        </pc:sldMkLst>
      </pc:sldChg>
      <pc:sldChg chg="del">
        <pc:chgData name="Christoffer Østergaard Carstens" userId="5d542c86-40b2-4e4f-ab37-dc2fab4fc46a" providerId="ADAL" clId="{FCCA4D67-E307-459F-92AF-ED07A04A3D62}" dt="2024-04-03T06:32:35.666" v="77" actId="47"/>
        <pc:sldMkLst>
          <pc:docMk/>
          <pc:sldMk cId="94231127" sldId="344"/>
        </pc:sldMkLst>
      </pc:sldChg>
      <pc:sldChg chg="del">
        <pc:chgData name="Christoffer Østergaard Carstens" userId="5d542c86-40b2-4e4f-ab37-dc2fab4fc46a" providerId="ADAL" clId="{FCCA4D67-E307-459F-92AF-ED07A04A3D62}" dt="2024-04-03T06:32:36.077" v="78" actId="47"/>
        <pc:sldMkLst>
          <pc:docMk/>
          <pc:sldMk cId="2857855170" sldId="345"/>
        </pc:sldMkLst>
      </pc:sldChg>
      <pc:sldChg chg="del">
        <pc:chgData name="Christoffer Østergaard Carstens" userId="5d542c86-40b2-4e4f-ab37-dc2fab4fc46a" providerId="ADAL" clId="{FCCA4D67-E307-459F-92AF-ED07A04A3D62}" dt="2024-04-03T06:32:36.421" v="79" actId="47"/>
        <pc:sldMkLst>
          <pc:docMk/>
          <pc:sldMk cId="3259768453" sldId="346"/>
        </pc:sldMkLst>
      </pc:sldChg>
      <pc:sldChg chg="addSp modSp mod setBg">
        <pc:chgData name="Christoffer Østergaard Carstens" userId="5d542c86-40b2-4e4f-ab37-dc2fab4fc46a" providerId="ADAL" clId="{FCCA4D67-E307-459F-92AF-ED07A04A3D62}" dt="2024-04-03T06:35:01.085" v="388" actId="26606"/>
        <pc:sldMkLst>
          <pc:docMk/>
          <pc:sldMk cId="4096991367" sldId="347"/>
        </pc:sldMkLst>
        <pc:spChg chg="mod">
          <ac:chgData name="Christoffer Østergaard Carstens" userId="5d542c86-40b2-4e4f-ab37-dc2fab4fc46a" providerId="ADAL" clId="{FCCA4D67-E307-459F-92AF-ED07A04A3D62}" dt="2024-04-03T06:35:01.085" v="388" actId="26606"/>
          <ac:spMkLst>
            <pc:docMk/>
            <pc:sldMk cId="4096991367" sldId="347"/>
            <ac:spMk id="2" creationId="{65C35969-E3E1-D216-0C68-BF4D7727C1C7}"/>
          </ac:spMkLst>
        </pc:spChg>
        <pc:spChg chg="mod">
          <ac:chgData name="Christoffer Østergaard Carstens" userId="5d542c86-40b2-4e4f-ab37-dc2fab4fc46a" providerId="ADAL" clId="{FCCA4D67-E307-459F-92AF-ED07A04A3D62}" dt="2024-04-03T06:35:01.085" v="388" actId="26606"/>
          <ac:spMkLst>
            <pc:docMk/>
            <pc:sldMk cId="4096991367" sldId="347"/>
            <ac:spMk id="3" creationId="{F48E8006-42C8-548D-4708-CCDF0169DE59}"/>
          </ac:spMkLst>
        </pc:spChg>
        <pc:spChg chg="add">
          <ac:chgData name="Christoffer Østergaard Carstens" userId="5d542c86-40b2-4e4f-ab37-dc2fab4fc46a" providerId="ADAL" clId="{FCCA4D67-E307-459F-92AF-ED07A04A3D62}" dt="2024-04-03T06:35:01.085" v="388" actId="26606"/>
          <ac:spMkLst>
            <pc:docMk/>
            <pc:sldMk cId="4096991367" sldId="347"/>
            <ac:spMk id="9" creationId="{2C61293E-6EBE-43EF-A52C-9BEBFD7679D4}"/>
          </ac:spMkLst>
        </pc:spChg>
        <pc:spChg chg="add">
          <ac:chgData name="Christoffer Østergaard Carstens" userId="5d542c86-40b2-4e4f-ab37-dc2fab4fc46a" providerId="ADAL" clId="{FCCA4D67-E307-459F-92AF-ED07A04A3D62}" dt="2024-04-03T06:35:01.085" v="388" actId="26606"/>
          <ac:spMkLst>
            <pc:docMk/>
            <pc:sldMk cId="4096991367" sldId="347"/>
            <ac:spMk id="11" creationId="{21540236-BFD5-4A9D-8840-4703E7F76825}"/>
          </ac:spMkLst>
        </pc:spChg>
        <pc:picChg chg="add">
          <ac:chgData name="Christoffer Østergaard Carstens" userId="5d542c86-40b2-4e4f-ab37-dc2fab4fc46a" providerId="ADAL" clId="{FCCA4D67-E307-459F-92AF-ED07A04A3D62}" dt="2024-04-03T06:35:01.085" v="388" actId="26606"/>
          <ac:picMkLst>
            <pc:docMk/>
            <pc:sldMk cId="4096991367" sldId="347"/>
            <ac:picMk id="5" creationId="{4BCA6406-1894-02F7-9394-077F840FC655}"/>
          </ac:picMkLst>
        </pc:picChg>
      </pc:sldChg>
      <pc:sldChg chg="del">
        <pc:chgData name="Christoffer Østergaard Carstens" userId="5d542c86-40b2-4e4f-ab37-dc2fab4fc46a" providerId="ADAL" clId="{FCCA4D67-E307-459F-92AF-ED07A04A3D62}" dt="2024-04-03T06:32:38.234" v="80" actId="47"/>
        <pc:sldMkLst>
          <pc:docMk/>
          <pc:sldMk cId="3104993851" sldId="348"/>
        </pc:sldMkLst>
      </pc:sldChg>
      <pc:sldChg chg="addSp delSp modSp new mod setBg">
        <pc:chgData name="Christoffer Østergaard Carstens" userId="5d542c86-40b2-4e4f-ab37-dc2fab4fc46a" providerId="ADAL" clId="{FCCA4D67-E307-459F-92AF-ED07A04A3D62}" dt="2024-04-03T06:41:52.599" v="767" actId="26606"/>
        <pc:sldMkLst>
          <pc:docMk/>
          <pc:sldMk cId="934022594" sldId="349"/>
        </pc:sldMkLst>
        <pc:spChg chg="mod">
          <ac:chgData name="Christoffer Østergaard Carstens" userId="5d542c86-40b2-4e4f-ab37-dc2fab4fc46a" providerId="ADAL" clId="{FCCA4D67-E307-459F-92AF-ED07A04A3D62}" dt="2024-04-03T06:41:52.599" v="767" actId="26606"/>
          <ac:spMkLst>
            <pc:docMk/>
            <pc:sldMk cId="934022594" sldId="349"/>
            <ac:spMk id="2" creationId="{8C7EA113-427F-30E9-FE7F-0947E865D84D}"/>
          </ac:spMkLst>
        </pc:spChg>
        <pc:spChg chg="mod">
          <ac:chgData name="Christoffer Østergaard Carstens" userId="5d542c86-40b2-4e4f-ab37-dc2fab4fc46a" providerId="ADAL" clId="{FCCA4D67-E307-459F-92AF-ED07A04A3D62}" dt="2024-04-03T06:41:52.599" v="767" actId="26606"/>
          <ac:spMkLst>
            <pc:docMk/>
            <pc:sldMk cId="934022594" sldId="349"/>
            <ac:spMk id="3" creationId="{324DDDA1-2BF7-AA50-A63A-9C89565BF4E5}"/>
          </ac:spMkLst>
        </pc:spChg>
        <pc:spChg chg="add del">
          <ac:chgData name="Christoffer Østergaard Carstens" userId="5d542c86-40b2-4e4f-ab37-dc2fab4fc46a" providerId="ADAL" clId="{FCCA4D67-E307-459F-92AF-ED07A04A3D62}" dt="2024-04-03T06:41:52.599" v="767" actId="26606"/>
          <ac:spMkLst>
            <pc:docMk/>
            <pc:sldMk cId="934022594" sldId="349"/>
            <ac:spMk id="8" creationId="{5463EB0A-3D7C-4AA5-BFA5-8EE5B4BA5624}"/>
          </ac:spMkLst>
        </pc:spChg>
        <pc:spChg chg="add del">
          <ac:chgData name="Christoffer Østergaard Carstens" userId="5d542c86-40b2-4e4f-ab37-dc2fab4fc46a" providerId="ADAL" clId="{FCCA4D67-E307-459F-92AF-ED07A04A3D62}" dt="2024-04-03T06:41:52.599" v="767" actId="26606"/>
          <ac:spMkLst>
            <pc:docMk/>
            <pc:sldMk cId="934022594" sldId="349"/>
            <ac:spMk id="10" creationId="{7945AD00-F967-454D-A4B2-39ABA5C88C20}"/>
          </ac:spMkLst>
        </pc:spChg>
        <pc:spChg chg="add del">
          <ac:chgData name="Christoffer Østergaard Carstens" userId="5d542c86-40b2-4e4f-ab37-dc2fab4fc46a" providerId="ADAL" clId="{FCCA4D67-E307-459F-92AF-ED07A04A3D62}" dt="2024-04-03T06:41:52.599" v="767" actId="26606"/>
          <ac:spMkLst>
            <pc:docMk/>
            <pc:sldMk cId="934022594" sldId="349"/>
            <ac:spMk id="12" creationId="{E9BC5B79-B912-427C-8219-E3E50943FCDE}"/>
          </ac:spMkLst>
        </pc:spChg>
        <pc:spChg chg="add">
          <ac:chgData name="Christoffer Østergaard Carstens" userId="5d542c86-40b2-4e4f-ab37-dc2fab4fc46a" providerId="ADAL" clId="{FCCA4D67-E307-459F-92AF-ED07A04A3D62}" dt="2024-04-03T06:41:52.599" v="767" actId="26606"/>
          <ac:spMkLst>
            <pc:docMk/>
            <pc:sldMk cId="934022594" sldId="349"/>
            <ac:spMk id="1031" creationId="{C1DD1A8A-57D5-4A81-AD04-532B043C5611}"/>
          </ac:spMkLst>
        </pc:spChg>
        <pc:spChg chg="add">
          <ac:chgData name="Christoffer Østergaard Carstens" userId="5d542c86-40b2-4e4f-ab37-dc2fab4fc46a" providerId="ADAL" clId="{FCCA4D67-E307-459F-92AF-ED07A04A3D62}" dt="2024-04-03T06:41:52.599" v="767" actId="26606"/>
          <ac:spMkLst>
            <pc:docMk/>
            <pc:sldMk cId="934022594" sldId="349"/>
            <ac:spMk id="1033" creationId="{007891EC-4501-44ED-A8C8-B11B6DB767AB}"/>
          </ac:spMkLst>
        </pc:spChg>
        <pc:picChg chg="add mod ord">
          <ac:chgData name="Christoffer Østergaard Carstens" userId="5d542c86-40b2-4e4f-ab37-dc2fab4fc46a" providerId="ADAL" clId="{FCCA4D67-E307-459F-92AF-ED07A04A3D62}" dt="2024-04-03T06:41:52.599" v="767" actId="26606"/>
          <ac:picMkLst>
            <pc:docMk/>
            <pc:sldMk cId="934022594" sldId="349"/>
            <ac:picMk id="1026" creationId="{9373DB2E-0C25-0D35-5C0D-24F571004541}"/>
          </ac:picMkLst>
        </pc:picChg>
      </pc:sldChg>
      <pc:sldChg chg="addSp delSp modSp new mod setBg modNotesTx">
        <pc:chgData name="Christoffer Østergaard Carstens" userId="5d542c86-40b2-4e4f-ab37-dc2fab4fc46a" providerId="ADAL" clId="{FCCA4D67-E307-459F-92AF-ED07A04A3D62}" dt="2024-04-03T06:41:15.099" v="765" actId="20577"/>
        <pc:sldMkLst>
          <pc:docMk/>
          <pc:sldMk cId="1832780718" sldId="350"/>
        </pc:sldMkLst>
        <pc:spChg chg="mod">
          <ac:chgData name="Christoffer Østergaard Carstens" userId="5d542c86-40b2-4e4f-ab37-dc2fab4fc46a" providerId="ADAL" clId="{FCCA4D67-E307-459F-92AF-ED07A04A3D62}" dt="2024-04-03T06:41:03.448" v="758" actId="26606"/>
          <ac:spMkLst>
            <pc:docMk/>
            <pc:sldMk cId="1832780718" sldId="350"/>
            <ac:spMk id="2" creationId="{4E511D90-B626-EA43-EB2F-DEEDEDBE2902}"/>
          </ac:spMkLst>
        </pc:spChg>
        <pc:spChg chg="mod">
          <ac:chgData name="Christoffer Østergaard Carstens" userId="5d542c86-40b2-4e4f-ab37-dc2fab4fc46a" providerId="ADAL" clId="{FCCA4D67-E307-459F-92AF-ED07A04A3D62}" dt="2024-04-03T06:41:05.829" v="759" actId="14100"/>
          <ac:spMkLst>
            <pc:docMk/>
            <pc:sldMk cId="1832780718" sldId="350"/>
            <ac:spMk id="3" creationId="{020BBAE6-70D1-676B-5117-8BF8DF0DE94C}"/>
          </ac:spMkLst>
        </pc:spChg>
        <pc:spChg chg="add">
          <ac:chgData name="Christoffer Østergaard Carstens" userId="5d542c86-40b2-4e4f-ab37-dc2fab4fc46a" providerId="ADAL" clId="{FCCA4D67-E307-459F-92AF-ED07A04A3D62}" dt="2024-04-03T06:41:03.448" v="758" actId="26606"/>
          <ac:spMkLst>
            <pc:docMk/>
            <pc:sldMk cId="1832780718" sldId="350"/>
            <ac:spMk id="9" creationId="{2C61293E-6EBE-43EF-A52C-9BEBFD7679D4}"/>
          </ac:spMkLst>
        </pc:spChg>
        <pc:spChg chg="add del">
          <ac:chgData name="Christoffer Østergaard Carstens" userId="5d542c86-40b2-4e4f-ab37-dc2fab4fc46a" providerId="ADAL" clId="{FCCA4D67-E307-459F-92AF-ED07A04A3D62}" dt="2024-04-03T06:41:03.427" v="757" actId="26606"/>
          <ac:spMkLst>
            <pc:docMk/>
            <pc:sldMk cId="1832780718" sldId="350"/>
            <ac:spMk id="10" creationId="{EDDBB197-D710-4A4F-A9CA-FD2177498BE8}"/>
          </ac:spMkLst>
        </pc:spChg>
        <pc:spChg chg="add">
          <ac:chgData name="Christoffer Østergaard Carstens" userId="5d542c86-40b2-4e4f-ab37-dc2fab4fc46a" providerId="ADAL" clId="{FCCA4D67-E307-459F-92AF-ED07A04A3D62}" dt="2024-04-03T06:41:03.448" v="758" actId="26606"/>
          <ac:spMkLst>
            <pc:docMk/>
            <pc:sldMk cId="1832780718" sldId="350"/>
            <ac:spMk id="11" creationId="{21540236-BFD5-4A9D-8840-4703E7F76825}"/>
          </ac:spMkLst>
        </pc:spChg>
        <pc:spChg chg="add del">
          <ac:chgData name="Christoffer Østergaard Carstens" userId="5d542c86-40b2-4e4f-ab37-dc2fab4fc46a" providerId="ADAL" clId="{FCCA4D67-E307-459F-92AF-ED07A04A3D62}" dt="2024-04-03T06:41:03.427" v="757" actId="26606"/>
          <ac:spMkLst>
            <pc:docMk/>
            <pc:sldMk cId="1832780718" sldId="350"/>
            <ac:spMk id="12" creationId="{975D1CFA-2CDB-4B64-BD9F-85744E8DA12F}"/>
          </ac:spMkLst>
        </pc:spChg>
        <pc:grpChg chg="add del">
          <ac:chgData name="Christoffer Østergaard Carstens" userId="5d542c86-40b2-4e4f-ab37-dc2fab4fc46a" providerId="ADAL" clId="{FCCA4D67-E307-459F-92AF-ED07A04A3D62}" dt="2024-04-03T06:41:03.427" v="757" actId="26606"/>
          <ac:grpSpMkLst>
            <pc:docMk/>
            <pc:sldMk cId="1832780718" sldId="350"/>
            <ac:grpSpMk id="14" creationId="{25EE5136-01F1-466C-962D-BA9B4C6757AA}"/>
          </ac:grpSpMkLst>
        </pc:grpChg>
        <pc:picChg chg="add">
          <ac:chgData name="Christoffer Østergaard Carstens" userId="5d542c86-40b2-4e4f-ab37-dc2fab4fc46a" providerId="ADAL" clId="{FCCA4D67-E307-459F-92AF-ED07A04A3D62}" dt="2024-04-03T06:41:03.448" v="758" actId="26606"/>
          <ac:picMkLst>
            <pc:docMk/>
            <pc:sldMk cId="1832780718" sldId="350"/>
            <ac:picMk id="5" creationId="{C1746716-7407-31DD-A866-987640E9525A}"/>
          </ac:picMkLst>
        </pc:picChg>
        <pc:picChg chg="add del">
          <ac:chgData name="Christoffer Østergaard Carstens" userId="5d542c86-40b2-4e4f-ab37-dc2fab4fc46a" providerId="ADAL" clId="{FCCA4D67-E307-459F-92AF-ED07A04A3D62}" dt="2024-04-03T06:41:03.427" v="757" actId="26606"/>
          <ac:picMkLst>
            <pc:docMk/>
            <pc:sldMk cId="1832780718" sldId="350"/>
            <ac:picMk id="7" creationId="{54EE60BB-53A4-77FF-55C7-9C7C8D41F3B2}"/>
          </ac:picMkLst>
        </pc:picChg>
      </pc:sldChg>
      <pc:sldChg chg="addSp delSp modSp new mod setBg">
        <pc:chgData name="Christoffer Østergaard Carstens" userId="5d542c86-40b2-4e4f-ab37-dc2fab4fc46a" providerId="ADAL" clId="{FCCA4D67-E307-459F-92AF-ED07A04A3D62}" dt="2024-04-03T06:42:42.297" v="867" actId="26606"/>
        <pc:sldMkLst>
          <pc:docMk/>
          <pc:sldMk cId="1582096250" sldId="351"/>
        </pc:sldMkLst>
        <pc:spChg chg="mod">
          <ac:chgData name="Christoffer Østergaard Carstens" userId="5d542c86-40b2-4e4f-ab37-dc2fab4fc46a" providerId="ADAL" clId="{FCCA4D67-E307-459F-92AF-ED07A04A3D62}" dt="2024-04-03T06:42:42.297" v="867" actId="26606"/>
          <ac:spMkLst>
            <pc:docMk/>
            <pc:sldMk cId="1582096250" sldId="351"/>
            <ac:spMk id="2" creationId="{B3FB10D3-E3E6-5507-F850-0BF83CD424C3}"/>
          </ac:spMkLst>
        </pc:spChg>
        <pc:spChg chg="mod">
          <ac:chgData name="Christoffer Østergaard Carstens" userId="5d542c86-40b2-4e4f-ab37-dc2fab4fc46a" providerId="ADAL" clId="{FCCA4D67-E307-459F-92AF-ED07A04A3D62}" dt="2024-04-03T06:42:42.297" v="867" actId="26606"/>
          <ac:spMkLst>
            <pc:docMk/>
            <pc:sldMk cId="1582096250" sldId="351"/>
            <ac:spMk id="3" creationId="{D2AA7C96-7669-1482-A7CB-2795E165CAC9}"/>
          </ac:spMkLst>
        </pc:spChg>
        <pc:spChg chg="add del">
          <ac:chgData name="Christoffer Østergaard Carstens" userId="5d542c86-40b2-4e4f-ab37-dc2fab4fc46a" providerId="ADAL" clId="{FCCA4D67-E307-459F-92AF-ED07A04A3D62}" dt="2024-04-03T06:42:42.297" v="867" actId="26606"/>
          <ac:spMkLst>
            <pc:docMk/>
            <pc:sldMk cId="1582096250" sldId="351"/>
            <ac:spMk id="9" creationId="{2C61293E-6EBE-43EF-A52C-9BEBFD7679D4}"/>
          </ac:spMkLst>
        </pc:spChg>
        <pc:spChg chg="add del">
          <ac:chgData name="Christoffer Østergaard Carstens" userId="5d542c86-40b2-4e4f-ab37-dc2fab4fc46a" providerId="ADAL" clId="{FCCA4D67-E307-459F-92AF-ED07A04A3D62}" dt="2024-04-03T06:42:42.297" v="867" actId="26606"/>
          <ac:spMkLst>
            <pc:docMk/>
            <pc:sldMk cId="1582096250" sldId="351"/>
            <ac:spMk id="11" creationId="{3FCFB1DE-0B7E-48CC-BA90-B2AB0889F9D6}"/>
          </ac:spMkLst>
        </pc:spChg>
        <pc:picChg chg="add del">
          <ac:chgData name="Christoffer Østergaard Carstens" userId="5d542c86-40b2-4e4f-ab37-dc2fab4fc46a" providerId="ADAL" clId="{FCCA4D67-E307-459F-92AF-ED07A04A3D62}" dt="2024-04-03T06:42:42.297" v="867" actId="26606"/>
          <ac:picMkLst>
            <pc:docMk/>
            <pc:sldMk cId="1582096250" sldId="351"/>
            <ac:picMk id="5" creationId="{63B2A20D-ECCA-F5AA-6CAD-915702991C1C}"/>
          </ac:picMkLst>
        </pc:picChg>
      </pc:sldChg>
      <pc:sldChg chg="addSp modSp new mod setBg">
        <pc:chgData name="Christoffer Østergaard Carstens" userId="5d542c86-40b2-4e4f-ab37-dc2fab4fc46a" providerId="ADAL" clId="{FCCA4D67-E307-459F-92AF-ED07A04A3D62}" dt="2024-04-03T06:42:30.884" v="865" actId="26606"/>
        <pc:sldMkLst>
          <pc:docMk/>
          <pc:sldMk cId="2468026749" sldId="352"/>
        </pc:sldMkLst>
        <pc:spChg chg="mod">
          <ac:chgData name="Christoffer Østergaard Carstens" userId="5d542c86-40b2-4e4f-ab37-dc2fab4fc46a" providerId="ADAL" clId="{FCCA4D67-E307-459F-92AF-ED07A04A3D62}" dt="2024-04-03T06:42:30.884" v="865" actId="26606"/>
          <ac:spMkLst>
            <pc:docMk/>
            <pc:sldMk cId="2468026749" sldId="352"/>
            <ac:spMk id="2" creationId="{7CDE5857-0171-A4B1-5099-EDBCA2FB2BE6}"/>
          </ac:spMkLst>
        </pc:spChg>
        <pc:spChg chg="mod">
          <ac:chgData name="Christoffer Østergaard Carstens" userId="5d542c86-40b2-4e4f-ab37-dc2fab4fc46a" providerId="ADAL" clId="{FCCA4D67-E307-459F-92AF-ED07A04A3D62}" dt="2024-04-03T06:42:30.884" v="865" actId="26606"/>
          <ac:spMkLst>
            <pc:docMk/>
            <pc:sldMk cId="2468026749" sldId="352"/>
            <ac:spMk id="3" creationId="{3124210F-03A9-51AE-B859-E36237220856}"/>
          </ac:spMkLst>
        </pc:spChg>
        <pc:spChg chg="add">
          <ac:chgData name="Christoffer Østergaard Carstens" userId="5d542c86-40b2-4e4f-ab37-dc2fab4fc46a" providerId="ADAL" clId="{FCCA4D67-E307-459F-92AF-ED07A04A3D62}" dt="2024-04-03T06:42:30.884" v="865" actId="26606"/>
          <ac:spMkLst>
            <pc:docMk/>
            <pc:sldMk cId="2468026749" sldId="352"/>
            <ac:spMk id="9" creationId="{2C61293E-6EBE-43EF-A52C-9BEBFD7679D4}"/>
          </ac:spMkLst>
        </pc:spChg>
        <pc:spChg chg="add">
          <ac:chgData name="Christoffer Østergaard Carstens" userId="5d542c86-40b2-4e4f-ab37-dc2fab4fc46a" providerId="ADAL" clId="{FCCA4D67-E307-459F-92AF-ED07A04A3D62}" dt="2024-04-03T06:42:30.884" v="865" actId="26606"/>
          <ac:spMkLst>
            <pc:docMk/>
            <pc:sldMk cId="2468026749" sldId="352"/>
            <ac:spMk id="11" creationId="{21540236-BFD5-4A9D-8840-4703E7F76825}"/>
          </ac:spMkLst>
        </pc:spChg>
        <pc:picChg chg="add">
          <ac:chgData name="Christoffer Østergaard Carstens" userId="5d542c86-40b2-4e4f-ab37-dc2fab4fc46a" providerId="ADAL" clId="{FCCA4D67-E307-459F-92AF-ED07A04A3D62}" dt="2024-04-03T06:42:30.884" v="865" actId="26606"/>
          <ac:picMkLst>
            <pc:docMk/>
            <pc:sldMk cId="2468026749" sldId="352"/>
            <ac:picMk id="5" creationId="{6D7ABA97-BBF3-5430-62D0-B9772D0FA931}"/>
          </ac:picMkLst>
        </pc:picChg>
      </pc:sldChg>
      <pc:sldChg chg="addSp modSp new mod">
        <pc:chgData name="Christoffer Østergaard Carstens" userId="5d542c86-40b2-4e4f-ab37-dc2fab4fc46a" providerId="ADAL" clId="{FCCA4D67-E307-459F-92AF-ED07A04A3D62}" dt="2024-04-03T06:45:11.964" v="906" actId="1076"/>
        <pc:sldMkLst>
          <pc:docMk/>
          <pc:sldMk cId="2648961852" sldId="353"/>
        </pc:sldMkLst>
        <pc:spChg chg="mod">
          <ac:chgData name="Christoffer Østergaard Carstens" userId="5d542c86-40b2-4e4f-ab37-dc2fab4fc46a" providerId="ADAL" clId="{FCCA4D67-E307-459F-92AF-ED07A04A3D62}" dt="2024-04-03T06:45:08.830" v="905" actId="20577"/>
          <ac:spMkLst>
            <pc:docMk/>
            <pc:sldMk cId="2648961852" sldId="353"/>
            <ac:spMk id="2" creationId="{F51E7D44-4A74-80D5-10D0-959CB1508EB6}"/>
          </ac:spMkLst>
        </pc:spChg>
        <pc:picChg chg="add mod">
          <ac:chgData name="Christoffer Østergaard Carstens" userId="5d542c86-40b2-4e4f-ab37-dc2fab4fc46a" providerId="ADAL" clId="{FCCA4D67-E307-459F-92AF-ED07A04A3D62}" dt="2024-04-03T06:45:11.964" v="906" actId="1076"/>
          <ac:picMkLst>
            <pc:docMk/>
            <pc:sldMk cId="2648961852" sldId="353"/>
            <ac:picMk id="2050" creationId="{A062E610-06D8-C13E-0238-6B33A285607D}"/>
          </ac:picMkLst>
        </pc:picChg>
      </pc:sldChg>
      <pc:sldChg chg="modSp new mod">
        <pc:chgData name="Christoffer Østergaard Carstens" userId="5d542c86-40b2-4e4f-ab37-dc2fab4fc46a" providerId="ADAL" clId="{FCCA4D67-E307-459F-92AF-ED07A04A3D62}" dt="2024-04-03T06:47:19.677" v="931" actId="15"/>
        <pc:sldMkLst>
          <pc:docMk/>
          <pc:sldMk cId="3078303330" sldId="354"/>
        </pc:sldMkLst>
        <pc:spChg chg="mod">
          <ac:chgData name="Christoffer Østergaard Carstens" userId="5d542c86-40b2-4e4f-ab37-dc2fab4fc46a" providerId="ADAL" clId="{FCCA4D67-E307-459F-92AF-ED07A04A3D62}" dt="2024-04-03T06:47:07.664" v="923" actId="20577"/>
          <ac:spMkLst>
            <pc:docMk/>
            <pc:sldMk cId="3078303330" sldId="354"/>
            <ac:spMk id="2" creationId="{1498A9E1-1D60-87EE-29F4-3F8B0C660496}"/>
          </ac:spMkLst>
        </pc:spChg>
        <pc:spChg chg="mod">
          <ac:chgData name="Christoffer Østergaard Carstens" userId="5d542c86-40b2-4e4f-ab37-dc2fab4fc46a" providerId="ADAL" clId="{FCCA4D67-E307-459F-92AF-ED07A04A3D62}" dt="2024-04-03T06:47:19.677" v="931" actId="15"/>
          <ac:spMkLst>
            <pc:docMk/>
            <pc:sldMk cId="3078303330" sldId="354"/>
            <ac:spMk id="3" creationId="{C4FF444A-1FB4-F431-CD6E-9298DD5A44F6}"/>
          </ac:spMkLst>
        </pc:spChg>
      </pc:sldChg>
      <pc:sldChg chg="modSp new mod">
        <pc:chgData name="Christoffer Østergaard Carstens" userId="5d542c86-40b2-4e4f-ab37-dc2fab4fc46a" providerId="ADAL" clId="{FCCA4D67-E307-459F-92AF-ED07A04A3D62}" dt="2024-04-03T06:48:09.243" v="992" actId="20577"/>
        <pc:sldMkLst>
          <pc:docMk/>
          <pc:sldMk cId="1608156719" sldId="355"/>
        </pc:sldMkLst>
        <pc:spChg chg="mod">
          <ac:chgData name="Christoffer Østergaard Carstens" userId="5d542c86-40b2-4e4f-ab37-dc2fab4fc46a" providerId="ADAL" clId="{FCCA4D67-E307-459F-92AF-ED07A04A3D62}" dt="2024-04-03T06:47:43.310" v="987" actId="20577"/>
          <ac:spMkLst>
            <pc:docMk/>
            <pc:sldMk cId="1608156719" sldId="355"/>
            <ac:spMk id="2" creationId="{F0D97DD6-4453-7B9A-E9DE-415E815C8D1F}"/>
          </ac:spMkLst>
        </pc:spChg>
        <pc:spChg chg="mod">
          <ac:chgData name="Christoffer Østergaard Carstens" userId="5d542c86-40b2-4e4f-ab37-dc2fab4fc46a" providerId="ADAL" clId="{FCCA4D67-E307-459F-92AF-ED07A04A3D62}" dt="2024-04-03T06:48:09.243" v="992" actId="20577"/>
          <ac:spMkLst>
            <pc:docMk/>
            <pc:sldMk cId="1608156719" sldId="355"/>
            <ac:spMk id="3" creationId="{AF8989AB-3664-16DC-5807-F1A8E0096E77}"/>
          </ac:spMkLst>
        </pc:spChg>
      </pc:sldChg>
      <pc:sldChg chg="modSp new mod">
        <pc:chgData name="Christoffer Østergaard Carstens" userId="5d542c86-40b2-4e4f-ab37-dc2fab4fc46a" providerId="ADAL" clId="{FCCA4D67-E307-459F-92AF-ED07A04A3D62}" dt="2024-04-03T06:50:27.549" v="1152" actId="20577"/>
        <pc:sldMkLst>
          <pc:docMk/>
          <pc:sldMk cId="3396938140" sldId="356"/>
        </pc:sldMkLst>
        <pc:spChg chg="mod">
          <ac:chgData name="Christoffer Østergaard Carstens" userId="5d542c86-40b2-4e4f-ab37-dc2fab4fc46a" providerId="ADAL" clId="{FCCA4D67-E307-459F-92AF-ED07A04A3D62}" dt="2024-04-03T06:48:39.624" v="1028" actId="20577"/>
          <ac:spMkLst>
            <pc:docMk/>
            <pc:sldMk cId="3396938140" sldId="356"/>
            <ac:spMk id="2" creationId="{A8E17FAB-6CAF-0666-4FCB-A3817CC099A9}"/>
          </ac:spMkLst>
        </pc:spChg>
        <pc:spChg chg="mod">
          <ac:chgData name="Christoffer Østergaard Carstens" userId="5d542c86-40b2-4e4f-ab37-dc2fab4fc46a" providerId="ADAL" clId="{FCCA4D67-E307-459F-92AF-ED07A04A3D62}" dt="2024-04-03T06:50:27.549" v="1152" actId="20577"/>
          <ac:spMkLst>
            <pc:docMk/>
            <pc:sldMk cId="3396938140" sldId="356"/>
            <ac:spMk id="3" creationId="{71D9C6C0-C748-F427-4D08-33E82524E05D}"/>
          </ac:spMkLst>
        </pc:spChg>
      </pc:sldChg>
      <pc:sldChg chg="modSp new mod">
        <pc:chgData name="Christoffer Østergaard Carstens" userId="5d542c86-40b2-4e4f-ab37-dc2fab4fc46a" providerId="ADAL" clId="{FCCA4D67-E307-459F-92AF-ED07A04A3D62}" dt="2024-04-03T06:49:37.242" v="1075" actId="20577"/>
        <pc:sldMkLst>
          <pc:docMk/>
          <pc:sldMk cId="4201502724" sldId="357"/>
        </pc:sldMkLst>
        <pc:spChg chg="mod">
          <ac:chgData name="Christoffer Østergaard Carstens" userId="5d542c86-40b2-4e4f-ab37-dc2fab4fc46a" providerId="ADAL" clId="{FCCA4D67-E307-459F-92AF-ED07A04A3D62}" dt="2024-04-03T06:49:22.169" v="1070" actId="20577"/>
          <ac:spMkLst>
            <pc:docMk/>
            <pc:sldMk cId="4201502724" sldId="357"/>
            <ac:spMk id="2" creationId="{3D63F6A4-2BC6-9E4A-E641-446348CF078C}"/>
          </ac:spMkLst>
        </pc:spChg>
        <pc:spChg chg="mod">
          <ac:chgData name="Christoffer Østergaard Carstens" userId="5d542c86-40b2-4e4f-ab37-dc2fab4fc46a" providerId="ADAL" clId="{FCCA4D67-E307-459F-92AF-ED07A04A3D62}" dt="2024-04-03T06:49:37.242" v="1075" actId="20577"/>
          <ac:spMkLst>
            <pc:docMk/>
            <pc:sldMk cId="4201502724" sldId="357"/>
            <ac:spMk id="3" creationId="{BFFCC484-C650-A8A7-97E1-1A4A0F33C910}"/>
          </ac:spMkLst>
        </pc:spChg>
      </pc:sldChg>
      <pc:sldChg chg="modSp new mod">
        <pc:chgData name="Christoffer Østergaard Carstens" userId="5d542c86-40b2-4e4f-ab37-dc2fab4fc46a" providerId="ADAL" clId="{FCCA4D67-E307-459F-92AF-ED07A04A3D62}" dt="2024-04-03T06:53:13.551" v="1184" actId="20577"/>
        <pc:sldMkLst>
          <pc:docMk/>
          <pc:sldMk cId="2795299270" sldId="358"/>
        </pc:sldMkLst>
        <pc:spChg chg="mod">
          <ac:chgData name="Christoffer Østergaard Carstens" userId="5d542c86-40b2-4e4f-ab37-dc2fab4fc46a" providerId="ADAL" clId="{FCCA4D67-E307-459F-92AF-ED07A04A3D62}" dt="2024-04-03T06:52:48.708" v="1176" actId="20577"/>
          <ac:spMkLst>
            <pc:docMk/>
            <pc:sldMk cId="2795299270" sldId="358"/>
            <ac:spMk id="2" creationId="{269ACAF5-FD92-A22F-15FE-AAF524446CE0}"/>
          </ac:spMkLst>
        </pc:spChg>
        <pc:spChg chg="mod">
          <ac:chgData name="Christoffer Østergaard Carstens" userId="5d542c86-40b2-4e4f-ab37-dc2fab4fc46a" providerId="ADAL" clId="{FCCA4D67-E307-459F-92AF-ED07A04A3D62}" dt="2024-04-03T06:53:13.551" v="1184" actId="20577"/>
          <ac:spMkLst>
            <pc:docMk/>
            <pc:sldMk cId="2795299270" sldId="358"/>
            <ac:spMk id="3" creationId="{AF396774-96B0-8169-F98B-EFF82AC2EAE9}"/>
          </ac:spMkLst>
        </pc:spChg>
      </pc:sldChg>
      <pc:sldChg chg="modSp new mod">
        <pc:chgData name="Christoffer Østergaard Carstens" userId="5d542c86-40b2-4e4f-ab37-dc2fab4fc46a" providerId="ADAL" clId="{FCCA4D67-E307-459F-92AF-ED07A04A3D62}" dt="2024-04-03T06:54:43.803" v="1287" actId="20577"/>
        <pc:sldMkLst>
          <pc:docMk/>
          <pc:sldMk cId="3789801746" sldId="359"/>
        </pc:sldMkLst>
        <pc:spChg chg="mod">
          <ac:chgData name="Christoffer Østergaard Carstens" userId="5d542c86-40b2-4e4f-ab37-dc2fab4fc46a" providerId="ADAL" clId="{FCCA4D67-E307-459F-92AF-ED07A04A3D62}" dt="2024-04-03T06:54:20.053" v="1201" actId="20577"/>
          <ac:spMkLst>
            <pc:docMk/>
            <pc:sldMk cId="3789801746" sldId="359"/>
            <ac:spMk id="2" creationId="{8A68E6BC-D9CB-4D1D-D52E-7EF7E017E582}"/>
          </ac:spMkLst>
        </pc:spChg>
        <pc:spChg chg="mod">
          <ac:chgData name="Christoffer Østergaard Carstens" userId="5d542c86-40b2-4e4f-ab37-dc2fab4fc46a" providerId="ADAL" clId="{FCCA4D67-E307-459F-92AF-ED07A04A3D62}" dt="2024-04-03T06:54:43.803" v="1287" actId="20577"/>
          <ac:spMkLst>
            <pc:docMk/>
            <pc:sldMk cId="3789801746" sldId="359"/>
            <ac:spMk id="3" creationId="{E2D12A3F-0558-875F-6A26-1059B3F3B38E}"/>
          </ac:spMkLst>
        </pc:spChg>
      </pc:sldChg>
      <pc:sldChg chg="modSp new mod">
        <pc:chgData name="Christoffer Østergaard Carstens" userId="5d542c86-40b2-4e4f-ab37-dc2fab4fc46a" providerId="ADAL" clId="{FCCA4D67-E307-459F-92AF-ED07A04A3D62}" dt="2024-04-03T06:56:05.989" v="1348" actId="15"/>
        <pc:sldMkLst>
          <pc:docMk/>
          <pc:sldMk cId="1099040670" sldId="360"/>
        </pc:sldMkLst>
        <pc:spChg chg="mod">
          <ac:chgData name="Christoffer Østergaard Carstens" userId="5d542c86-40b2-4e4f-ab37-dc2fab4fc46a" providerId="ADAL" clId="{FCCA4D67-E307-459F-92AF-ED07A04A3D62}" dt="2024-04-03T06:55:43.923" v="1338" actId="20577"/>
          <ac:spMkLst>
            <pc:docMk/>
            <pc:sldMk cId="1099040670" sldId="360"/>
            <ac:spMk id="2" creationId="{59261CD4-286C-EA74-9D59-84338260DA19}"/>
          </ac:spMkLst>
        </pc:spChg>
        <pc:spChg chg="mod">
          <ac:chgData name="Christoffer Østergaard Carstens" userId="5d542c86-40b2-4e4f-ab37-dc2fab4fc46a" providerId="ADAL" clId="{FCCA4D67-E307-459F-92AF-ED07A04A3D62}" dt="2024-04-03T06:56:05.989" v="1348" actId="15"/>
          <ac:spMkLst>
            <pc:docMk/>
            <pc:sldMk cId="1099040670" sldId="360"/>
            <ac:spMk id="3" creationId="{9C0D2A7A-3E87-5989-9E64-69E47A446842}"/>
          </ac:spMkLst>
        </pc:spChg>
      </pc:sldChg>
    </pc:docChg>
  </pc:docChgLst>
  <pc:docChgLst>
    <pc:chgData name="Christoffer Østergaard Carstens" userId="5d542c86-40b2-4e4f-ab37-dc2fab4fc46a" providerId="ADAL" clId="{13334204-65D6-46F5-8A73-AAE8DFFFCB34}"/>
    <pc:docChg chg="undo redo custSel addSld delSld modSld">
      <pc:chgData name="Christoffer Østergaard Carstens" userId="5d542c86-40b2-4e4f-ab37-dc2fab4fc46a" providerId="ADAL" clId="{13334204-65D6-46F5-8A73-AAE8DFFFCB34}" dt="2024-04-02T09:00:14.943" v="1498" actId="20577"/>
      <pc:docMkLst>
        <pc:docMk/>
      </pc:docMkLst>
      <pc:sldChg chg="del">
        <pc:chgData name="Christoffer Østergaard Carstens" userId="5d542c86-40b2-4e4f-ab37-dc2fab4fc46a" providerId="ADAL" clId="{13334204-65D6-46F5-8A73-AAE8DFFFCB34}" dt="2024-04-02T08:35:08.523" v="36" actId="47"/>
        <pc:sldMkLst>
          <pc:docMk/>
          <pc:sldMk cId="1927560726" sldId="289"/>
        </pc:sldMkLst>
      </pc:sldChg>
      <pc:sldChg chg="addSp delSp modSp mod setBg setClrOvrMap">
        <pc:chgData name="Christoffer Østergaard Carstens" userId="5d542c86-40b2-4e4f-ab37-dc2fab4fc46a" providerId="ADAL" clId="{13334204-65D6-46F5-8A73-AAE8DFFFCB34}" dt="2024-04-02T08:33:55.840" v="30" actId="26606"/>
        <pc:sldMkLst>
          <pc:docMk/>
          <pc:sldMk cId="2739757696" sldId="329"/>
        </pc:sldMkLst>
        <pc:spChg chg="mod">
          <ac:chgData name="Christoffer Østergaard Carstens" userId="5d542c86-40b2-4e4f-ab37-dc2fab4fc46a" providerId="ADAL" clId="{13334204-65D6-46F5-8A73-AAE8DFFFCB34}" dt="2024-04-02T08:33:55.840" v="30" actId="26606"/>
          <ac:spMkLst>
            <pc:docMk/>
            <pc:sldMk cId="2739757696" sldId="329"/>
            <ac:spMk id="2" creationId="{300A2DCB-332F-C5F3-F44E-0C5E93C1765D}"/>
          </ac:spMkLst>
        </pc:spChg>
        <pc:spChg chg="mod">
          <ac:chgData name="Christoffer Østergaard Carstens" userId="5d542c86-40b2-4e4f-ab37-dc2fab4fc46a" providerId="ADAL" clId="{13334204-65D6-46F5-8A73-AAE8DFFFCB34}" dt="2024-04-02T08:33:55.840" v="30" actId="26606"/>
          <ac:spMkLst>
            <pc:docMk/>
            <pc:sldMk cId="2739757696" sldId="329"/>
            <ac:spMk id="3" creationId="{30AC7F3B-3965-0B94-3589-47C6137E766E}"/>
          </ac:spMkLst>
        </pc:spChg>
        <pc:spChg chg="del">
          <ac:chgData name="Christoffer Østergaard Carstens" userId="5d542c86-40b2-4e4f-ab37-dc2fab4fc46a" providerId="ADAL" clId="{13334204-65D6-46F5-8A73-AAE8DFFFCB34}" dt="2024-04-02T08:33:55.840" v="30" actId="26606"/>
          <ac:spMkLst>
            <pc:docMk/>
            <pc:sldMk cId="2739757696" sldId="329"/>
            <ac:spMk id="9" creationId="{71B2258F-86CA-4D4D-8270-BC05FCDEBFB3}"/>
          </ac:spMkLst>
        </pc:spChg>
        <pc:spChg chg="add">
          <ac:chgData name="Christoffer Østergaard Carstens" userId="5d542c86-40b2-4e4f-ab37-dc2fab4fc46a" providerId="ADAL" clId="{13334204-65D6-46F5-8A73-AAE8DFFFCB34}" dt="2024-04-02T08:33:55.840" v="30" actId="26606"/>
          <ac:spMkLst>
            <pc:docMk/>
            <pc:sldMk cId="2739757696" sldId="329"/>
            <ac:spMk id="14" creationId="{E91DC736-0EF8-4F87-9146-EBF1D2EE4D3D}"/>
          </ac:spMkLst>
        </pc:spChg>
        <pc:spChg chg="add">
          <ac:chgData name="Christoffer Østergaard Carstens" userId="5d542c86-40b2-4e4f-ab37-dc2fab4fc46a" providerId="ADAL" clId="{13334204-65D6-46F5-8A73-AAE8DFFFCB34}" dt="2024-04-02T08:33:55.840" v="30" actId="26606"/>
          <ac:spMkLst>
            <pc:docMk/>
            <pc:sldMk cId="2739757696" sldId="329"/>
            <ac:spMk id="16" creationId="{097CD68E-23E3-4007-8847-CD0944C4F7BE}"/>
          </ac:spMkLst>
        </pc:spChg>
        <pc:spChg chg="add">
          <ac:chgData name="Christoffer Østergaard Carstens" userId="5d542c86-40b2-4e4f-ab37-dc2fab4fc46a" providerId="ADAL" clId="{13334204-65D6-46F5-8A73-AAE8DFFFCB34}" dt="2024-04-02T08:33:55.840" v="30" actId="26606"/>
          <ac:spMkLst>
            <pc:docMk/>
            <pc:sldMk cId="2739757696" sldId="329"/>
            <ac:spMk id="18" creationId="{AF2F604E-43BE-4DC3-B983-E071523364F8}"/>
          </ac:spMkLst>
        </pc:spChg>
        <pc:spChg chg="add">
          <ac:chgData name="Christoffer Østergaard Carstens" userId="5d542c86-40b2-4e4f-ab37-dc2fab4fc46a" providerId="ADAL" clId="{13334204-65D6-46F5-8A73-AAE8DFFFCB34}" dt="2024-04-02T08:33:55.840" v="30" actId="26606"/>
          <ac:spMkLst>
            <pc:docMk/>
            <pc:sldMk cId="2739757696" sldId="329"/>
            <ac:spMk id="20" creationId="{08C9B587-E65E-4B52-B37C-ABEBB6E87928}"/>
          </ac:spMkLst>
        </pc:spChg>
        <pc:picChg chg="mod">
          <ac:chgData name="Christoffer Østergaard Carstens" userId="5d542c86-40b2-4e4f-ab37-dc2fab4fc46a" providerId="ADAL" clId="{13334204-65D6-46F5-8A73-AAE8DFFFCB34}" dt="2024-04-02T08:33:55.840" v="30" actId="26606"/>
          <ac:picMkLst>
            <pc:docMk/>
            <pc:sldMk cId="2739757696" sldId="329"/>
            <ac:picMk id="5" creationId="{0680A5C8-AFEF-F013-90F0-B626A299D147}"/>
          </ac:picMkLst>
        </pc:picChg>
      </pc:sldChg>
      <pc:sldChg chg="del">
        <pc:chgData name="Christoffer Østergaard Carstens" userId="5d542c86-40b2-4e4f-ab37-dc2fab4fc46a" providerId="ADAL" clId="{13334204-65D6-46F5-8A73-AAE8DFFFCB34}" dt="2024-04-02T08:35:14.273" v="39" actId="47"/>
        <pc:sldMkLst>
          <pc:docMk/>
          <pc:sldMk cId="2204211668" sldId="332"/>
        </pc:sldMkLst>
      </pc:sldChg>
      <pc:sldChg chg="del">
        <pc:chgData name="Christoffer Østergaard Carstens" userId="5d542c86-40b2-4e4f-ab37-dc2fab4fc46a" providerId="ADAL" clId="{13334204-65D6-46F5-8A73-AAE8DFFFCB34}" dt="2024-04-02T08:35:14.726" v="40" actId="47"/>
        <pc:sldMkLst>
          <pc:docMk/>
          <pc:sldMk cId="2576835816" sldId="333"/>
        </pc:sldMkLst>
      </pc:sldChg>
      <pc:sldChg chg="del">
        <pc:chgData name="Christoffer Østergaard Carstens" userId="5d542c86-40b2-4e4f-ab37-dc2fab4fc46a" providerId="ADAL" clId="{13334204-65D6-46F5-8A73-AAE8DFFFCB34}" dt="2024-04-02T08:35:13.883" v="38" actId="47"/>
        <pc:sldMkLst>
          <pc:docMk/>
          <pc:sldMk cId="2138710852" sldId="334"/>
        </pc:sldMkLst>
      </pc:sldChg>
      <pc:sldChg chg="del">
        <pc:chgData name="Christoffer Østergaard Carstens" userId="5d542c86-40b2-4e4f-ab37-dc2fab4fc46a" providerId="ADAL" clId="{13334204-65D6-46F5-8A73-AAE8DFFFCB34}" dt="2024-04-02T08:35:15.039" v="41" actId="47"/>
        <pc:sldMkLst>
          <pc:docMk/>
          <pc:sldMk cId="2384365114" sldId="335"/>
        </pc:sldMkLst>
      </pc:sldChg>
      <pc:sldChg chg="del">
        <pc:chgData name="Christoffer Østergaard Carstens" userId="5d542c86-40b2-4e4f-ab37-dc2fab4fc46a" providerId="ADAL" clId="{13334204-65D6-46F5-8A73-AAE8DFFFCB34}" dt="2024-04-02T08:35:15.351" v="42" actId="47"/>
        <pc:sldMkLst>
          <pc:docMk/>
          <pc:sldMk cId="3006837948" sldId="336"/>
        </pc:sldMkLst>
      </pc:sldChg>
      <pc:sldChg chg="del">
        <pc:chgData name="Christoffer Østergaard Carstens" userId="5d542c86-40b2-4e4f-ab37-dc2fab4fc46a" providerId="ADAL" clId="{13334204-65D6-46F5-8A73-AAE8DFFFCB34}" dt="2024-04-02T08:35:12.490" v="37" actId="47"/>
        <pc:sldMkLst>
          <pc:docMk/>
          <pc:sldMk cId="212497799" sldId="337"/>
        </pc:sldMkLst>
      </pc:sldChg>
      <pc:sldChg chg="del">
        <pc:chgData name="Christoffer Østergaard Carstens" userId="5d542c86-40b2-4e4f-ab37-dc2fab4fc46a" providerId="ADAL" clId="{13334204-65D6-46F5-8A73-AAE8DFFFCB34}" dt="2024-04-02T08:35:15.617" v="43" actId="47"/>
        <pc:sldMkLst>
          <pc:docMk/>
          <pc:sldMk cId="1688539571" sldId="338"/>
        </pc:sldMkLst>
      </pc:sldChg>
      <pc:sldChg chg="del">
        <pc:chgData name="Christoffer Østergaard Carstens" userId="5d542c86-40b2-4e4f-ab37-dc2fab4fc46a" providerId="ADAL" clId="{13334204-65D6-46F5-8A73-AAE8DFFFCB34}" dt="2024-04-02T08:35:15.914" v="44" actId="47"/>
        <pc:sldMkLst>
          <pc:docMk/>
          <pc:sldMk cId="2194883814" sldId="339"/>
        </pc:sldMkLst>
      </pc:sldChg>
      <pc:sldChg chg="del">
        <pc:chgData name="Christoffer Østergaard Carstens" userId="5d542c86-40b2-4e4f-ab37-dc2fab4fc46a" providerId="ADAL" clId="{13334204-65D6-46F5-8A73-AAE8DFFFCB34}" dt="2024-04-02T08:35:16.257" v="45" actId="47"/>
        <pc:sldMkLst>
          <pc:docMk/>
          <pc:sldMk cId="4239440725" sldId="340"/>
        </pc:sldMkLst>
      </pc:sldChg>
      <pc:sldChg chg="del">
        <pc:chgData name="Christoffer Østergaard Carstens" userId="5d542c86-40b2-4e4f-ab37-dc2fab4fc46a" providerId="ADAL" clId="{13334204-65D6-46F5-8A73-AAE8DFFFCB34}" dt="2024-04-02T08:35:16.398" v="46" actId="47"/>
        <pc:sldMkLst>
          <pc:docMk/>
          <pc:sldMk cId="3210762090" sldId="341"/>
        </pc:sldMkLst>
      </pc:sldChg>
      <pc:sldChg chg="del">
        <pc:chgData name="Christoffer Østergaard Carstens" userId="5d542c86-40b2-4e4f-ab37-dc2fab4fc46a" providerId="ADAL" clId="{13334204-65D6-46F5-8A73-AAE8DFFFCB34}" dt="2024-04-02T08:35:17.507" v="47" actId="47"/>
        <pc:sldMkLst>
          <pc:docMk/>
          <pc:sldMk cId="2706860098" sldId="342"/>
        </pc:sldMkLst>
      </pc:sldChg>
      <pc:sldChg chg="addSp delSp modSp">
        <pc:chgData name="Christoffer Østergaard Carstens" userId="5d542c86-40b2-4e4f-ab37-dc2fab4fc46a" providerId="ADAL" clId="{13334204-65D6-46F5-8A73-AAE8DFFFCB34}" dt="2024-04-02T08:34:29.741" v="35" actId="1076"/>
        <pc:sldMkLst>
          <pc:docMk/>
          <pc:sldMk cId="1323048267" sldId="343"/>
        </pc:sldMkLst>
        <pc:picChg chg="add mod">
          <ac:chgData name="Christoffer Østergaard Carstens" userId="5d542c86-40b2-4e4f-ab37-dc2fab4fc46a" providerId="ADAL" clId="{13334204-65D6-46F5-8A73-AAE8DFFFCB34}" dt="2024-04-02T08:34:29.741" v="35" actId="1076"/>
          <ac:picMkLst>
            <pc:docMk/>
            <pc:sldMk cId="1323048267" sldId="343"/>
            <ac:picMk id="3" creationId="{16BC5190-69ED-9985-8FB8-BE67E38E5446}"/>
          </ac:picMkLst>
        </pc:picChg>
        <pc:picChg chg="del">
          <ac:chgData name="Christoffer Østergaard Carstens" userId="5d542c86-40b2-4e4f-ab37-dc2fab4fc46a" providerId="ADAL" clId="{13334204-65D6-46F5-8A73-AAE8DFFFCB34}" dt="2024-04-02T08:34:20.923" v="31" actId="478"/>
          <ac:picMkLst>
            <pc:docMk/>
            <pc:sldMk cId="1323048267" sldId="343"/>
            <ac:picMk id="1026" creationId="{AF3909A9-D0AF-7ADC-B367-45075BBDFC6D}"/>
          </ac:picMkLst>
        </pc:picChg>
      </pc:sldChg>
      <pc:sldChg chg="modSp new mod">
        <pc:chgData name="Christoffer Østergaard Carstens" userId="5d542c86-40b2-4e4f-ab37-dc2fab4fc46a" providerId="ADAL" clId="{13334204-65D6-46F5-8A73-AAE8DFFFCB34}" dt="2024-04-02T08:44:22.493" v="664" actId="255"/>
        <pc:sldMkLst>
          <pc:docMk/>
          <pc:sldMk cId="94231127" sldId="344"/>
        </pc:sldMkLst>
        <pc:spChg chg="mod">
          <ac:chgData name="Christoffer Østergaard Carstens" userId="5d542c86-40b2-4e4f-ab37-dc2fab4fc46a" providerId="ADAL" clId="{13334204-65D6-46F5-8A73-AAE8DFFFCB34}" dt="2024-04-02T08:41:38.867" v="105" actId="20577"/>
          <ac:spMkLst>
            <pc:docMk/>
            <pc:sldMk cId="94231127" sldId="344"/>
            <ac:spMk id="2" creationId="{18AD0E6B-F526-70FA-BA29-62A7617F2DEE}"/>
          </ac:spMkLst>
        </pc:spChg>
        <pc:spChg chg="mod">
          <ac:chgData name="Christoffer Østergaard Carstens" userId="5d542c86-40b2-4e4f-ab37-dc2fab4fc46a" providerId="ADAL" clId="{13334204-65D6-46F5-8A73-AAE8DFFFCB34}" dt="2024-04-02T08:44:22.493" v="664" actId="255"/>
          <ac:spMkLst>
            <pc:docMk/>
            <pc:sldMk cId="94231127" sldId="344"/>
            <ac:spMk id="3" creationId="{149E3508-0B45-05A0-94B0-B157C85CDC8D}"/>
          </ac:spMkLst>
        </pc:spChg>
      </pc:sldChg>
      <pc:sldChg chg="addSp new">
        <pc:chgData name="Christoffer Østergaard Carstens" userId="5d542c86-40b2-4e4f-ab37-dc2fab4fc46a" providerId="ADAL" clId="{13334204-65D6-46F5-8A73-AAE8DFFFCB34}" dt="2024-04-02T08:45:36.246" v="666"/>
        <pc:sldMkLst>
          <pc:docMk/>
          <pc:sldMk cId="2857855170" sldId="345"/>
        </pc:sldMkLst>
        <pc:picChg chg="add">
          <ac:chgData name="Christoffer Østergaard Carstens" userId="5d542c86-40b2-4e4f-ab37-dc2fab4fc46a" providerId="ADAL" clId="{13334204-65D6-46F5-8A73-AAE8DFFFCB34}" dt="2024-04-02T08:45:36.246" v="666"/>
          <ac:picMkLst>
            <pc:docMk/>
            <pc:sldMk cId="2857855170" sldId="345"/>
            <ac:picMk id="2050" creationId="{41B8B851-3D40-DE46-22FE-E032014B79E8}"/>
          </ac:picMkLst>
        </pc:picChg>
      </pc:sldChg>
      <pc:sldChg chg="modSp new mod">
        <pc:chgData name="Christoffer Østergaard Carstens" userId="5d542c86-40b2-4e4f-ab37-dc2fab4fc46a" providerId="ADAL" clId="{13334204-65D6-46F5-8A73-AAE8DFFFCB34}" dt="2024-04-02T08:55:11.175" v="945" actId="5793"/>
        <pc:sldMkLst>
          <pc:docMk/>
          <pc:sldMk cId="3259768453" sldId="346"/>
        </pc:sldMkLst>
        <pc:spChg chg="mod">
          <ac:chgData name="Christoffer Østergaard Carstens" userId="5d542c86-40b2-4e4f-ab37-dc2fab4fc46a" providerId="ADAL" clId="{13334204-65D6-46F5-8A73-AAE8DFFFCB34}" dt="2024-04-02T08:53:46.613" v="750" actId="20577"/>
          <ac:spMkLst>
            <pc:docMk/>
            <pc:sldMk cId="3259768453" sldId="346"/>
            <ac:spMk id="2" creationId="{E4C8CD24-E882-DA3F-8974-8A30CB401408}"/>
          </ac:spMkLst>
        </pc:spChg>
        <pc:spChg chg="mod">
          <ac:chgData name="Christoffer Østergaard Carstens" userId="5d542c86-40b2-4e4f-ab37-dc2fab4fc46a" providerId="ADAL" clId="{13334204-65D6-46F5-8A73-AAE8DFFFCB34}" dt="2024-04-02T08:55:11.175" v="945" actId="5793"/>
          <ac:spMkLst>
            <pc:docMk/>
            <pc:sldMk cId="3259768453" sldId="346"/>
            <ac:spMk id="3" creationId="{E94D3B2B-B7A9-FB87-4D8A-893CFF4B1C66}"/>
          </ac:spMkLst>
        </pc:spChg>
      </pc:sldChg>
      <pc:sldChg chg="modSp new mod">
        <pc:chgData name="Christoffer Østergaard Carstens" userId="5d542c86-40b2-4e4f-ab37-dc2fab4fc46a" providerId="ADAL" clId="{13334204-65D6-46F5-8A73-AAE8DFFFCB34}" dt="2024-04-02T09:00:14.943" v="1498" actId="20577"/>
        <pc:sldMkLst>
          <pc:docMk/>
          <pc:sldMk cId="4096991367" sldId="347"/>
        </pc:sldMkLst>
        <pc:spChg chg="mod">
          <ac:chgData name="Christoffer Østergaard Carstens" userId="5d542c86-40b2-4e4f-ab37-dc2fab4fc46a" providerId="ADAL" clId="{13334204-65D6-46F5-8A73-AAE8DFFFCB34}" dt="2024-04-02T08:56:20.029" v="1079" actId="20577"/>
          <ac:spMkLst>
            <pc:docMk/>
            <pc:sldMk cId="4096991367" sldId="347"/>
            <ac:spMk id="2" creationId="{65C35969-E3E1-D216-0C68-BF4D7727C1C7}"/>
          </ac:spMkLst>
        </pc:spChg>
        <pc:spChg chg="mod">
          <ac:chgData name="Christoffer Østergaard Carstens" userId="5d542c86-40b2-4e4f-ab37-dc2fab4fc46a" providerId="ADAL" clId="{13334204-65D6-46F5-8A73-AAE8DFFFCB34}" dt="2024-04-02T09:00:14.943" v="1498" actId="20577"/>
          <ac:spMkLst>
            <pc:docMk/>
            <pc:sldMk cId="4096991367" sldId="347"/>
            <ac:spMk id="3" creationId="{F48E8006-42C8-548D-4708-CCDF0169DE59}"/>
          </ac:spMkLst>
        </pc:spChg>
      </pc:sldChg>
      <pc:sldChg chg="modSp new mod">
        <pc:chgData name="Christoffer Østergaard Carstens" userId="5d542c86-40b2-4e4f-ab37-dc2fab4fc46a" providerId="ADAL" clId="{13334204-65D6-46F5-8A73-AAE8DFFFCB34}" dt="2024-04-02T08:59:21.841" v="1362" actId="20577"/>
        <pc:sldMkLst>
          <pc:docMk/>
          <pc:sldMk cId="3104993851" sldId="348"/>
        </pc:sldMkLst>
        <pc:spChg chg="mod">
          <ac:chgData name="Christoffer Østergaard Carstens" userId="5d542c86-40b2-4e4f-ab37-dc2fab4fc46a" providerId="ADAL" clId="{13334204-65D6-46F5-8A73-AAE8DFFFCB34}" dt="2024-04-02T08:56:44.368" v="1092" actId="20577"/>
          <ac:spMkLst>
            <pc:docMk/>
            <pc:sldMk cId="3104993851" sldId="348"/>
            <ac:spMk id="2" creationId="{9E1B1525-EF80-A7CE-0B58-5583B099F203}"/>
          </ac:spMkLst>
        </pc:spChg>
        <pc:spChg chg="mod">
          <ac:chgData name="Christoffer Østergaard Carstens" userId="5d542c86-40b2-4e4f-ab37-dc2fab4fc46a" providerId="ADAL" clId="{13334204-65D6-46F5-8A73-AAE8DFFFCB34}" dt="2024-04-02T08:59:21.841" v="1362" actId="20577"/>
          <ac:spMkLst>
            <pc:docMk/>
            <pc:sldMk cId="3104993851" sldId="348"/>
            <ac:spMk id="3" creationId="{3BBCCB13-EE88-7A49-AF15-687548B1BE6F}"/>
          </ac:spMkLst>
        </pc:spChg>
      </pc:sldChg>
    </pc:docChg>
  </pc:docChgLst>
  <pc:docChgLst>
    <pc:chgData name="Christoffer Østergaard Carstens" userId="5d542c86-40b2-4e4f-ab37-dc2fab4fc46a" providerId="ADAL" clId="{719B201F-148D-46AC-9054-2034E59C206F}"/>
    <pc:docChg chg="undo custSel addSld delSld modSld sldOrd">
      <pc:chgData name="Christoffer Østergaard Carstens" userId="5d542c86-40b2-4e4f-ab37-dc2fab4fc46a" providerId="ADAL" clId="{719B201F-148D-46AC-9054-2034E59C206F}" dt="2023-11-13T12:39:33.200" v="403" actId="20577"/>
      <pc:docMkLst>
        <pc:docMk/>
      </pc:docMkLst>
      <pc:sldChg chg="modSp mod">
        <pc:chgData name="Christoffer Østergaard Carstens" userId="5d542c86-40b2-4e4f-ab37-dc2fab4fc46a" providerId="ADAL" clId="{719B201F-148D-46AC-9054-2034E59C206F}" dt="2023-11-13T12:38:15.566" v="398" actId="12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719B201F-148D-46AC-9054-2034E59C206F}" dt="2023-11-13T12:38:15.566" v="398" actId="12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719B201F-148D-46AC-9054-2034E59C206F}" dt="2023-11-10T14:06:00.138" v="337" actId="47"/>
        <pc:sldMkLst>
          <pc:docMk/>
          <pc:sldMk cId="1687744659" sldId="290"/>
        </pc:sldMkLst>
      </pc:sldChg>
      <pc:sldChg chg="del">
        <pc:chgData name="Christoffer Østergaard Carstens" userId="5d542c86-40b2-4e4f-ab37-dc2fab4fc46a" providerId="ADAL" clId="{719B201F-148D-46AC-9054-2034E59C206F}" dt="2023-11-10T14:05:57.922" v="336" actId="47"/>
        <pc:sldMkLst>
          <pc:docMk/>
          <pc:sldMk cId="3734050254" sldId="291"/>
        </pc:sldMkLst>
      </pc:sldChg>
      <pc:sldChg chg="del">
        <pc:chgData name="Christoffer Østergaard Carstens" userId="5d542c86-40b2-4e4f-ab37-dc2fab4fc46a" providerId="ADAL" clId="{719B201F-148D-46AC-9054-2034E59C206F}" dt="2023-11-10T14:07:47.169" v="395" actId="47"/>
        <pc:sldMkLst>
          <pc:docMk/>
          <pc:sldMk cId="1134751994" sldId="294"/>
        </pc:sldMkLst>
      </pc:sldChg>
      <pc:sldChg chg="del">
        <pc:chgData name="Christoffer Østergaard Carstens" userId="5d542c86-40b2-4e4f-ab37-dc2fab4fc46a" providerId="ADAL" clId="{719B201F-148D-46AC-9054-2034E59C206F}" dt="2023-11-10T14:06:01.518" v="338" actId="47"/>
        <pc:sldMkLst>
          <pc:docMk/>
          <pc:sldMk cId="1740940159" sldId="295"/>
        </pc:sldMkLst>
      </pc:sldChg>
      <pc:sldChg chg="del">
        <pc:chgData name="Christoffer Østergaard Carstens" userId="5d542c86-40b2-4e4f-ab37-dc2fab4fc46a" providerId="ADAL" clId="{719B201F-148D-46AC-9054-2034E59C206F}" dt="2023-11-10T14:06:06.042" v="340" actId="47"/>
        <pc:sldMkLst>
          <pc:docMk/>
          <pc:sldMk cId="3478523086" sldId="296"/>
        </pc:sldMkLst>
      </pc:sldChg>
      <pc:sldChg chg="del">
        <pc:chgData name="Christoffer Østergaard Carstens" userId="5d542c86-40b2-4e4f-ab37-dc2fab4fc46a" providerId="ADAL" clId="{719B201F-148D-46AC-9054-2034E59C206F}" dt="2023-11-10T14:06:04.583" v="339" actId="47"/>
        <pc:sldMkLst>
          <pc:docMk/>
          <pc:sldMk cId="1407166638" sldId="297"/>
        </pc:sldMkLst>
      </pc:sldChg>
      <pc:sldChg chg="del">
        <pc:chgData name="Christoffer Østergaard Carstens" userId="5d542c86-40b2-4e4f-ab37-dc2fab4fc46a" providerId="ADAL" clId="{719B201F-148D-46AC-9054-2034E59C206F}" dt="2023-11-10T14:06:07.880" v="341" actId="47"/>
        <pc:sldMkLst>
          <pc:docMk/>
          <pc:sldMk cId="2679168209" sldId="298"/>
        </pc:sldMkLst>
      </pc:sldChg>
      <pc:sldChg chg="del">
        <pc:chgData name="Christoffer Østergaard Carstens" userId="5d542c86-40b2-4e4f-ab37-dc2fab4fc46a" providerId="ADAL" clId="{719B201F-148D-46AC-9054-2034E59C206F}" dt="2023-11-10T14:06:08.867" v="342" actId="47"/>
        <pc:sldMkLst>
          <pc:docMk/>
          <pc:sldMk cId="3083857535" sldId="299"/>
        </pc:sldMkLst>
      </pc:sldChg>
      <pc:sldChg chg="del">
        <pc:chgData name="Christoffer Østergaard Carstens" userId="5d542c86-40b2-4e4f-ab37-dc2fab4fc46a" providerId="ADAL" clId="{719B201F-148D-46AC-9054-2034E59C206F}" dt="2023-11-10T14:06:09.752" v="343" actId="47"/>
        <pc:sldMkLst>
          <pc:docMk/>
          <pc:sldMk cId="1745014789" sldId="300"/>
        </pc:sldMkLst>
      </pc:sldChg>
      <pc:sldChg chg="del">
        <pc:chgData name="Christoffer Østergaard Carstens" userId="5d542c86-40b2-4e4f-ab37-dc2fab4fc46a" providerId="ADAL" clId="{719B201F-148D-46AC-9054-2034E59C206F}" dt="2023-11-10T14:07:29.800" v="390" actId="47"/>
        <pc:sldMkLst>
          <pc:docMk/>
          <pc:sldMk cId="659364367" sldId="301"/>
        </pc:sldMkLst>
      </pc:sldChg>
      <pc:sldChg chg="modSp mod">
        <pc:chgData name="Christoffer Østergaard Carstens" userId="5d542c86-40b2-4e4f-ab37-dc2fab4fc46a" providerId="ADAL" clId="{719B201F-148D-46AC-9054-2034E59C206F}" dt="2023-11-10T14:07:39.137" v="392" actId="1076"/>
        <pc:sldMkLst>
          <pc:docMk/>
          <pc:sldMk cId="983166598" sldId="307"/>
        </pc:sldMkLst>
        <pc:picChg chg="mod">
          <ac:chgData name="Christoffer Østergaard Carstens" userId="5d542c86-40b2-4e4f-ab37-dc2fab4fc46a" providerId="ADAL" clId="{719B201F-148D-46AC-9054-2034E59C206F}" dt="2023-11-10T14:07:39.137" v="392" actId="1076"/>
          <ac:picMkLst>
            <pc:docMk/>
            <pc:sldMk cId="983166598" sldId="307"/>
            <ac:picMk id="4" creationId="{00000000-0000-0000-0000-000000000000}"/>
          </ac:picMkLst>
        </pc:picChg>
      </pc:sldChg>
      <pc:sldChg chg="modSp mod">
        <pc:chgData name="Christoffer Østergaard Carstens" userId="5d542c86-40b2-4e4f-ab37-dc2fab4fc46a" providerId="ADAL" clId="{719B201F-148D-46AC-9054-2034E59C206F}" dt="2023-11-10T14:05:07.926" v="333" actId="20577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719B201F-148D-46AC-9054-2034E59C206F}" dt="2023-11-10T14:03:37.901" v="4" actId="20577"/>
          <ac:spMkLst>
            <pc:docMk/>
            <pc:sldMk cId="2045196358" sldId="31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719B201F-148D-46AC-9054-2034E59C206F}" dt="2023-11-10T14:05:07.926" v="333" actId="20577"/>
          <ac:spMkLst>
            <pc:docMk/>
            <pc:sldMk cId="2045196358" sldId="31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719B201F-148D-46AC-9054-2034E59C206F}" dt="2023-11-13T12:39:33.200" v="403" actId="20577"/>
        <pc:sldMkLst>
          <pc:docMk/>
          <pc:sldMk cId="2116892737" sldId="311"/>
        </pc:sldMkLst>
        <pc:spChg chg="mod">
          <ac:chgData name="Christoffer Østergaard Carstens" userId="5d542c86-40b2-4e4f-ab37-dc2fab4fc46a" providerId="ADAL" clId="{719B201F-148D-46AC-9054-2034E59C206F}" dt="2023-11-13T12:39:33.200" v="403" actId="20577"/>
          <ac:spMkLst>
            <pc:docMk/>
            <pc:sldMk cId="2116892737" sldId="311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719B201F-148D-46AC-9054-2034E59C206F}" dt="2023-11-10T14:01:20.860" v="0" actId="20577"/>
        <pc:sldMkLst>
          <pc:docMk/>
          <pc:sldMk cId="2229805781" sldId="318"/>
        </pc:sldMkLst>
        <pc:spChg chg="mod">
          <ac:chgData name="Christoffer Østergaard Carstens" userId="5d542c86-40b2-4e4f-ab37-dc2fab4fc46a" providerId="ADAL" clId="{719B201F-148D-46AC-9054-2034E59C206F}" dt="2023-11-10T14:01:20.860" v="0" actId="20577"/>
          <ac:spMkLst>
            <pc:docMk/>
            <pc:sldMk cId="2229805781" sldId="318"/>
            <ac:spMk id="3" creationId="{1E4E5B39-BBC1-4B3E-B317-F5F3E2C2E0C6}"/>
          </ac:spMkLst>
        </pc:spChg>
      </pc:sldChg>
      <pc:sldChg chg="addSp modSp new mod ord">
        <pc:chgData name="Christoffer Østergaard Carstens" userId="5d542c86-40b2-4e4f-ab37-dc2fab4fc46a" providerId="ADAL" clId="{719B201F-148D-46AC-9054-2034E59C206F}" dt="2023-11-10T14:07:54.758" v="397"/>
        <pc:sldMkLst>
          <pc:docMk/>
          <pc:sldMk cId="558863447" sldId="319"/>
        </pc:sldMkLst>
        <pc:spChg chg="mod">
          <ac:chgData name="Christoffer Østergaard Carstens" userId="5d542c86-40b2-4e4f-ab37-dc2fab4fc46a" providerId="ADAL" clId="{719B201F-148D-46AC-9054-2034E59C206F}" dt="2023-11-10T14:06:52.834" v="389" actId="20577"/>
          <ac:spMkLst>
            <pc:docMk/>
            <pc:sldMk cId="558863447" sldId="319"/>
            <ac:spMk id="2" creationId="{23CF71CB-65C5-BEF1-6530-8A4613112F43}"/>
          </ac:spMkLst>
        </pc:spChg>
        <pc:picChg chg="add mod">
          <ac:chgData name="Christoffer Østergaard Carstens" userId="5d542c86-40b2-4e4f-ab37-dc2fab4fc46a" providerId="ADAL" clId="{719B201F-148D-46AC-9054-2034E59C206F}" dt="2023-11-10T14:06:44.821" v="348" actId="14100"/>
          <ac:picMkLst>
            <pc:docMk/>
            <pc:sldMk cId="558863447" sldId="319"/>
            <ac:picMk id="5" creationId="{27DB6BB7-8A38-65D1-F182-A5431C9845D7}"/>
          </ac:picMkLst>
        </pc:picChg>
      </pc:sldChg>
      <pc:sldChg chg="new del">
        <pc:chgData name="Christoffer Østergaard Carstens" userId="5d542c86-40b2-4e4f-ab37-dc2fab4fc46a" providerId="ADAL" clId="{719B201F-148D-46AC-9054-2034E59C206F}" dt="2023-11-10T14:05:55.993" v="335" actId="47"/>
        <pc:sldMkLst>
          <pc:docMk/>
          <pc:sldMk cId="3272398088" sldId="319"/>
        </pc:sldMkLst>
      </pc:sldChg>
      <pc:sldChg chg="addSp modSp new mod">
        <pc:chgData name="Christoffer Østergaard Carstens" userId="5d542c86-40b2-4e4f-ab37-dc2fab4fc46a" providerId="ADAL" clId="{719B201F-148D-46AC-9054-2034E59C206F}" dt="2023-11-13T12:39:14.423" v="402" actId="1076"/>
        <pc:sldMkLst>
          <pc:docMk/>
          <pc:sldMk cId="1833262657" sldId="320"/>
        </pc:sldMkLst>
        <pc:picChg chg="add mod">
          <ac:chgData name="Christoffer Østergaard Carstens" userId="5d542c86-40b2-4e4f-ab37-dc2fab4fc46a" providerId="ADAL" clId="{719B201F-148D-46AC-9054-2034E59C206F}" dt="2023-11-13T12:39:14.423" v="402" actId="1076"/>
          <ac:picMkLst>
            <pc:docMk/>
            <pc:sldMk cId="1833262657" sldId="320"/>
            <ac:picMk id="5" creationId="{DB4A8617-E7B8-E088-4BA7-FBBAE8720B2F}"/>
          </ac:picMkLst>
        </pc:picChg>
      </pc:sldChg>
    </pc:docChg>
  </pc:docChgLst>
  <pc:docChgLst>
    <pc:chgData name="Christoffer Østergaard Carstens" userId="5d542c86-40b2-4e4f-ab37-dc2fab4fc46a" providerId="ADAL" clId="{226C557B-84DD-49A9-B975-80C5BC12D3FF}"/>
    <pc:docChg chg="undo custSel addSld delSld modSld sldOrd">
      <pc:chgData name="Christoffer Østergaard Carstens" userId="5d542c86-40b2-4e4f-ab37-dc2fab4fc46a" providerId="ADAL" clId="{226C557B-84DD-49A9-B975-80C5BC12D3FF}" dt="2024-03-13T08:39:03.893" v="950" actId="47"/>
      <pc:docMkLst>
        <pc:docMk/>
      </pc:docMkLst>
      <pc:sldChg chg="add">
        <pc:chgData name="Christoffer Østergaard Carstens" userId="5d542c86-40b2-4e4f-ab37-dc2fab4fc46a" providerId="ADAL" clId="{226C557B-84DD-49A9-B975-80C5BC12D3FF}" dt="2023-11-14T11:19:53.221" v="335"/>
        <pc:sldMkLst>
          <pc:docMk/>
          <pc:sldMk cId="0" sldId="258"/>
        </pc:sldMkLst>
      </pc:sldChg>
      <pc:sldChg chg="add del">
        <pc:chgData name="Christoffer Østergaard Carstens" userId="5d542c86-40b2-4e4f-ab37-dc2fab4fc46a" providerId="ADAL" clId="{226C557B-84DD-49A9-B975-80C5BC12D3FF}" dt="2023-11-14T11:22:35.396" v="378" actId="47"/>
        <pc:sldMkLst>
          <pc:docMk/>
          <pc:sldMk cId="0" sldId="260"/>
        </pc:sldMkLst>
      </pc:sldChg>
      <pc:sldChg chg="add del">
        <pc:chgData name="Christoffer Østergaard Carstens" userId="5d542c86-40b2-4e4f-ab37-dc2fab4fc46a" providerId="ADAL" clId="{226C557B-84DD-49A9-B975-80C5BC12D3FF}" dt="2023-11-14T11:22:36.694" v="379" actId="47"/>
        <pc:sldMkLst>
          <pc:docMk/>
          <pc:sldMk cId="0" sldId="261"/>
        </pc:sldMkLst>
      </pc:sldChg>
      <pc:sldChg chg="add del">
        <pc:chgData name="Christoffer Østergaard Carstens" userId="5d542c86-40b2-4e4f-ab37-dc2fab4fc46a" providerId="ADAL" clId="{226C557B-84DD-49A9-B975-80C5BC12D3FF}" dt="2023-11-14T11:22:39.098" v="380" actId="47"/>
        <pc:sldMkLst>
          <pc:docMk/>
          <pc:sldMk cId="0" sldId="262"/>
        </pc:sldMkLst>
      </pc:sldChg>
      <pc:sldChg chg="add del">
        <pc:chgData name="Christoffer Østergaard Carstens" userId="5d542c86-40b2-4e4f-ab37-dc2fab4fc46a" providerId="ADAL" clId="{226C557B-84DD-49A9-B975-80C5BC12D3FF}" dt="2024-03-13T08:39:03.893" v="950" actId="4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226C557B-84DD-49A9-B975-80C5BC12D3FF}" dt="2023-11-14T11:22:26.037" v="377" actId="20577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226C557B-84DD-49A9-B975-80C5BC12D3FF}" dt="2023-11-14T11:22:26.037" v="377" actId="20577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226C557B-84DD-49A9-B975-80C5BC12D3FF}" dt="2023-11-13T12:52:54.492" v="4" actId="47"/>
        <pc:sldMkLst>
          <pc:docMk/>
          <pc:sldMk cId="124047894" sldId="302"/>
        </pc:sldMkLst>
      </pc:sldChg>
      <pc:sldChg chg="del">
        <pc:chgData name="Christoffer Østergaard Carstens" userId="5d542c86-40b2-4e4f-ab37-dc2fab4fc46a" providerId="ADAL" clId="{226C557B-84DD-49A9-B975-80C5BC12D3FF}" dt="2023-11-13T12:52:53.997" v="2" actId="47"/>
        <pc:sldMkLst>
          <pc:docMk/>
          <pc:sldMk cId="3432514192" sldId="303"/>
        </pc:sldMkLst>
      </pc:sldChg>
      <pc:sldChg chg="del">
        <pc:chgData name="Christoffer Østergaard Carstens" userId="5d542c86-40b2-4e4f-ab37-dc2fab4fc46a" providerId="ADAL" clId="{226C557B-84DD-49A9-B975-80C5BC12D3FF}" dt="2023-11-13T12:52:54.256" v="3" actId="47"/>
        <pc:sldMkLst>
          <pc:docMk/>
          <pc:sldMk cId="1749524707" sldId="306"/>
        </pc:sldMkLst>
      </pc:sldChg>
      <pc:sldChg chg="del">
        <pc:chgData name="Christoffer Østergaard Carstens" userId="5d542c86-40b2-4e4f-ab37-dc2fab4fc46a" providerId="ADAL" clId="{226C557B-84DD-49A9-B975-80C5BC12D3FF}" dt="2023-11-13T12:52:53.706" v="1" actId="47"/>
        <pc:sldMkLst>
          <pc:docMk/>
          <pc:sldMk cId="983166598" sldId="307"/>
        </pc:sldMkLst>
      </pc:sldChg>
      <pc:sldChg chg="del">
        <pc:chgData name="Christoffer Østergaard Carstens" userId="5d542c86-40b2-4e4f-ab37-dc2fab4fc46a" providerId="ADAL" clId="{226C557B-84DD-49A9-B975-80C5BC12D3FF}" dt="2023-11-13T12:52:53.319" v="0" actId="47"/>
        <pc:sldMkLst>
          <pc:docMk/>
          <pc:sldMk cId="3030732302" sldId="308"/>
        </pc:sldMkLst>
      </pc:sldChg>
      <pc:sldChg chg="modSp mod">
        <pc:chgData name="Christoffer Østergaard Carstens" userId="5d542c86-40b2-4e4f-ab37-dc2fab4fc46a" providerId="ADAL" clId="{226C557B-84DD-49A9-B975-80C5BC12D3FF}" dt="2023-11-13T12:55:23.083" v="235" actId="20577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226C557B-84DD-49A9-B975-80C5BC12D3FF}" dt="2023-11-13T12:55:23.083" v="235" actId="20577"/>
          <ac:spMkLst>
            <pc:docMk/>
            <pc:sldMk cId="2045196358" sldId="310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226C557B-84DD-49A9-B975-80C5BC12D3FF}" dt="2023-11-13T12:53:12.752" v="11" actId="47"/>
        <pc:sldMkLst>
          <pc:docMk/>
          <pc:sldMk cId="2116892737" sldId="311"/>
        </pc:sldMkLst>
      </pc:sldChg>
      <pc:sldChg chg="del">
        <pc:chgData name="Christoffer Østergaard Carstens" userId="5d542c86-40b2-4e4f-ab37-dc2fab4fc46a" providerId="ADAL" clId="{226C557B-84DD-49A9-B975-80C5BC12D3FF}" dt="2023-11-13T12:55:28.842" v="236" actId="47"/>
        <pc:sldMkLst>
          <pc:docMk/>
          <pc:sldMk cId="3076205525" sldId="312"/>
        </pc:sldMkLst>
      </pc:sldChg>
      <pc:sldChg chg="del">
        <pc:chgData name="Christoffer Østergaard Carstens" userId="5d542c86-40b2-4e4f-ab37-dc2fab4fc46a" providerId="ADAL" clId="{226C557B-84DD-49A9-B975-80C5BC12D3FF}" dt="2023-11-14T11:22:11.488" v="338" actId="47"/>
        <pc:sldMkLst>
          <pc:docMk/>
          <pc:sldMk cId="2016327201" sldId="313"/>
        </pc:sldMkLst>
      </pc:sldChg>
      <pc:sldChg chg="del">
        <pc:chgData name="Christoffer Østergaard Carstens" userId="5d542c86-40b2-4e4f-ab37-dc2fab4fc46a" providerId="ADAL" clId="{226C557B-84DD-49A9-B975-80C5BC12D3FF}" dt="2023-11-13T12:53:06.002" v="10" actId="47"/>
        <pc:sldMkLst>
          <pc:docMk/>
          <pc:sldMk cId="4213019810" sldId="314"/>
        </pc:sldMkLst>
      </pc:sldChg>
      <pc:sldChg chg="del">
        <pc:chgData name="Christoffer Østergaard Carstens" userId="5d542c86-40b2-4e4f-ab37-dc2fab4fc46a" providerId="ADAL" clId="{226C557B-84DD-49A9-B975-80C5BC12D3FF}" dt="2023-11-13T12:53:04.628" v="9" actId="47"/>
        <pc:sldMkLst>
          <pc:docMk/>
          <pc:sldMk cId="1763877848" sldId="315"/>
        </pc:sldMkLst>
      </pc:sldChg>
      <pc:sldChg chg="add del">
        <pc:chgData name="Christoffer Østergaard Carstens" userId="5d542c86-40b2-4e4f-ab37-dc2fab4fc46a" providerId="ADAL" clId="{226C557B-84DD-49A9-B975-80C5BC12D3FF}" dt="2023-11-13T12:52:58.549" v="7" actId="47"/>
        <pc:sldMkLst>
          <pc:docMk/>
          <pc:sldMk cId="921904823" sldId="316"/>
        </pc:sldMkLst>
      </pc:sldChg>
      <pc:sldChg chg="add del">
        <pc:chgData name="Christoffer Østergaard Carstens" userId="5d542c86-40b2-4e4f-ab37-dc2fab4fc46a" providerId="ADAL" clId="{226C557B-84DD-49A9-B975-80C5BC12D3FF}" dt="2023-11-13T12:52:59.815" v="8" actId="47"/>
        <pc:sldMkLst>
          <pc:docMk/>
          <pc:sldMk cId="1682727521" sldId="317"/>
        </pc:sldMkLst>
      </pc:sldChg>
      <pc:sldChg chg="del">
        <pc:chgData name="Christoffer Østergaard Carstens" userId="5d542c86-40b2-4e4f-ab37-dc2fab4fc46a" providerId="ADAL" clId="{226C557B-84DD-49A9-B975-80C5BC12D3FF}" dt="2023-11-13T12:53:20.675" v="12" actId="47"/>
        <pc:sldMkLst>
          <pc:docMk/>
          <pc:sldMk cId="2229805781" sldId="318"/>
        </pc:sldMkLst>
      </pc:sldChg>
      <pc:sldChg chg="del">
        <pc:chgData name="Christoffer Østergaard Carstens" userId="5d542c86-40b2-4e4f-ab37-dc2fab4fc46a" providerId="ADAL" clId="{226C557B-84DD-49A9-B975-80C5BC12D3FF}" dt="2023-11-14T11:22:13.832" v="339" actId="47"/>
        <pc:sldMkLst>
          <pc:docMk/>
          <pc:sldMk cId="558863447" sldId="319"/>
        </pc:sldMkLst>
      </pc:sldChg>
      <pc:sldChg chg="modSp new mod ord">
        <pc:chgData name="Christoffer Østergaard Carstens" userId="5d542c86-40b2-4e4f-ab37-dc2fab4fc46a" providerId="ADAL" clId="{226C557B-84DD-49A9-B975-80C5BC12D3FF}" dt="2023-11-13T12:54:46.048" v="189" actId="113"/>
        <pc:sldMkLst>
          <pc:docMk/>
          <pc:sldMk cId="3055764917" sldId="321"/>
        </pc:sldMkLst>
        <pc:spChg chg="mod">
          <ac:chgData name="Christoffer Østergaard Carstens" userId="5d542c86-40b2-4e4f-ab37-dc2fab4fc46a" providerId="ADAL" clId="{226C557B-84DD-49A9-B975-80C5BC12D3FF}" dt="2023-11-13T12:53:45.066" v="37" actId="20577"/>
          <ac:spMkLst>
            <pc:docMk/>
            <pc:sldMk cId="3055764917" sldId="321"/>
            <ac:spMk id="2" creationId="{C27B19E5-3241-7079-1A5A-8F2FF3F544A7}"/>
          </ac:spMkLst>
        </pc:spChg>
        <pc:spChg chg="mod">
          <ac:chgData name="Christoffer Østergaard Carstens" userId="5d542c86-40b2-4e4f-ab37-dc2fab4fc46a" providerId="ADAL" clId="{226C557B-84DD-49A9-B975-80C5BC12D3FF}" dt="2023-11-13T12:54:46.048" v="189" actId="113"/>
          <ac:spMkLst>
            <pc:docMk/>
            <pc:sldMk cId="3055764917" sldId="321"/>
            <ac:spMk id="3" creationId="{60673B44-4098-D525-4CE1-8F24B9E877EC}"/>
          </ac:spMkLst>
        </pc:spChg>
      </pc:sldChg>
      <pc:sldChg chg="addSp delSp modSp new mod">
        <pc:chgData name="Christoffer Østergaard Carstens" userId="5d542c86-40b2-4e4f-ab37-dc2fab4fc46a" providerId="ADAL" clId="{226C557B-84DD-49A9-B975-80C5BC12D3FF}" dt="2023-11-14T11:16:48.638" v="277" actId="478"/>
        <pc:sldMkLst>
          <pc:docMk/>
          <pc:sldMk cId="4137569917" sldId="322"/>
        </pc:sldMkLst>
        <pc:spChg chg="mod">
          <ac:chgData name="Christoffer Østergaard Carstens" userId="5d542c86-40b2-4e4f-ab37-dc2fab4fc46a" providerId="ADAL" clId="{226C557B-84DD-49A9-B975-80C5BC12D3FF}" dt="2023-11-14T11:16:32.812" v="275" actId="6549"/>
          <ac:spMkLst>
            <pc:docMk/>
            <pc:sldMk cId="4137569917" sldId="322"/>
            <ac:spMk id="2" creationId="{33E9FBC0-8409-D61A-CE9D-57F460D840EC}"/>
          </ac:spMkLst>
        </pc:spChg>
        <pc:spChg chg="add del">
          <ac:chgData name="Christoffer Østergaard Carstens" userId="5d542c86-40b2-4e4f-ab37-dc2fab4fc46a" providerId="ADAL" clId="{226C557B-84DD-49A9-B975-80C5BC12D3FF}" dt="2023-11-14T11:16:48.638" v="277" actId="478"/>
          <ac:spMkLst>
            <pc:docMk/>
            <pc:sldMk cId="4137569917" sldId="322"/>
            <ac:spMk id="5" creationId="{9105526A-8565-0D81-0335-D3B751985649}"/>
          </ac:spMkLst>
        </pc:spChg>
      </pc:sldChg>
      <pc:sldChg chg="new del">
        <pc:chgData name="Christoffer Østergaard Carstens" userId="5d542c86-40b2-4e4f-ab37-dc2fab4fc46a" providerId="ADAL" clId="{226C557B-84DD-49A9-B975-80C5BC12D3FF}" dt="2023-11-14T11:26:02.275" v="485" actId="47"/>
        <pc:sldMkLst>
          <pc:docMk/>
          <pc:sldMk cId="2826920318" sldId="323"/>
        </pc:sldMkLst>
      </pc:sldChg>
      <pc:sldChg chg="modSp new del mod">
        <pc:chgData name="Christoffer Østergaard Carstens" userId="5d542c86-40b2-4e4f-ab37-dc2fab4fc46a" providerId="ADAL" clId="{226C557B-84DD-49A9-B975-80C5BC12D3FF}" dt="2023-11-14T11:19:56.995" v="337" actId="47"/>
        <pc:sldMkLst>
          <pc:docMk/>
          <pc:sldMk cId="4261524838" sldId="323"/>
        </pc:sldMkLst>
        <pc:spChg chg="mod">
          <ac:chgData name="Christoffer Østergaard Carstens" userId="5d542c86-40b2-4e4f-ab37-dc2fab4fc46a" providerId="ADAL" clId="{226C557B-84DD-49A9-B975-80C5BC12D3FF}" dt="2023-11-14T11:16:55.882" v="290" actId="20577"/>
          <ac:spMkLst>
            <pc:docMk/>
            <pc:sldMk cId="4261524838" sldId="323"/>
            <ac:spMk id="2" creationId="{7C3F4BCE-EF19-DCE0-C47B-9C6F32411524}"/>
          </ac:spMkLst>
        </pc:spChg>
        <pc:spChg chg="mod">
          <ac:chgData name="Christoffer Østergaard Carstens" userId="5d542c86-40b2-4e4f-ab37-dc2fab4fc46a" providerId="ADAL" clId="{226C557B-84DD-49A9-B975-80C5BC12D3FF}" dt="2023-11-14T11:17:17.766" v="292" actId="5793"/>
          <ac:spMkLst>
            <pc:docMk/>
            <pc:sldMk cId="4261524838" sldId="323"/>
            <ac:spMk id="3" creationId="{39414E19-DED6-E1BD-6E45-58E708568C0B}"/>
          </ac:spMkLst>
        </pc:spChg>
      </pc:sldChg>
      <pc:sldChg chg="addSp delSp modSp new del mod">
        <pc:chgData name="Christoffer Østergaard Carstens" userId="5d542c86-40b2-4e4f-ab37-dc2fab4fc46a" providerId="ADAL" clId="{226C557B-84DD-49A9-B975-80C5BC12D3FF}" dt="2023-11-14T11:19:55.729" v="336" actId="47"/>
        <pc:sldMkLst>
          <pc:docMk/>
          <pc:sldMk cId="2604976528" sldId="324"/>
        </pc:sldMkLst>
        <pc:spChg chg="mod">
          <ac:chgData name="Christoffer Østergaard Carstens" userId="5d542c86-40b2-4e4f-ab37-dc2fab4fc46a" providerId="ADAL" clId="{226C557B-84DD-49A9-B975-80C5BC12D3FF}" dt="2023-11-14T11:18:19.403" v="333" actId="20577"/>
          <ac:spMkLst>
            <pc:docMk/>
            <pc:sldMk cId="2604976528" sldId="324"/>
            <ac:spMk id="2" creationId="{1220AF81-84C2-4429-6468-C3BC6FFE8384}"/>
          </ac:spMkLst>
        </pc:spChg>
        <pc:spChg chg="mod">
          <ac:chgData name="Christoffer Østergaard Carstens" userId="5d542c86-40b2-4e4f-ab37-dc2fab4fc46a" providerId="ADAL" clId="{226C557B-84DD-49A9-B975-80C5BC12D3FF}" dt="2023-11-14T11:18:20.916" v="334" actId="5793"/>
          <ac:spMkLst>
            <pc:docMk/>
            <pc:sldMk cId="2604976528" sldId="324"/>
            <ac:spMk id="3" creationId="{AC28A88A-47AA-0D33-8F65-A4C40D002855}"/>
          </ac:spMkLst>
        </pc:spChg>
        <pc:spChg chg="add del">
          <ac:chgData name="Christoffer Østergaard Carstens" userId="5d542c86-40b2-4e4f-ab37-dc2fab4fc46a" providerId="ADAL" clId="{226C557B-84DD-49A9-B975-80C5BC12D3FF}" dt="2023-11-14T11:18:02.161" v="295" actId="478"/>
          <ac:spMkLst>
            <pc:docMk/>
            <pc:sldMk cId="2604976528" sldId="324"/>
            <ac:spMk id="5" creationId="{59C31BAF-AE92-64F4-E154-5840A483DE0B}"/>
          </ac:spMkLst>
        </pc:spChg>
        <pc:spChg chg="add del mod">
          <ac:chgData name="Christoffer Østergaard Carstens" userId="5d542c86-40b2-4e4f-ab37-dc2fab4fc46a" providerId="ADAL" clId="{226C557B-84DD-49A9-B975-80C5BC12D3FF}" dt="2023-11-14T11:18:11.185" v="298" actId="478"/>
          <ac:spMkLst>
            <pc:docMk/>
            <pc:sldMk cId="2604976528" sldId="324"/>
            <ac:spMk id="7" creationId="{E2E98E61-E806-7326-2030-EA6554EC90B6}"/>
          </ac:spMkLst>
        </pc:spChg>
      </pc:sldChg>
      <pc:sldChg chg="modSp new mod">
        <pc:chgData name="Christoffer Østergaard Carstens" userId="5d542c86-40b2-4e4f-ab37-dc2fab4fc46a" providerId="ADAL" clId="{226C557B-84DD-49A9-B975-80C5BC12D3FF}" dt="2023-11-14T11:28:12.465" v="563" actId="20577"/>
        <pc:sldMkLst>
          <pc:docMk/>
          <pc:sldMk cId="3114958335" sldId="324"/>
        </pc:sldMkLst>
        <pc:spChg chg="mod">
          <ac:chgData name="Christoffer Østergaard Carstens" userId="5d542c86-40b2-4e4f-ab37-dc2fab4fc46a" providerId="ADAL" clId="{226C557B-84DD-49A9-B975-80C5BC12D3FF}" dt="2023-11-14T11:22:49.347" v="397" actId="20577"/>
          <ac:spMkLst>
            <pc:docMk/>
            <pc:sldMk cId="3114958335" sldId="324"/>
            <ac:spMk id="2" creationId="{ED3CAAB4-3A66-9941-BBBB-C103CF8D2D0F}"/>
          </ac:spMkLst>
        </pc:spChg>
        <pc:spChg chg="mod">
          <ac:chgData name="Christoffer Østergaard Carstens" userId="5d542c86-40b2-4e4f-ab37-dc2fab4fc46a" providerId="ADAL" clId="{226C557B-84DD-49A9-B975-80C5BC12D3FF}" dt="2023-11-14T11:28:12.465" v="563" actId="20577"/>
          <ac:spMkLst>
            <pc:docMk/>
            <pc:sldMk cId="3114958335" sldId="324"/>
            <ac:spMk id="3" creationId="{E3CB7694-FAEF-7CD6-A3A8-02D0FAC8B6E6}"/>
          </ac:spMkLst>
        </pc:spChg>
      </pc:sldChg>
      <pc:sldChg chg="addSp modSp new mod">
        <pc:chgData name="Christoffer Østergaard Carstens" userId="5d542c86-40b2-4e4f-ab37-dc2fab4fc46a" providerId="ADAL" clId="{226C557B-84DD-49A9-B975-80C5BC12D3FF}" dt="2023-11-14T11:23:43.790" v="479" actId="14100"/>
        <pc:sldMkLst>
          <pc:docMk/>
          <pc:sldMk cId="3950333453" sldId="325"/>
        </pc:sldMkLst>
        <pc:picChg chg="add mod">
          <ac:chgData name="Christoffer Østergaard Carstens" userId="5d542c86-40b2-4e4f-ab37-dc2fab4fc46a" providerId="ADAL" clId="{226C557B-84DD-49A9-B975-80C5BC12D3FF}" dt="2023-11-14T11:23:43.790" v="479" actId="14100"/>
          <ac:picMkLst>
            <pc:docMk/>
            <pc:sldMk cId="3950333453" sldId="325"/>
            <ac:picMk id="5" creationId="{DEBDF1F0-B38A-6CC3-02C8-02331575ACEC}"/>
          </ac:picMkLst>
        </pc:picChg>
      </pc:sldChg>
      <pc:sldChg chg="addSp new mod">
        <pc:chgData name="Christoffer Østergaard Carstens" userId="5d542c86-40b2-4e4f-ab37-dc2fab4fc46a" providerId="ADAL" clId="{226C557B-84DD-49A9-B975-80C5BC12D3FF}" dt="2023-11-14T11:24:38.452" v="481" actId="22"/>
        <pc:sldMkLst>
          <pc:docMk/>
          <pc:sldMk cId="3726065333" sldId="326"/>
        </pc:sldMkLst>
        <pc:picChg chg="add">
          <ac:chgData name="Christoffer Østergaard Carstens" userId="5d542c86-40b2-4e4f-ab37-dc2fab4fc46a" providerId="ADAL" clId="{226C557B-84DD-49A9-B975-80C5BC12D3FF}" dt="2023-11-14T11:24:38.452" v="481" actId="22"/>
          <ac:picMkLst>
            <pc:docMk/>
            <pc:sldMk cId="3726065333" sldId="326"/>
            <ac:picMk id="5" creationId="{15C17513-1C2F-E0BD-1462-97854FD4FF01}"/>
          </ac:picMkLst>
        </pc:picChg>
      </pc:sldChg>
      <pc:sldChg chg="modSp new mod ord">
        <pc:chgData name="Christoffer Østergaard Carstens" userId="5d542c86-40b2-4e4f-ab37-dc2fab4fc46a" providerId="ADAL" clId="{226C557B-84DD-49A9-B975-80C5BC12D3FF}" dt="2023-11-14T11:31:57.978" v="921" actId="12"/>
        <pc:sldMkLst>
          <pc:docMk/>
          <pc:sldMk cId="2203989295" sldId="327"/>
        </pc:sldMkLst>
        <pc:spChg chg="mod">
          <ac:chgData name="Christoffer Østergaard Carstens" userId="5d542c86-40b2-4e4f-ab37-dc2fab4fc46a" providerId="ADAL" clId="{226C557B-84DD-49A9-B975-80C5BC12D3FF}" dt="2023-11-14T11:30:57.869" v="814" actId="20577"/>
          <ac:spMkLst>
            <pc:docMk/>
            <pc:sldMk cId="2203989295" sldId="327"/>
            <ac:spMk id="2" creationId="{3DC73E23-647B-07BD-65BB-FE11EA8057C5}"/>
          </ac:spMkLst>
        </pc:spChg>
        <pc:spChg chg="mod">
          <ac:chgData name="Christoffer Østergaard Carstens" userId="5d542c86-40b2-4e4f-ab37-dc2fab4fc46a" providerId="ADAL" clId="{226C557B-84DD-49A9-B975-80C5BC12D3FF}" dt="2023-11-14T11:31:57.978" v="921" actId="12"/>
          <ac:spMkLst>
            <pc:docMk/>
            <pc:sldMk cId="2203989295" sldId="327"/>
            <ac:spMk id="3" creationId="{D9563AFF-2B7A-9932-4F07-B0CF301AE270}"/>
          </ac:spMkLst>
        </pc:spChg>
      </pc:sldChg>
      <pc:sldChg chg="addSp modSp new mod ord">
        <pc:chgData name="Christoffer Østergaard Carstens" userId="5d542c86-40b2-4e4f-ab37-dc2fab4fc46a" providerId="ADAL" clId="{226C557B-84DD-49A9-B975-80C5BC12D3FF}" dt="2023-11-14T11:27:55.618" v="517" actId="1076"/>
        <pc:sldMkLst>
          <pc:docMk/>
          <pc:sldMk cId="3196812762" sldId="328"/>
        </pc:sldMkLst>
        <pc:spChg chg="mod">
          <ac:chgData name="Christoffer Østergaard Carstens" userId="5d542c86-40b2-4e4f-ab37-dc2fab4fc46a" providerId="ADAL" clId="{226C557B-84DD-49A9-B975-80C5BC12D3FF}" dt="2023-11-14T11:27:53.374" v="516" actId="20577"/>
          <ac:spMkLst>
            <pc:docMk/>
            <pc:sldMk cId="3196812762" sldId="328"/>
            <ac:spMk id="2" creationId="{1703E5ED-EE79-447A-66CA-08B8066F7046}"/>
          </ac:spMkLst>
        </pc:spChg>
        <pc:picChg chg="add mod">
          <ac:chgData name="Christoffer Østergaard Carstens" userId="5d542c86-40b2-4e4f-ab37-dc2fab4fc46a" providerId="ADAL" clId="{226C557B-84DD-49A9-B975-80C5BC12D3FF}" dt="2023-11-14T11:27:55.618" v="517" actId="1076"/>
          <ac:picMkLst>
            <pc:docMk/>
            <pc:sldMk cId="3196812762" sldId="328"/>
            <ac:picMk id="5" creationId="{BBBF3891-B509-3848-210A-2BBC8D91E56B}"/>
          </ac:picMkLst>
        </pc:picChg>
      </pc:sldChg>
      <pc:sldChg chg="new del">
        <pc:chgData name="Christoffer Østergaard Carstens" userId="5d542c86-40b2-4e4f-ab37-dc2fab4fc46a" providerId="ADAL" clId="{226C557B-84DD-49A9-B975-80C5BC12D3FF}" dt="2023-11-14T11:27:42.336" v="490" actId="47"/>
        <pc:sldMkLst>
          <pc:docMk/>
          <pc:sldMk cId="3853908926" sldId="328"/>
        </pc:sldMkLst>
      </pc:sldChg>
      <pc:sldChg chg="modSp new del mod">
        <pc:chgData name="Christoffer Østergaard Carstens" userId="5d542c86-40b2-4e4f-ab37-dc2fab4fc46a" providerId="ADAL" clId="{226C557B-84DD-49A9-B975-80C5BC12D3FF}" dt="2024-03-13T08:39:03.581" v="949" actId="680"/>
        <pc:sldMkLst>
          <pc:docMk/>
          <pc:sldMk cId="1993609525" sldId="329"/>
        </pc:sldMkLst>
        <pc:spChg chg="mod">
          <ac:chgData name="Christoffer Østergaard Carstens" userId="5d542c86-40b2-4e4f-ab37-dc2fab4fc46a" providerId="ADAL" clId="{226C557B-84DD-49A9-B975-80C5BC12D3FF}" dt="2024-03-13T08:39:03.274" v="948" actId="20577"/>
          <ac:spMkLst>
            <pc:docMk/>
            <pc:sldMk cId="1993609525" sldId="329"/>
            <ac:spMk id="2" creationId="{77E21D1F-D858-0E6A-66E2-245668AA6F03}"/>
          </ac:spMkLst>
        </pc:spChg>
      </pc:sldChg>
    </pc:docChg>
  </pc:docChgLst>
  <pc:docChgLst>
    <pc:chgData name="Christoffer Østergaard Carstens" userId="5d542c86-40b2-4e4f-ab37-dc2fab4fc46a" providerId="ADAL" clId="{79D929D8-B904-44AD-935F-EA7B3132C136}"/>
    <pc:docChg chg="undo redo custSel addSld delSld modSld">
      <pc:chgData name="Christoffer Østergaard Carstens" userId="5d542c86-40b2-4e4f-ab37-dc2fab4fc46a" providerId="ADAL" clId="{79D929D8-B904-44AD-935F-EA7B3132C136}" dt="2024-03-20T10:53:45.623" v="1724"/>
      <pc:docMkLst>
        <pc:docMk/>
      </pc:docMkLst>
      <pc:sldChg chg="modSp mod">
        <pc:chgData name="Christoffer Østergaard Carstens" userId="5d542c86-40b2-4e4f-ab37-dc2fab4fc46a" providerId="ADAL" clId="{79D929D8-B904-44AD-935F-EA7B3132C136}" dt="2024-03-20T10:13:33.372" v="1699" actId="313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79D929D8-B904-44AD-935F-EA7B3132C136}" dt="2024-03-20T10:13:33.372" v="1699" actId="313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79D929D8-B904-44AD-935F-EA7B3132C136}" dt="2024-03-15T11:23:39.797" v="48" actId="47"/>
        <pc:sldMkLst>
          <pc:docMk/>
          <pc:sldMk cId="3055764917" sldId="321"/>
        </pc:sldMkLst>
      </pc:sldChg>
      <pc:sldChg chg="addSp modSp mod setBg addAnim setClrOvrMap">
        <pc:chgData name="Christoffer Østergaard Carstens" userId="5d542c86-40b2-4e4f-ab37-dc2fab4fc46a" providerId="ADAL" clId="{79D929D8-B904-44AD-935F-EA7B3132C136}" dt="2024-03-20T10:53:45.623" v="1724"/>
        <pc:sldMkLst>
          <pc:docMk/>
          <pc:sldMk cId="2739757696" sldId="329"/>
        </pc:sldMkLst>
        <pc:spChg chg="mod">
          <ac:chgData name="Christoffer Østergaard Carstens" userId="5d542c86-40b2-4e4f-ab37-dc2fab4fc46a" providerId="ADAL" clId="{79D929D8-B904-44AD-935F-EA7B3132C136}" dt="2024-03-20T10:53:45.607" v="1722" actId="26606"/>
          <ac:spMkLst>
            <pc:docMk/>
            <pc:sldMk cId="2739757696" sldId="329"/>
            <ac:spMk id="2" creationId="{300A2DCB-332F-C5F3-F44E-0C5E93C1765D}"/>
          </ac:spMkLst>
        </pc:spChg>
        <pc:spChg chg="mod">
          <ac:chgData name="Christoffer Østergaard Carstens" userId="5d542c86-40b2-4e4f-ab37-dc2fab4fc46a" providerId="ADAL" clId="{79D929D8-B904-44AD-935F-EA7B3132C136}" dt="2024-03-20T10:53:45.607" v="1722" actId="26606"/>
          <ac:spMkLst>
            <pc:docMk/>
            <pc:sldMk cId="2739757696" sldId="329"/>
            <ac:spMk id="3" creationId="{30AC7F3B-3965-0B94-3589-47C6137E766E}"/>
          </ac:spMkLst>
        </pc:spChg>
        <pc:spChg chg="add">
          <ac:chgData name="Christoffer Østergaard Carstens" userId="5d542c86-40b2-4e4f-ab37-dc2fab4fc46a" providerId="ADAL" clId="{79D929D8-B904-44AD-935F-EA7B3132C136}" dt="2024-03-20T10:53:45.607" v="1722" actId="26606"/>
          <ac:spMkLst>
            <pc:docMk/>
            <pc:sldMk cId="2739757696" sldId="329"/>
            <ac:spMk id="9" creationId="{71B2258F-86CA-4D4D-8270-BC05FCDEBFB3}"/>
          </ac:spMkLst>
        </pc:spChg>
        <pc:picChg chg="add">
          <ac:chgData name="Christoffer Østergaard Carstens" userId="5d542c86-40b2-4e4f-ab37-dc2fab4fc46a" providerId="ADAL" clId="{79D929D8-B904-44AD-935F-EA7B3132C136}" dt="2024-03-20T10:53:45.607" v="1722" actId="26606"/>
          <ac:picMkLst>
            <pc:docMk/>
            <pc:sldMk cId="2739757696" sldId="329"/>
            <ac:picMk id="5" creationId="{0680A5C8-AFEF-F013-90F0-B626A299D147}"/>
          </ac:picMkLst>
        </pc:picChg>
      </pc:sldChg>
      <pc:sldChg chg="addSp modSp new mod setBg">
        <pc:chgData name="Christoffer Østergaard Carstens" userId="5d542c86-40b2-4e4f-ab37-dc2fab4fc46a" providerId="ADAL" clId="{79D929D8-B904-44AD-935F-EA7B3132C136}" dt="2024-03-20T10:14:27.109" v="1709" actId="14100"/>
        <pc:sldMkLst>
          <pc:docMk/>
          <pc:sldMk cId="478167589" sldId="330"/>
        </pc:sldMkLst>
        <pc:spChg chg="mod">
          <ac:chgData name="Christoffer Østergaard Carstens" userId="5d542c86-40b2-4e4f-ab37-dc2fab4fc46a" providerId="ADAL" clId="{79D929D8-B904-44AD-935F-EA7B3132C136}" dt="2024-03-20T10:13:57.171" v="1700" actId="26606"/>
          <ac:spMkLst>
            <pc:docMk/>
            <pc:sldMk cId="478167589" sldId="330"/>
            <ac:spMk id="2" creationId="{801A172D-826A-C005-67CA-D3CF77F65AF6}"/>
          </ac:spMkLst>
        </pc:spChg>
        <pc:spChg chg="mod">
          <ac:chgData name="Christoffer Østergaard Carstens" userId="5d542c86-40b2-4e4f-ab37-dc2fab4fc46a" providerId="ADAL" clId="{79D929D8-B904-44AD-935F-EA7B3132C136}" dt="2024-03-20T10:14:27.109" v="1709" actId="14100"/>
          <ac:spMkLst>
            <pc:docMk/>
            <pc:sldMk cId="478167589" sldId="330"/>
            <ac:spMk id="3" creationId="{4FFA8014-BDE5-11F9-C3C7-970BA5355237}"/>
          </ac:spMkLst>
        </pc:spChg>
        <pc:spChg chg="add">
          <ac:chgData name="Christoffer Østergaard Carstens" userId="5d542c86-40b2-4e4f-ab37-dc2fab4fc46a" providerId="ADAL" clId="{79D929D8-B904-44AD-935F-EA7B3132C136}" dt="2024-03-20T10:13:57.171" v="1700" actId="26606"/>
          <ac:spMkLst>
            <pc:docMk/>
            <pc:sldMk cId="478167589" sldId="330"/>
            <ac:spMk id="9" creationId="{9F7D5CDA-D291-4307-BF55-1381FED29634}"/>
          </ac:spMkLst>
        </pc:spChg>
        <pc:picChg chg="add">
          <ac:chgData name="Christoffer Østergaard Carstens" userId="5d542c86-40b2-4e4f-ab37-dc2fab4fc46a" providerId="ADAL" clId="{79D929D8-B904-44AD-935F-EA7B3132C136}" dt="2024-03-20T10:13:57.171" v="1700" actId="26606"/>
          <ac:picMkLst>
            <pc:docMk/>
            <pc:sldMk cId="478167589" sldId="330"/>
            <ac:picMk id="5" creationId="{F588822C-66CA-3C08-81B2-B8CB675B1637}"/>
          </ac:picMkLst>
        </pc:picChg>
      </pc:sldChg>
      <pc:sldChg chg="del">
        <pc:chgData name="Christoffer Østergaard Carstens" userId="5d542c86-40b2-4e4f-ab37-dc2fab4fc46a" providerId="ADAL" clId="{79D929D8-B904-44AD-935F-EA7B3132C136}" dt="2024-03-15T11:23:41.624" v="49" actId="47"/>
        <pc:sldMkLst>
          <pc:docMk/>
          <pc:sldMk cId="2418333401" sldId="330"/>
        </pc:sldMkLst>
      </pc:sldChg>
      <pc:sldChg chg="modSp new del mod">
        <pc:chgData name="Christoffer Østergaard Carstens" userId="5d542c86-40b2-4e4f-ab37-dc2fab4fc46a" providerId="ADAL" clId="{79D929D8-B904-44AD-935F-EA7B3132C136}" dt="2024-03-15T11:41:11.630" v="446" actId="47"/>
        <pc:sldMkLst>
          <pc:docMk/>
          <pc:sldMk cId="208748238" sldId="331"/>
        </pc:sldMkLst>
        <pc:spChg chg="mod">
          <ac:chgData name="Christoffer Østergaard Carstens" userId="5d542c86-40b2-4e4f-ab37-dc2fab4fc46a" providerId="ADAL" clId="{79D929D8-B904-44AD-935F-EA7B3132C136}" dt="2024-03-15T11:36:59.821" v="404" actId="20577"/>
          <ac:spMkLst>
            <pc:docMk/>
            <pc:sldMk cId="208748238" sldId="331"/>
            <ac:spMk id="2" creationId="{5FD23577-6F27-848C-51A8-7160064885D7}"/>
          </ac:spMkLst>
        </pc:spChg>
        <pc:spChg chg="mod">
          <ac:chgData name="Christoffer Østergaard Carstens" userId="5d542c86-40b2-4e4f-ab37-dc2fab4fc46a" providerId="ADAL" clId="{79D929D8-B904-44AD-935F-EA7B3132C136}" dt="2024-03-15T11:39:32.528" v="407"/>
          <ac:spMkLst>
            <pc:docMk/>
            <pc:sldMk cId="208748238" sldId="331"/>
            <ac:spMk id="3" creationId="{9F5D4AD8-D0C8-2360-0F1C-1385BBB79713}"/>
          </ac:spMkLst>
        </pc:spChg>
      </pc:sldChg>
      <pc:sldChg chg="del">
        <pc:chgData name="Christoffer Østergaard Carstens" userId="5d542c86-40b2-4e4f-ab37-dc2fab4fc46a" providerId="ADAL" clId="{79D929D8-B904-44AD-935F-EA7B3132C136}" dt="2024-03-15T11:23:43.466" v="54" actId="47"/>
        <pc:sldMkLst>
          <pc:docMk/>
          <pc:sldMk cId="4226958987" sldId="331"/>
        </pc:sldMkLst>
      </pc:sldChg>
      <pc:sldChg chg="addSp modSp new mod setBg addAnim">
        <pc:chgData name="Christoffer Østergaard Carstens" userId="5d542c86-40b2-4e4f-ab37-dc2fab4fc46a" providerId="ADAL" clId="{79D929D8-B904-44AD-935F-EA7B3132C136}" dt="2024-03-20T10:15:10.552" v="1717"/>
        <pc:sldMkLst>
          <pc:docMk/>
          <pc:sldMk cId="2204211668" sldId="332"/>
        </pc:sldMkLst>
        <pc:spChg chg="mod">
          <ac:chgData name="Christoffer Østergaard Carstens" userId="5d542c86-40b2-4e4f-ab37-dc2fab4fc46a" providerId="ADAL" clId="{79D929D8-B904-44AD-935F-EA7B3132C136}" dt="2024-03-20T10:15:10.545" v="1716" actId="26606"/>
          <ac:spMkLst>
            <pc:docMk/>
            <pc:sldMk cId="2204211668" sldId="332"/>
            <ac:spMk id="2" creationId="{9EEAA484-1693-B131-A0F7-8BF58C4364C5}"/>
          </ac:spMkLst>
        </pc:spChg>
        <pc:spChg chg="mod">
          <ac:chgData name="Christoffer Østergaard Carstens" userId="5d542c86-40b2-4e4f-ab37-dc2fab4fc46a" providerId="ADAL" clId="{79D929D8-B904-44AD-935F-EA7B3132C136}" dt="2024-03-20T10:15:10.545" v="1716" actId="26606"/>
          <ac:spMkLst>
            <pc:docMk/>
            <pc:sldMk cId="2204211668" sldId="332"/>
            <ac:spMk id="3" creationId="{75D39965-EBCF-89FE-085C-EA18E64F22FA}"/>
          </ac:spMkLst>
        </pc:spChg>
        <pc:spChg chg="add">
          <ac:chgData name="Christoffer Østergaard Carstens" userId="5d542c86-40b2-4e4f-ab37-dc2fab4fc46a" providerId="ADAL" clId="{79D929D8-B904-44AD-935F-EA7B3132C136}" dt="2024-03-20T10:15:10.545" v="1716" actId="26606"/>
          <ac:spMkLst>
            <pc:docMk/>
            <pc:sldMk cId="2204211668" sldId="332"/>
            <ac:spMk id="9" creationId="{9F7D5CDA-D291-4307-BF55-1381FED29634}"/>
          </ac:spMkLst>
        </pc:spChg>
        <pc:picChg chg="add">
          <ac:chgData name="Christoffer Østergaard Carstens" userId="5d542c86-40b2-4e4f-ab37-dc2fab4fc46a" providerId="ADAL" clId="{79D929D8-B904-44AD-935F-EA7B3132C136}" dt="2024-03-20T10:15:10.545" v="1716" actId="26606"/>
          <ac:picMkLst>
            <pc:docMk/>
            <pc:sldMk cId="2204211668" sldId="332"/>
            <ac:picMk id="5" creationId="{EA2CBBF5-DB86-8EA4-1BE9-823A0E45B370}"/>
          </ac:picMkLst>
        </pc:picChg>
      </pc:sldChg>
      <pc:sldChg chg="del">
        <pc:chgData name="Christoffer Østergaard Carstens" userId="5d542c86-40b2-4e4f-ab37-dc2fab4fc46a" providerId="ADAL" clId="{79D929D8-B904-44AD-935F-EA7B3132C136}" dt="2024-03-15T11:23:42.155" v="50" actId="47"/>
        <pc:sldMkLst>
          <pc:docMk/>
          <pc:sldMk cId="2799246738" sldId="332"/>
        </pc:sldMkLst>
      </pc:sldChg>
      <pc:sldChg chg="del">
        <pc:chgData name="Christoffer Østergaard Carstens" userId="5d542c86-40b2-4e4f-ab37-dc2fab4fc46a" providerId="ADAL" clId="{79D929D8-B904-44AD-935F-EA7B3132C136}" dt="2024-03-15T11:23:42.779" v="51" actId="47"/>
        <pc:sldMkLst>
          <pc:docMk/>
          <pc:sldMk cId="621106060" sldId="333"/>
        </pc:sldMkLst>
      </pc:sldChg>
      <pc:sldChg chg="addSp modSp new mod setBg">
        <pc:chgData name="Christoffer Østergaard Carstens" userId="5d542c86-40b2-4e4f-ab37-dc2fab4fc46a" providerId="ADAL" clId="{79D929D8-B904-44AD-935F-EA7B3132C136}" dt="2024-03-20T10:15:14.522" v="1718" actId="26606"/>
        <pc:sldMkLst>
          <pc:docMk/>
          <pc:sldMk cId="2576835816" sldId="333"/>
        </pc:sldMkLst>
        <pc:spChg chg="mod">
          <ac:chgData name="Christoffer Østergaard Carstens" userId="5d542c86-40b2-4e4f-ab37-dc2fab4fc46a" providerId="ADAL" clId="{79D929D8-B904-44AD-935F-EA7B3132C136}" dt="2024-03-20T10:15:14.522" v="1718" actId="26606"/>
          <ac:spMkLst>
            <pc:docMk/>
            <pc:sldMk cId="2576835816" sldId="333"/>
            <ac:spMk id="2" creationId="{B073154D-F3F8-A5E9-C462-98B7668B4DD5}"/>
          </ac:spMkLst>
        </pc:spChg>
        <pc:spChg chg="mod">
          <ac:chgData name="Christoffer Østergaard Carstens" userId="5d542c86-40b2-4e4f-ab37-dc2fab4fc46a" providerId="ADAL" clId="{79D929D8-B904-44AD-935F-EA7B3132C136}" dt="2024-03-20T10:15:14.522" v="1718" actId="26606"/>
          <ac:spMkLst>
            <pc:docMk/>
            <pc:sldMk cId="2576835816" sldId="333"/>
            <ac:spMk id="3" creationId="{A5F6FC07-89F9-7B46-6DD2-3B3030CB7815}"/>
          </ac:spMkLst>
        </pc:spChg>
        <pc:spChg chg="add">
          <ac:chgData name="Christoffer Østergaard Carstens" userId="5d542c86-40b2-4e4f-ab37-dc2fab4fc46a" providerId="ADAL" clId="{79D929D8-B904-44AD-935F-EA7B3132C136}" dt="2024-03-20T10:15:14.522" v="1718" actId="26606"/>
          <ac:spMkLst>
            <pc:docMk/>
            <pc:sldMk cId="2576835816" sldId="333"/>
            <ac:spMk id="9" creationId="{9F7D5CDA-D291-4307-BF55-1381FED29634}"/>
          </ac:spMkLst>
        </pc:spChg>
        <pc:picChg chg="add">
          <ac:chgData name="Christoffer Østergaard Carstens" userId="5d542c86-40b2-4e4f-ab37-dc2fab4fc46a" providerId="ADAL" clId="{79D929D8-B904-44AD-935F-EA7B3132C136}" dt="2024-03-20T10:15:14.522" v="1718" actId="26606"/>
          <ac:picMkLst>
            <pc:docMk/>
            <pc:sldMk cId="2576835816" sldId="333"/>
            <ac:picMk id="5" creationId="{96CB920A-2CF3-4DF3-2BB5-3616D451ACC2}"/>
          </ac:picMkLst>
        </pc:picChg>
      </pc:sldChg>
      <pc:sldChg chg="del">
        <pc:chgData name="Christoffer Østergaard Carstens" userId="5d542c86-40b2-4e4f-ab37-dc2fab4fc46a" providerId="ADAL" clId="{79D929D8-B904-44AD-935F-EA7B3132C136}" dt="2024-03-15T11:23:43.185" v="52" actId="47"/>
        <pc:sldMkLst>
          <pc:docMk/>
          <pc:sldMk cId="275578422" sldId="334"/>
        </pc:sldMkLst>
      </pc:sldChg>
      <pc:sldChg chg="modSp new mod">
        <pc:chgData name="Christoffer Østergaard Carstens" userId="5d542c86-40b2-4e4f-ab37-dc2fab4fc46a" providerId="ADAL" clId="{79D929D8-B904-44AD-935F-EA7B3132C136}" dt="2024-03-19T11:40:44.575" v="1602" actId="20577"/>
        <pc:sldMkLst>
          <pc:docMk/>
          <pc:sldMk cId="2138710852" sldId="334"/>
        </pc:sldMkLst>
        <pc:spChg chg="mod">
          <ac:chgData name="Christoffer Østergaard Carstens" userId="5d542c86-40b2-4e4f-ab37-dc2fab4fc46a" providerId="ADAL" clId="{79D929D8-B904-44AD-935F-EA7B3132C136}" dt="2024-03-19T11:40:44.575" v="1602" actId="20577"/>
          <ac:spMkLst>
            <pc:docMk/>
            <pc:sldMk cId="2138710852" sldId="334"/>
            <ac:spMk id="2" creationId="{8A80F819-51C9-A3B5-5F3D-4D9C57C4A549}"/>
          </ac:spMkLst>
        </pc:spChg>
        <pc:spChg chg="mod">
          <ac:chgData name="Christoffer Østergaard Carstens" userId="5d542c86-40b2-4e4f-ab37-dc2fab4fc46a" providerId="ADAL" clId="{79D929D8-B904-44AD-935F-EA7B3132C136}" dt="2024-03-15T11:44:45.449" v="850"/>
          <ac:spMkLst>
            <pc:docMk/>
            <pc:sldMk cId="2138710852" sldId="334"/>
            <ac:spMk id="3" creationId="{A44916A1-C451-42E0-2F33-967C26FFD7CA}"/>
          </ac:spMkLst>
        </pc:spChg>
      </pc:sldChg>
      <pc:sldChg chg="del">
        <pc:chgData name="Christoffer Østergaard Carstens" userId="5d542c86-40b2-4e4f-ab37-dc2fab4fc46a" providerId="ADAL" clId="{79D929D8-B904-44AD-935F-EA7B3132C136}" dt="2024-03-15T11:23:43.341" v="53" actId="47"/>
        <pc:sldMkLst>
          <pc:docMk/>
          <pc:sldMk cId="223544949" sldId="335"/>
        </pc:sldMkLst>
      </pc:sldChg>
      <pc:sldChg chg="addSp modSp new mod setBg addAnim">
        <pc:chgData name="Christoffer Østergaard Carstens" userId="5d542c86-40b2-4e4f-ab37-dc2fab4fc46a" providerId="ADAL" clId="{79D929D8-B904-44AD-935F-EA7B3132C136}" dt="2024-03-20T10:15:24.251" v="1720"/>
        <pc:sldMkLst>
          <pc:docMk/>
          <pc:sldMk cId="2384365114" sldId="335"/>
        </pc:sldMkLst>
        <pc:spChg chg="mod">
          <ac:chgData name="Christoffer Østergaard Carstens" userId="5d542c86-40b2-4e4f-ab37-dc2fab4fc46a" providerId="ADAL" clId="{79D929D8-B904-44AD-935F-EA7B3132C136}" dt="2024-03-20T10:15:24.246" v="1719" actId="26606"/>
          <ac:spMkLst>
            <pc:docMk/>
            <pc:sldMk cId="2384365114" sldId="335"/>
            <ac:spMk id="2" creationId="{44E63088-B01C-01DA-D889-23FDCFF7A3E6}"/>
          </ac:spMkLst>
        </pc:spChg>
        <pc:spChg chg="mod">
          <ac:chgData name="Christoffer Østergaard Carstens" userId="5d542c86-40b2-4e4f-ab37-dc2fab4fc46a" providerId="ADAL" clId="{79D929D8-B904-44AD-935F-EA7B3132C136}" dt="2024-03-20T10:15:24.246" v="1719" actId="26606"/>
          <ac:spMkLst>
            <pc:docMk/>
            <pc:sldMk cId="2384365114" sldId="335"/>
            <ac:spMk id="3" creationId="{EBFFC766-19C5-6BFA-2A39-F4CEA90CC87B}"/>
          </ac:spMkLst>
        </pc:spChg>
        <pc:spChg chg="add">
          <ac:chgData name="Christoffer Østergaard Carstens" userId="5d542c86-40b2-4e4f-ab37-dc2fab4fc46a" providerId="ADAL" clId="{79D929D8-B904-44AD-935F-EA7B3132C136}" dt="2024-03-20T10:15:24.246" v="1719" actId="26606"/>
          <ac:spMkLst>
            <pc:docMk/>
            <pc:sldMk cId="2384365114" sldId="335"/>
            <ac:spMk id="9" creationId="{3ECBE1F1-D69B-4AFA-ABD5-8E41720EF6DE}"/>
          </ac:spMkLst>
        </pc:spChg>
        <pc:spChg chg="add">
          <ac:chgData name="Christoffer Østergaard Carstens" userId="5d542c86-40b2-4e4f-ab37-dc2fab4fc46a" providerId="ADAL" clId="{79D929D8-B904-44AD-935F-EA7B3132C136}" dt="2024-03-20T10:15:24.246" v="1719" actId="26606"/>
          <ac:spMkLst>
            <pc:docMk/>
            <pc:sldMk cId="2384365114" sldId="335"/>
            <ac:spMk id="11" creationId="{603A6265-E10C-4B85-9C20-E75FCAF9CC63}"/>
          </ac:spMkLst>
        </pc:spChg>
        <pc:picChg chg="add">
          <ac:chgData name="Christoffer Østergaard Carstens" userId="5d542c86-40b2-4e4f-ab37-dc2fab4fc46a" providerId="ADAL" clId="{79D929D8-B904-44AD-935F-EA7B3132C136}" dt="2024-03-20T10:15:24.246" v="1719" actId="26606"/>
          <ac:picMkLst>
            <pc:docMk/>
            <pc:sldMk cId="2384365114" sldId="335"/>
            <ac:picMk id="5" creationId="{89ED98FD-38A4-D669-0589-A1E0B4822984}"/>
          </ac:picMkLst>
        </pc:picChg>
      </pc:sldChg>
      <pc:sldChg chg="modSp new mod">
        <pc:chgData name="Christoffer Østergaard Carstens" userId="5d542c86-40b2-4e4f-ab37-dc2fab4fc46a" providerId="ADAL" clId="{79D929D8-B904-44AD-935F-EA7B3132C136}" dt="2024-03-15T11:42:22.720" v="542"/>
        <pc:sldMkLst>
          <pc:docMk/>
          <pc:sldMk cId="3006837948" sldId="336"/>
        </pc:sldMkLst>
        <pc:spChg chg="mod">
          <ac:chgData name="Christoffer Østergaard Carstens" userId="5d542c86-40b2-4e4f-ab37-dc2fab4fc46a" providerId="ADAL" clId="{79D929D8-B904-44AD-935F-EA7B3132C136}" dt="2024-03-15T11:42:17.241" v="541" actId="20577"/>
          <ac:spMkLst>
            <pc:docMk/>
            <pc:sldMk cId="3006837948" sldId="336"/>
            <ac:spMk id="2" creationId="{8EA87588-49D7-9EC1-70FF-894823431B04}"/>
          </ac:spMkLst>
        </pc:spChg>
        <pc:spChg chg="mod">
          <ac:chgData name="Christoffer Østergaard Carstens" userId="5d542c86-40b2-4e4f-ab37-dc2fab4fc46a" providerId="ADAL" clId="{79D929D8-B904-44AD-935F-EA7B3132C136}" dt="2024-03-15T11:42:22.720" v="542"/>
          <ac:spMkLst>
            <pc:docMk/>
            <pc:sldMk cId="3006837948" sldId="336"/>
            <ac:spMk id="3" creationId="{C79FB643-C955-804A-E72D-59B30DE83DEA}"/>
          </ac:spMkLst>
        </pc:spChg>
      </pc:sldChg>
      <pc:sldChg chg="addSp delSp modSp new mod setBg">
        <pc:chgData name="Christoffer Østergaard Carstens" userId="5d542c86-40b2-4e4f-ab37-dc2fab4fc46a" providerId="ADAL" clId="{79D929D8-B904-44AD-935F-EA7B3132C136}" dt="2024-03-20T10:14:59.075" v="1715" actId="14100"/>
        <pc:sldMkLst>
          <pc:docMk/>
          <pc:sldMk cId="212497799" sldId="337"/>
        </pc:sldMkLst>
        <pc:spChg chg="mod">
          <ac:chgData name="Christoffer Østergaard Carstens" userId="5d542c86-40b2-4e4f-ab37-dc2fab4fc46a" providerId="ADAL" clId="{79D929D8-B904-44AD-935F-EA7B3132C136}" dt="2024-03-20T10:14:46.757" v="1712" actId="26606"/>
          <ac:spMkLst>
            <pc:docMk/>
            <pc:sldMk cId="212497799" sldId="337"/>
            <ac:spMk id="2" creationId="{B6079983-FB2E-1BF7-5AAC-8B0B91002975}"/>
          </ac:spMkLst>
        </pc:spChg>
        <pc:spChg chg="mod">
          <ac:chgData name="Christoffer Østergaard Carstens" userId="5d542c86-40b2-4e4f-ab37-dc2fab4fc46a" providerId="ADAL" clId="{79D929D8-B904-44AD-935F-EA7B3132C136}" dt="2024-03-20T10:14:59.075" v="1715" actId="14100"/>
          <ac:spMkLst>
            <pc:docMk/>
            <pc:sldMk cId="212497799" sldId="337"/>
            <ac:spMk id="3" creationId="{B90C5050-F8FC-0309-E6DC-19CE67F71EB0}"/>
          </ac:spMkLst>
        </pc:spChg>
        <pc:spChg chg="add">
          <ac:chgData name="Christoffer Østergaard Carstens" userId="5d542c86-40b2-4e4f-ab37-dc2fab4fc46a" providerId="ADAL" clId="{79D929D8-B904-44AD-935F-EA7B3132C136}" dt="2024-03-20T10:14:46.757" v="1712" actId="26606"/>
          <ac:spMkLst>
            <pc:docMk/>
            <pc:sldMk cId="212497799" sldId="337"/>
            <ac:spMk id="6" creationId="{9F7D5CDA-D291-4307-BF55-1381FED29634}"/>
          </ac:spMkLst>
        </pc:spChg>
        <pc:spChg chg="add del">
          <ac:chgData name="Christoffer Østergaard Carstens" userId="5d542c86-40b2-4e4f-ab37-dc2fab4fc46a" providerId="ADAL" clId="{79D929D8-B904-44AD-935F-EA7B3132C136}" dt="2024-03-20T10:14:39.477" v="1711" actId="26606"/>
          <ac:spMkLst>
            <pc:docMk/>
            <pc:sldMk cId="212497799" sldId="337"/>
            <ac:spMk id="9" creationId="{9F7D5CDA-D291-4307-BF55-1381FED29634}"/>
          </ac:spMkLst>
        </pc:spChg>
        <pc:picChg chg="add del">
          <ac:chgData name="Christoffer Østergaard Carstens" userId="5d542c86-40b2-4e4f-ab37-dc2fab4fc46a" providerId="ADAL" clId="{79D929D8-B904-44AD-935F-EA7B3132C136}" dt="2024-03-20T10:14:39.477" v="1711" actId="26606"/>
          <ac:picMkLst>
            <pc:docMk/>
            <pc:sldMk cId="212497799" sldId="337"/>
            <ac:picMk id="5" creationId="{F7078345-EF55-B522-94DE-A827180204A1}"/>
          </ac:picMkLst>
        </pc:picChg>
        <pc:picChg chg="add">
          <ac:chgData name="Christoffer Østergaard Carstens" userId="5d542c86-40b2-4e4f-ab37-dc2fab4fc46a" providerId="ADAL" clId="{79D929D8-B904-44AD-935F-EA7B3132C136}" dt="2024-03-20T10:14:46.757" v="1712" actId="26606"/>
          <ac:picMkLst>
            <pc:docMk/>
            <pc:sldMk cId="212497799" sldId="337"/>
            <ac:picMk id="7" creationId="{F7078345-EF55-B522-94DE-A827180204A1}"/>
          </ac:picMkLst>
        </pc:picChg>
      </pc:sldChg>
      <pc:sldChg chg="addSp modSp new mod">
        <pc:chgData name="Christoffer Østergaard Carstens" userId="5d542c86-40b2-4e4f-ab37-dc2fab4fc46a" providerId="ADAL" clId="{79D929D8-B904-44AD-935F-EA7B3132C136}" dt="2024-03-15T11:53:35.228" v="1270" actId="1076"/>
        <pc:sldMkLst>
          <pc:docMk/>
          <pc:sldMk cId="1688539571" sldId="338"/>
        </pc:sldMkLst>
        <pc:picChg chg="add mod">
          <ac:chgData name="Christoffer Østergaard Carstens" userId="5d542c86-40b2-4e4f-ab37-dc2fab4fc46a" providerId="ADAL" clId="{79D929D8-B904-44AD-935F-EA7B3132C136}" dt="2024-03-15T11:53:35.228" v="1270" actId="1076"/>
          <ac:picMkLst>
            <pc:docMk/>
            <pc:sldMk cId="1688539571" sldId="338"/>
            <ac:picMk id="5" creationId="{5808AA40-84DD-C8E5-C6A0-35069E0CE9A3}"/>
          </ac:picMkLst>
        </pc:picChg>
      </pc:sldChg>
      <pc:sldChg chg="addSp modSp new mod">
        <pc:chgData name="Christoffer Østergaard Carstens" userId="5d542c86-40b2-4e4f-ab37-dc2fab4fc46a" providerId="ADAL" clId="{79D929D8-B904-44AD-935F-EA7B3132C136}" dt="2024-03-15T11:54:28.563" v="1275" actId="1076"/>
        <pc:sldMkLst>
          <pc:docMk/>
          <pc:sldMk cId="2194883814" sldId="339"/>
        </pc:sldMkLst>
        <pc:picChg chg="add mod">
          <ac:chgData name="Christoffer Østergaard Carstens" userId="5d542c86-40b2-4e4f-ab37-dc2fab4fc46a" providerId="ADAL" clId="{79D929D8-B904-44AD-935F-EA7B3132C136}" dt="2024-03-15T11:54:28.563" v="1275" actId="1076"/>
          <ac:picMkLst>
            <pc:docMk/>
            <pc:sldMk cId="2194883814" sldId="339"/>
            <ac:picMk id="5" creationId="{3EC083DC-79EE-E5BE-A517-16422BEC2061}"/>
          </ac:picMkLst>
        </pc:picChg>
      </pc:sldChg>
      <pc:sldChg chg="addSp modSp new mod">
        <pc:chgData name="Christoffer Østergaard Carstens" userId="5d542c86-40b2-4e4f-ab37-dc2fab4fc46a" providerId="ADAL" clId="{79D929D8-B904-44AD-935F-EA7B3132C136}" dt="2024-03-15T11:59:39.236" v="1524" actId="1076"/>
        <pc:sldMkLst>
          <pc:docMk/>
          <pc:sldMk cId="4239440725" sldId="340"/>
        </pc:sldMkLst>
        <pc:picChg chg="add mod">
          <ac:chgData name="Christoffer Østergaard Carstens" userId="5d542c86-40b2-4e4f-ab37-dc2fab4fc46a" providerId="ADAL" clId="{79D929D8-B904-44AD-935F-EA7B3132C136}" dt="2024-03-15T11:59:39.236" v="1524" actId="1076"/>
          <ac:picMkLst>
            <pc:docMk/>
            <pc:sldMk cId="4239440725" sldId="340"/>
            <ac:picMk id="5" creationId="{C0CE8B3E-2B4D-AD5A-1167-91D04653BC0D}"/>
          </ac:picMkLst>
        </pc:picChg>
      </pc:sldChg>
      <pc:sldChg chg="addSp modSp new mod setBg">
        <pc:chgData name="Christoffer Østergaard Carstens" userId="5d542c86-40b2-4e4f-ab37-dc2fab4fc46a" providerId="ADAL" clId="{79D929D8-B904-44AD-935F-EA7B3132C136}" dt="2024-03-20T10:15:38.605" v="1721" actId="26606"/>
        <pc:sldMkLst>
          <pc:docMk/>
          <pc:sldMk cId="3210762090" sldId="341"/>
        </pc:sldMkLst>
        <pc:spChg chg="mod">
          <ac:chgData name="Christoffer Østergaard Carstens" userId="5d542c86-40b2-4e4f-ab37-dc2fab4fc46a" providerId="ADAL" clId="{79D929D8-B904-44AD-935F-EA7B3132C136}" dt="2024-03-20T10:15:38.605" v="1721" actId="26606"/>
          <ac:spMkLst>
            <pc:docMk/>
            <pc:sldMk cId="3210762090" sldId="341"/>
            <ac:spMk id="2" creationId="{76483EF0-5DA2-C7D3-A335-F66B23ACBC41}"/>
          </ac:spMkLst>
        </pc:spChg>
        <pc:spChg chg="mod">
          <ac:chgData name="Christoffer Østergaard Carstens" userId="5d542c86-40b2-4e4f-ab37-dc2fab4fc46a" providerId="ADAL" clId="{79D929D8-B904-44AD-935F-EA7B3132C136}" dt="2024-03-20T10:15:38.605" v="1721" actId="26606"/>
          <ac:spMkLst>
            <pc:docMk/>
            <pc:sldMk cId="3210762090" sldId="341"/>
            <ac:spMk id="3" creationId="{BF4C76A2-CABD-D47F-C3DC-C92144782ECD}"/>
          </ac:spMkLst>
        </pc:spChg>
        <pc:spChg chg="add">
          <ac:chgData name="Christoffer Østergaard Carstens" userId="5d542c86-40b2-4e4f-ab37-dc2fab4fc46a" providerId="ADAL" clId="{79D929D8-B904-44AD-935F-EA7B3132C136}" dt="2024-03-20T10:15:38.605" v="1721" actId="26606"/>
          <ac:spMkLst>
            <pc:docMk/>
            <pc:sldMk cId="3210762090" sldId="341"/>
            <ac:spMk id="9" creationId="{3ECBE1F1-D69B-4AFA-ABD5-8E41720EF6DE}"/>
          </ac:spMkLst>
        </pc:spChg>
        <pc:spChg chg="add">
          <ac:chgData name="Christoffer Østergaard Carstens" userId="5d542c86-40b2-4e4f-ab37-dc2fab4fc46a" providerId="ADAL" clId="{79D929D8-B904-44AD-935F-EA7B3132C136}" dt="2024-03-20T10:15:38.605" v="1721" actId="26606"/>
          <ac:spMkLst>
            <pc:docMk/>
            <pc:sldMk cId="3210762090" sldId="341"/>
            <ac:spMk id="11" creationId="{603A6265-E10C-4B85-9C20-E75FCAF9CC63}"/>
          </ac:spMkLst>
        </pc:spChg>
        <pc:picChg chg="add">
          <ac:chgData name="Christoffer Østergaard Carstens" userId="5d542c86-40b2-4e4f-ab37-dc2fab4fc46a" providerId="ADAL" clId="{79D929D8-B904-44AD-935F-EA7B3132C136}" dt="2024-03-20T10:15:38.605" v="1721" actId="26606"/>
          <ac:picMkLst>
            <pc:docMk/>
            <pc:sldMk cId="3210762090" sldId="341"/>
            <ac:picMk id="5" creationId="{6F4D9BD2-6F9D-AA56-A21C-91F80CE92C8C}"/>
          </ac:picMkLst>
        </pc:picChg>
      </pc:sldChg>
      <pc:sldChg chg="modSp add mod">
        <pc:chgData name="Christoffer Østergaard Carstens" userId="5d542c86-40b2-4e4f-ab37-dc2fab4fc46a" providerId="ADAL" clId="{79D929D8-B904-44AD-935F-EA7B3132C136}" dt="2024-03-15T12:03:26.835" v="1593" actId="20577"/>
        <pc:sldMkLst>
          <pc:docMk/>
          <pc:sldMk cId="2706860098" sldId="342"/>
        </pc:sldMkLst>
        <pc:spChg chg="mod">
          <ac:chgData name="Christoffer Østergaard Carstens" userId="5d542c86-40b2-4e4f-ab37-dc2fab4fc46a" providerId="ADAL" clId="{79D929D8-B904-44AD-935F-EA7B3132C136}" dt="2024-03-15T12:03:26.835" v="1593" actId="20577"/>
          <ac:spMkLst>
            <pc:docMk/>
            <pc:sldMk cId="2706860098" sldId="342"/>
            <ac:spMk id="2" creationId="{B6079983-FB2E-1BF7-5AAC-8B0B91002975}"/>
          </ac:spMkLst>
        </pc:spChg>
      </pc:sldChg>
      <pc:sldChg chg="addSp delSp modSp new mod setBg">
        <pc:chgData name="Christoffer Østergaard Carstens" userId="5d542c86-40b2-4e4f-ab37-dc2fab4fc46a" providerId="ADAL" clId="{79D929D8-B904-44AD-935F-EA7B3132C136}" dt="2024-03-20T10:12:18.699" v="1624" actId="26606"/>
        <pc:sldMkLst>
          <pc:docMk/>
          <pc:sldMk cId="1323048267" sldId="343"/>
        </pc:sldMkLst>
        <pc:spChg chg="mod">
          <ac:chgData name="Christoffer Østergaard Carstens" userId="5d542c86-40b2-4e4f-ab37-dc2fab4fc46a" providerId="ADAL" clId="{79D929D8-B904-44AD-935F-EA7B3132C136}" dt="2024-03-20T10:12:18.699" v="1624" actId="26606"/>
          <ac:spMkLst>
            <pc:docMk/>
            <pc:sldMk cId="1323048267" sldId="343"/>
            <ac:spMk id="2" creationId="{888785C5-EA46-9DA3-9449-7E18201CA272}"/>
          </ac:spMkLst>
        </pc:spChg>
        <pc:spChg chg="del">
          <ac:chgData name="Christoffer Østergaard Carstens" userId="5d542c86-40b2-4e4f-ab37-dc2fab4fc46a" providerId="ADAL" clId="{79D929D8-B904-44AD-935F-EA7B3132C136}" dt="2024-03-20T10:11:24.914" v="1621" actId="26606"/>
          <ac:spMkLst>
            <pc:docMk/>
            <pc:sldMk cId="1323048267" sldId="343"/>
            <ac:spMk id="3" creationId="{D16C1FA5-8E90-9223-B8AE-9D7C731A723D}"/>
          </ac:spMkLst>
        </pc:spChg>
        <pc:spChg chg="add del">
          <ac:chgData name="Christoffer Østergaard Carstens" userId="5d542c86-40b2-4e4f-ab37-dc2fab4fc46a" providerId="ADAL" clId="{79D929D8-B904-44AD-935F-EA7B3132C136}" dt="2024-03-20T10:12:18.699" v="1624" actId="26606"/>
          <ac:spMkLst>
            <pc:docMk/>
            <pc:sldMk cId="1323048267" sldId="343"/>
            <ac:spMk id="1031" creationId="{16C5FA50-8D52-4617-AF91-5C7B1C8352F1}"/>
          </ac:spMkLst>
        </pc:spChg>
        <pc:spChg chg="add del">
          <ac:chgData name="Christoffer Østergaard Carstens" userId="5d542c86-40b2-4e4f-ab37-dc2fab4fc46a" providerId="ADAL" clId="{79D929D8-B904-44AD-935F-EA7B3132C136}" dt="2024-03-20T10:12:18.699" v="1624" actId="26606"/>
          <ac:spMkLst>
            <pc:docMk/>
            <pc:sldMk cId="1323048267" sldId="343"/>
            <ac:spMk id="1033" creationId="{E223798C-12AD-4B0C-A50C-D676347D67CF}"/>
          </ac:spMkLst>
        </pc:spChg>
        <pc:spChg chg="add">
          <ac:chgData name="Christoffer Østergaard Carstens" userId="5d542c86-40b2-4e4f-ab37-dc2fab4fc46a" providerId="ADAL" clId="{79D929D8-B904-44AD-935F-EA7B3132C136}" dt="2024-03-20T10:12:18.699" v="1624" actId="26606"/>
          <ac:spMkLst>
            <pc:docMk/>
            <pc:sldMk cId="1323048267" sldId="343"/>
            <ac:spMk id="1037" creationId="{9C472B55-91B9-50F6-12CE-6EE9C34681F6}"/>
          </ac:spMkLst>
        </pc:spChg>
        <pc:spChg chg="add">
          <ac:chgData name="Christoffer Østergaard Carstens" userId="5d542c86-40b2-4e4f-ab37-dc2fab4fc46a" providerId="ADAL" clId="{79D929D8-B904-44AD-935F-EA7B3132C136}" dt="2024-03-20T10:12:18.699" v="1624" actId="26606"/>
          <ac:spMkLst>
            <pc:docMk/>
            <pc:sldMk cId="1323048267" sldId="343"/>
            <ac:spMk id="1040" creationId="{3AFE8227-C443-417B-BA91-520EB1EF4559}"/>
          </ac:spMkLst>
        </pc:spChg>
        <pc:spChg chg="add">
          <ac:chgData name="Christoffer Østergaard Carstens" userId="5d542c86-40b2-4e4f-ab37-dc2fab4fc46a" providerId="ADAL" clId="{79D929D8-B904-44AD-935F-EA7B3132C136}" dt="2024-03-20T10:12:18.699" v="1624" actId="26606"/>
          <ac:spMkLst>
            <pc:docMk/>
            <pc:sldMk cId="1323048267" sldId="343"/>
            <ac:spMk id="1042" creationId="{907741FC-B544-4A6E-B831-6789D042333D}"/>
          </ac:spMkLst>
        </pc:spChg>
        <pc:spChg chg="add">
          <ac:chgData name="Christoffer Østergaard Carstens" userId="5d542c86-40b2-4e4f-ab37-dc2fab4fc46a" providerId="ADAL" clId="{79D929D8-B904-44AD-935F-EA7B3132C136}" dt="2024-03-20T10:12:18.699" v="1624" actId="26606"/>
          <ac:spMkLst>
            <pc:docMk/>
            <pc:sldMk cId="1323048267" sldId="343"/>
            <ac:spMk id="1044" creationId="{3F0BE7ED-7814-4273-B18A-F26CC0380380}"/>
          </ac:spMkLst>
        </pc:spChg>
        <pc:picChg chg="add mod">
          <ac:chgData name="Christoffer Østergaard Carstens" userId="5d542c86-40b2-4e4f-ab37-dc2fab4fc46a" providerId="ADAL" clId="{79D929D8-B904-44AD-935F-EA7B3132C136}" dt="2024-03-20T10:12:18.699" v="1624" actId="26606"/>
          <ac:picMkLst>
            <pc:docMk/>
            <pc:sldMk cId="1323048267" sldId="343"/>
            <ac:picMk id="1026" creationId="{AF3909A9-D0AF-7ADC-B367-45075BBDFC6D}"/>
          </ac:picMkLst>
        </pc:picChg>
      </pc:sldChg>
    </pc:docChg>
  </pc:docChgLst>
  <pc:docChgLst>
    <pc:chgData name="Christoffer Østergaard Carstens" userId="5d542c86-40b2-4e4f-ab37-dc2fab4fc46a" providerId="ADAL" clId="{D51080EE-8366-4560-BF1A-391A23968867}"/>
    <pc:docChg chg="custSel addSld delSld modSld">
      <pc:chgData name="Christoffer Østergaard Carstens" userId="5d542c86-40b2-4e4f-ab37-dc2fab4fc46a" providerId="ADAL" clId="{D51080EE-8366-4560-BF1A-391A23968867}" dt="2021-11-09T13:04:06.026" v="50" actId="20577"/>
      <pc:docMkLst>
        <pc:docMk/>
      </pc:docMkLst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927560726" sldId="289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687744659" sldId="29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687744659" sldId="290"/>
            <ac:spMk id="2" creationId="{00000000-0000-0000-0000-000000000000}"/>
          </ac:spMkLst>
        </pc:spChg>
      </pc:sldChg>
      <pc:sldChg chg="modSp modAnim">
        <pc:chgData name="Christoffer Østergaard Carstens" userId="5d542c86-40b2-4e4f-ab37-dc2fab4fc46a" providerId="ADAL" clId="{D51080EE-8366-4560-BF1A-391A23968867}" dt="2021-11-09T13:01:47.487" v="19" actId="20577"/>
        <pc:sldMkLst>
          <pc:docMk/>
          <pc:sldMk cId="3734050254" sldId="291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734050254" sldId="29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1:47.487" v="19" actId="20577"/>
          <ac:spMkLst>
            <pc:docMk/>
            <pc:sldMk cId="3734050254" sldId="291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1:57.470" v="20" actId="47"/>
        <pc:sldMkLst>
          <pc:docMk/>
          <pc:sldMk cId="206276067" sldId="29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6276067" sldId="292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0:51.389" v="2" actId="27636"/>
        <pc:sldMkLst>
          <pc:docMk/>
          <pc:sldMk cId="1134751994" sldId="29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134751994" sldId="29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389" v="2" actId="27636"/>
          <ac:spMkLst>
            <pc:docMk/>
            <pc:sldMk cId="1134751994" sldId="294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40940159" sldId="29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0940159" sldId="295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478523086" sldId="29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78523086" sldId="29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78523086" sldId="296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407166638" sldId="297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407166638" sldId="297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407166638" sldId="297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2679168209" sldId="298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679168209" sldId="29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679168209" sldId="298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83857535" sldId="29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83857535" sldId="299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2:29.130" v="23" actId="27636"/>
        <pc:sldMkLst>
          <pc:docMk/>
          <pc:sldMk cId="1745014789" sldId="30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5014789" sldId="30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2:29.130" v="23" actId="27636"/>
          <ac:spMkLst>
            <pc:docMk/>
            <pc:sldMk cId="1745014789" sldId="30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1:39.555" v="18" actId="20577"/>
        <pc:sldMkLst>
          <pc:docMk/>
          <pc:sldMk cId="659364367" sldId="301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659364367" sldId="30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1:39.555" v="18" actId="20577"/>
          <ac:spMkLst>
            <pc:docMk/>
            <pc:sldMk cId="659364367" sldId="301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24047894" sldId="30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24047894" sldId="302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24047894" sldId="302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432514192" sldId="303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32514192" sldId="303"/>
            <ac:spMk id="6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2:05.018" v="21" actId="47"/>
        <pc:sldMkLst>
          <pc:docMk/>
          <pc:sldMk cId="24319811" sldId="30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4319811" sldId="30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4319811" sldId="304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2:33.334" v="24" actId="47"/>
        <pc:sldMkLst>
          <pc:docMk/>
          <pc:sldMk cId="797202007" sldId="30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797202007" sldId="30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797202007" sldId="305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49524707" sldId="30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9524707" sldId="306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30732302" sldId="308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30732302" sldId="308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977638423" sldId="30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77638423" sldId="30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77638423" sldId="309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45196358" sldId="31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45196358" sldId="31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1:21.938" v="16" actId="20577"/>
        <pc:sldMkLst>
          <pc:docMk/>
          <pc:sldMk cId="2116892737" sldId="311"/>
        </pc:sldMkLst>
        <pc:spChg chg="mod">
          <ac:chgData name="Christoffer Østergaard Carstens" userId="5d542c86-40b2-4e4f-ab37-dc2fab4fc46a" providerId="ADAL" clId="{D51080EE-8366-4560-BF1A-391A23968867}" dt="2021-11-09T13:01:21.938" v="16" actId="20577"/>
          <ac:spMkLst>
            <pc:docMk/>
            <pc:sldMk cId="2116892737" sldId="311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76205525" sldId="31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76205525" sldId="312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0:51.325" v="1" actId="27636"/>
        <pc:sldMkLst>
          <pc:docMk/>
          <pc:sldMk cId="2016327201" sldId="313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16327201" sldId="313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325" v="1" actId="27636"/>
          <ac:spMkLst>
            <pc:docMk/>
            <pc:sldMk cId="2016327201" sldId="313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4213019810" sldId="31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4213019810" sldId="31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4213019810" sldId="314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63877848" sldId="31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63877848" sldId="31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63877848" sldId="315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921904823" sldId="31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21904823" sldId="316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682727521" sldId="317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682727521" sldId="317"/>
            <ac:spMk id="2" creationId="{00000000-0000-0000-0000-000000000000}"/>
          </ac:spMkLst>
        </pc:spChg>
      </pc:sldChg>
      <pc:sldChg chg="modSp new mod">
        <pc:chgData name="Christoffer Østergaard Carstens" userId="5d542c86-40b2-4e4f-ab37-dc2fab4fc46a" providerId="ADAL" clId="{D51080EE-8366-4560-BF1A-391A23968867}" dt="2021-11-09T13:04:06.026" v="50" actId="20577"/>
        <pc:sldMkLst>
          <pc:docMk/>
          <pc:sldMk cId="2229805781" sldId="318"/>
        </pc:sldMkLst>
        <pc:spChg chg="mod">
          <ac:chgData name="Christoffer Østergaard Carstens" userId="5d542c86-40b2-4e4f-ab37-dc2fab4fc46a" providerId="ADAL" clId="{D51080EE-8366-4560-BF1A-391A23968867}" dt="2021-11-09T13:03:28.937" v="48" actId="20577"/>
          <ac:spMkLst>
            <pc:docMk/>
            <pc:sldMk cId="2229805781" sldId="318"/>
            <ac:spMk id="2" creationId="{15E50C3E-5BEC-4A48-B93D-37A49914B713}"/>
          </ac:spMkLst>
        </pc:spChg>
        <pc:spChg chg="mod">
          <ac:chgData name="Christoffer Østergaard Carstens" userId="5d542c86-40b2-4e4f-ab37-dc2fab4fc46a" providerId="ADAL" clId="{D51080EE-8366-4560-BF1A-391A23968867}" dt="2021-11-09T13:04:06.026" v="50" actId="20577"/>
          <ac:spMkLst>
            <pc:docMk/>
            <pc:sldMk cId="2229805781" sldId="318"/>
            <ac:spMk id="3" creationId="{1E4E5B39-BBC1-4B3E-B317-F5F3E2C2E0C6}"/>
          </ac:spMkLst>
        </pc:spChg>
      </pc:sldChg>
    </pc:docChg>
  </pc:docChgLst>
  <pc:docChgLst>
    <pc:chgData name="Christoffer Østergaard Carstens" userId="5d542c86-40b2-4e4f-ab37-dc2fab4fc46a" providerId="ADAL" clId="{DC8F6E81-99E0-4797-87AD-FDC25F9FF878}"/>
    <pc:docChg chg="undo custSel addSld modSld">
      <pc:chgData name="Christoffer Østergaard Carstens" userId="5d542c86-40b2-4e4f-ab37-dc2fab4fc46a" providerId="ADAL" clId="{DC8F6E81-99E0-4797-87AD-FDC25F9FF878}" dt="2025-04-01T06:05:06.052" v="330" actId="1076"/>
      <pc:docMkLst>
        <pc:docMk/>
      </pc:docMkLst>
      <pc:sldChg chg="addSp delSp modSp mod">
        <pc:chgData name="Christoffer Østergaard Carstens" userId="5d542c86-40b2-4e4f-ab37-dc2fab4fc46a" providerId="ADAL" clId="{DC8F6E81-99E0-4797-87AD-FDC25F9FF878}" dt="2025-03-31T08:45:55.420" v="324" actId="14100"/>
        <pc:sldMkLst>
          <pc:docMk/>
          <pc:sldMk cId="4096991367" sldId="347"/>
        </pc:sldMkLst>
        <pc:spChg chg="mod">
          <ac:chgData name="Christoffer Østergaard Carstens" userId="5d542c86-40b2-4e4f-ab37-dc2fab4fc46a" providerId="ADAL" clId="{DC8F6E81-99E0-4797-87AD-FDC25F9FF878}" dt="2025-03-31T08:45:55.420" v="324" actId="14100"/>
          <ac:spMkLst>
            <pc:docMk/>
            <pc:sldMk cId="4096991367" sldId="347"/>
            <ac:spMk id="3" creationId="{F48E8006-42C8-548D-4708-CCDF0169DE59}"/>
          </ac:spMkLst>
        </pc:spChg>
        <pc:picChg chg="mod">
          <ac:chgData name="Christoffer Østergaard Carstens" userId="5d542c86-40b2-4e4f-ab37-dc2fab4fc46a" providerId="ADAL" clId="{DC8F6E81-99E0-4797-87AD-FDC25F9FF878}" dt="2025-03-31T08:43:34.715" v="31" actId="1076"/>
          <ac:picMkLst>
            <pc:docMk/>
            <pc:sldMk cId="4096991367" sldId="347"/>
            <ac:picMk id="5" creationId="{4BCA6406-1894-02F7-9394-077F840FC655}"/>
          </ac:picMkLst>
        </pc:picChg>
        <pc:picChg chg="add del mod">
          <ac:chgData name="Christoffer Østergaard Carstens" userId="5d542c86-40b2-4e4f-ab37-dc2fab4fc46a" providerId="ADAL" clId="{DC8F6E81-99E0-4797-87AD-FDC25F9FF878}" dt="2025-03-31T08:45:35.099" v="314" actId="478"/>
          <ac:picMkLst>
            <pc:docMk/>
            <pc:sldMk cId="4096991367" sldId="347"/>
            <ac:picMk id="6" creationId="{A4A17446-88A6-3B23-9C83-48BEB31978A2}"/>
          </ac:picMkLst>
        </pc:picChg>
      </pc:sldChg>
      <pc:sldChg chg="modSp mod">
        <pc:chgData name="Christoffer Østergaard Carstens" userId="5d542c86-40b2-4e4f-ab37-dc2fab4fc46a" providerId="ADAL" clId="{DC8F6E81-99E0-4797-87AD-FDC25F9FF878}" dt="2025-03-31T08:37:46.613" v="1" actId="20577"/>
        <pc:sldMkLst>
          <pc:docMk/>
          <pc:sldMk cId="934022594" sldId="349"/>
        </pc:sldMkLst>
        <pc:spChg chg="mod">
          <ac:chgData name="Christoffer Østergaard Carstens" userId="5d542c86-40b2-4e4f-ab37-dc2fab4fc46a" providerId="ADAL" clId="{DC8F6E81-99E0-4797-87AD-FDC25F9FF878}" dt="2025-03-31T08:37:46.613" v="1" actId="20577"/>
          <ac:spMkLst>
            <pc:docMk/>
            <pc:sldMk cId="934022594" sldId="349"/>
            <ac:spMk id="2" creationId="{8C7EA113-427F-30E9-FE7F-0947E865D84D}"/>
          </ac:spMkLst>
        </pc:spChg>
      </pc:sldChg>
      <pc:sldChg chg="modSp">
        <pc:chgData name="Christoffer Østergaard Carstens" userId="5d542c86-40b2-4e4f-ab37-dc2fab4fc46a" providerId="ADAL" clId="{DC8F6E81-99E0-4797-87AD-FDC25F9FF878}" dt="2025-03-31T08:38:53.493" v="20" actId="1076"/>
        <pc:sldMkLst>
          <pc:docMk/>
          <pc:sldMk cId="2648961852" sldId="353"/>
        </pc:sldMkLst>
        <pc:picChg chg="mod">
          <ac:chgData name="Christoffer Østergaard Carstens" userId="5d542c86-40b2-4e4f-ab37-dc2fab4fc46a" providerId="ADAL" clId="{DC8F6E81-99E0-4797-87AD-FDC25F9FF878}" dt="2025-03-31T08:38:53.493" v="20" actId="1076"/>
          <ac:picMkLst>
            <pc:docMk/>
            <pc:sldMk cId="2648961852" sldId="353"/>
            <ac:picMk id="2050" creationId="{A062E610-06D8-C13E-0238-6B33A285607D}"/>
          </ac:picMkLst>
        </pc:picChg>
      </pc:sldChg>
      <pc:sldChg chg="addSp delSp modSp new mod setBg">
        <pc:chgData name="Christoffer Østergaard Carstens" userId="5d542c86-40b2-4e4f-ab37-dc2fab4fc46a" providerId="ADAL" clId="{DC8F6E81-99E0-4797-87AD-FDC25F9FF878}" dt="2025-04-01T06:05:06.052" v="330" actId="1076"/>
        <pc:sldMkLst>
          <pc:docMk/>
          <pc:sldMk cId="2347009022" sldId="361"/>
        </pc:sldMkLst>
        <pc:spChg chg="mod ord">
          <ac:chgData name="Christoffer Østergaard Carstens" userId="5d542c86-40b2-4e4f-ab37-dc2fab4fc46a" providerId="ADAL" clId="{DC8F6E81-99E0-4797-87AD-FDC25F9FF878}" dt="2025-04-01T06:04:56.739" v="327" actId="26606"/>
          <ac:spMkLst>
            <pc:docMk/>
            <pc:sldMk cId="2347009022" sldId="361"/>
            <ac:spMk id="2" creationId="{7B3CCA87-CAF3-61C4-B7B6-BCD37FCD1FA7}"/>
          </ac:spMkLst>
        </pc:spChg>
        <pc:spChg chg="del">
          <ac:chgData name="Christoffer Østergaard Carstens" userId="5d542c86-40b2-4e4f-ab37-dc2fab4fc46a" providerId="ADAL" clId="{DC8F6E81-99E0-4797-87AD-FDC25F9FF878}" dt="2025-03-31T08:38:46.843" v="19" actId="26606"/>
          <ac:spMkLst>
            <pc:docMk/>
            <pc:sldMk cId="2347009022" sldId="361"/>
            <ac:spMk id="3" creationId="{AE1B90B2-D315-F7C2-AF8C-EF58030A58B0}"/>
          </ac:spMkLst>
        </pc:spChg>
        <pc:spChg chg="add del">
          <ac:chgData name="Christoffer Østergaard Carstens" userId="5d542c86-40b2-4e4f-ab37-dc2fab4fc46a" providerId="ADAL" clId="{DC8F6E81-99E0-4797-87AD-FDC25F9FF878}" dt="2025-04-01T06:04:56.739" v="327" actId="26606"/>
          <ac:spMkLst>
            <pc:docMk/>
            <pc:sldMk cId="2347009022" sldId="361"/>
            <ac:spMk id="1031" creationId="{37C89E4B-3C9F-44B9-8B86-D9E3D112D8EC}"/>
          </ac:spMkLst>
        </pc:spChg>
        <pc:spChg chg="add">
          <ac:chgData name="Christoffer Østergaard Carstens" userId="5d542c86-40b2-4e4f-ab37-dc2fab4fc46a" providerId="ADAL" clId="{DC8F6E81-99E0-4797-87AD-FDC25F9FF878}" dt="2025-04-01T06:04:56.739" v="327" actId="26606"/>
          <ac:spMkLst>
            <pc:docMk/>
            <pc:sldMk cId="2347009022" sldId="361"/>
            <ac:spMk id="1039" creationId="{B6366CD7-EAA2-B3D5-972F-646396A38A6A}"/>
          </ac:spMkLst>
        </pc:spChg>
        <pc:spChg chg="add del">
          <ac:chgData name="Christoffer Østergaard Carstens" userId="5d542c86-40b2-4e4f-ab37-dc2fab4fc46a" providerId="ADAL" clId="{DC8F6E81-99E0-4797-87AD-FDC25F9FF878}" dt="2025-04-01T06:04:56.715" v="326" actId="26606"/>
          <ac:spMkLst>
            <pc:docMk/>
            <pc:sldMk cId="2347009022" sldId="361"/>
            <ac:spMk id="1040" creationId="{A8384FB5-9ADC-4DDC-881B-597D56F5B15D}"/>
          </ac:spMkLst>
        </pc:spChg>
        <pc:spChg chg="add del">
          <ac:chgData name="Christoffer Østergaard Carstens" userId="5d542c86-40b2-4e4f-ab37-dc2fab4fc46a" providerId="ADAL" clId="{DC8F6E81-99E0-4797-87AD-FDC25F9FF878}" dt="2025-04-01T06:04:56.715" v="326" actId="26606"/>
          <ac:spMkLst>
            <pc:docMk/>
            <pc:sldMk cId="2347009022" sldId="361"/>
            <ac:spMk id="1042" creationId="{91E5A9A7-95C6-4F4F-B00E-C82E07FE62EF}"/>
          </ac:spMkLst>
        </pc:spChg>
        <pc:spChg chg="add del">
          <ac:chgData name="Christoffer Østergaard Carstens" userId="5d542c86-40b2-4e4f-ab37-dc2fab4fc46a" providerId="ADAL" clId="{DC8F6E81-99E0-4797-87AD-FDC25F9FF878}" dt="2025-04-01T06:04:56.715" v="326" actId="26606"/>
          <ac:spMkLst>
            <pc:docMk/>
            <pc:sldMk cId="2347009022" sldId="361"/>
            <ac:spMk id="1044" creationId="{D07DD2DE-F619-49DD-B5E7-03A290FF4ED1}"/>
          </ac:spMkLst>
        </pc:spChg>
        <pc:spChg chg="add del">
          <ac:chgData name="Christoffer Østergaard Carstens" userId="5d542c86-40b2-4e4f-ab37-dc2fab4fc46a" providerId="ADAL" clId="{DC8F6E81-99E0-4797-87AD-FDC25F9FF878}" dt="2025-04-01T06:04:56.715" v="326" actId="26606"/>
          <ac:spMkLst>
            <pc:docMk/>
            <pc:sldMk cId="2347009022" sldId="361"/>
            <ac:spMk id="1046" creationId="{85149191-5F60-4A28-AAFF-039F96B0F3EC}"/>
          </ac:spMkLst>
        </pc:spChg>
        <pc:spChg chg="add del">
          <ac:chgData name="Christoffer Østergaard Carstens" userId="5d542c86-40b2-4e4f-ab37-dc2fab4fc46a" providerId="ADAL" clId="{DC8F6E81-99E0-4797-87AD-FDC25F9FF878}" dt="2025-04-01T06:04:56.715" v="326" actId="26606"/>
          <ac:spMkLst>
            <pc:docMk/>
            <pc:sldMk cId="2347009022" sldId="361"/>
            <ac:spMk id="1048" creationId="{F8260ED5-17F7-4158-B241-D51DD4CF1B7E}"/>
          </ac:spMkLst>
        </pc:spChg>
        <pc:spChg chg="add">
          <ac:chgData name="Christoffer Østergaard Carstens" userId="5d542c86-40b2-4e4f-ab37-dc2fab4fc46a" providerId="ADAL" clId="{DC8F6E81-99E0-4797-87AD-FDC25F9FF878}" dt="2025-04-01T06:04:56.739" v="327" actId="26606"/>
          <ac:spMkLst>
            <pc:docMk/>
            <pc:sldMk cId="2347009022" sldId="361"/>
            <ac:spMk id="1050" creationId="{3AFE8227-C443-417B-BA91-520EB1EF4559}"/>
          </ac:spMkLst>
        </pc:spChg>
        <pc:spChg chg="add">
          <ac:chgData name="Christoffer Østergaard Carstens" userId="5d542c86-40b2-4e4f-ab37-dc2fab4fc46a" providerId="ADAL" clId="{DC8F6E81-99E0-4797-87AD-FDC25F9FF878}" dt="2025-04-01T06:04:56.739" v="327" actId="26606"/>
          <ac:spMkLst>
            <pc:docMk/>
            <pc:sldMk cId="2347009022" sldId="361"/>
            <ac:spMk id="1051" creationId="{907741FC-B544-4A6E-B831-6789D042333D}"/>
          </ac:spMkLst>
        </pc:spChg>
        <pc:spChg chg="add">
          <ac:chgData name="Christoffer Østergaard Carstens" userId="5d542c86-40b2-4e4f-ab37-dc2fab4fc46a" providerId="ADAL" clId="{DC8F6E81-99E0-4797-87AD-FDC25F9FF878}" dt="2025-04-01T06:04:56.739" v="327" actId="26606"/>
          <ac:spMkLst>
            <pc:docMk/>
            <pc:sldMk cId="2347009022" sldId="361"/>
            <ac:spMk id="1052" creationId="{3F0BE7ED-7814-4273-B18A-F26CC0380380}"/>
          </ac:spMkLst>
        </pc:spChg>
        <pc:picChg chg="add mod ord">
          <ac:chgData name="Christoffer Østergaard Carstens" userId="5d542c86-40b2-4e4f-ab37-dc2fab4fc46a" providerId="ADAL" clId="{DC8F6E81-99E0-4797-87AD-FDC25F9FF878}" dt="2025-04-01T06:05:06.052" v="330" actId="1076"/>
          <ac:picMkLst>
            <pc:docMk/>
            <pc:sldMk cId="2347009022" sldId="361"/>
            <ac:picMk id="1026" creationId="{D8945A6D-181C-B7E3-0268-AC32F2594B8E}"/>
          </ac:picMkLst>
        </pc:picChg>
        <pc:cxnChg chg="add del">
          <ac:chgData name="Christoffer Østergaard Carstens" userId="5d542c86-40b2-4e4f-ab37-dc2fab4fc46a" providerId="ADAL" clId="{DC8F6E81-99E0-4797-87AD-FDC25F9FF878}" dt="2025-04-01T06:04:56.739" v="327" actId="26606"/>
          <ac:cxnSpMkLst>
            <pc:docMk/>
            <pc:sldMk cId="2347009022" sldId="361"/>
            <ac:cxnSpMk id="1033" creationId="{AA2EAA10-076F-46BD-8F0F-B9A2FB77A85C}"/>
          </ac:cxnSpMkLst>
        </pc:cxnChg>
        <pc:cxnChg chg="add del">
          <ac:chgData name="Christoffer Østergaard Carstens" userId="5d542c86-40b2-4e4f-ab37-dc2fab4fc46a" providerId="ADAL" clId="{DC8F6E81-99E0-4797-87AD-FDC25F9FF878}" dt="2025-04-01T06:04:56.739" v="327" actId="26606"/>
          <ac:cxnSpMkLst>
            <pc:docMk/>
            <pc:sldMk cId="2347009022" sldId="361"/>
            <ac:cxnSpMk id="1035" creationId="{D891E407-403B-4764-86C9-33A56D3BCAA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01-04-2025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0457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26C386-A727-436B-8187-677947C586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D200C5C-383D-492C-95BE-85E6D86BC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F85B7D-409B-4351-B4B0-8F4607C4A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3FCEE8-0D92-4B51-83B9-49F84D41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B1494E-BD45-4E29-923B-1846AF02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52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6BC24-C73F-49C6-ACDF-90B384FB5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D100BD-84F8-4F69-8788-768DB8F4D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8D99AD-C612-43A7-A5A7-44724F17E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C068AD-F84F-4E10-BB64-3B042EF6D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5EC120-B8F9-4F7E-AD74-D412EAA8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1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6B50B-4867-4D05-A58A-747DCBAFB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D5EA5A1-8E96-4871-8DAA-486FD736D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ED8E9C-E47C-4F70-9924-08CCD2BC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058EDD-6B6B-4261-8A1C-62E876F7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12B55F-2B6D-4CF0-9689-B49EDDB26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7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647EC-DC67-4B59-8ADD-76053E11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7D23B5-F27F-4006-9454-3482398A82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A867E13-D402-4D70-B744-DBB2397D4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B569F9-83CF-403F-B890-0AE3E24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CA7B368-8A66-4E23-A425-4F515161C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02BF781-BE84-4DE2-BBB3-1DF324D68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12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FA98A-211A-4B3F-9FC1-34EE14773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3BAEAF-CF1A-4452-855D-659C270BE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1B4AD2-0329-4AFB-B5AB-84721F7AE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2977BD3-CB28-4B94-BD7F-E09DE9FA0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DE2B7C3-2E7E-4C5A-815F-27675754D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E1A57B7-1824-4A92-A958-C6E04BF5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592960D-18D1-4103-A9C5-0C5E05236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9C65B85-79BC-478F-989E-7EEB2750A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3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1E446-F350-4B8C-BA9C-10364430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89A54BD-856F-4791-918B-AA27C16DC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9EDFFB7-7140-4210-8836-656E2BD23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68BB78D-06D5-4912-82B6-B10A5EF7E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68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53E3E07-2811-4835-A7A4-CBAE88980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79400A2-0E6A-42CE-A3B6-58EFF6C1C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88C8BA8-B4E2-499A-9654-4D710B99F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E1452-41E1-48FF-9081-B156E769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D25658-46B0-420C-813A-16EF83FCE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9BE6928-4809-4C37-897B-4633826B3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0D3455-5D15-46BD-A77E-7D5073FF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23689C-9BC9-43AA-940B-459BF4B0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5226F8-DE46-4041-B376-9D1A76CE8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97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5903-50BC-4A59-87E2-0E4BDFC75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E679D23-D688-4609-A8B5-A78FD579E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7685E9-5223-4511-B92D-DC4C88AD6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4F8B83-F830-4772-8817-84DD732B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6EBDF40-ADD3-4CAD-94DB-64E122542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5BC44F-47AA-49AD-B201-13DF7A68E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1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463774-A418-45E4-8B53-A32AA1906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86088E-F091-462C-AD70-AC5F4ECCB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0D9605-B361-4701-AD04-16C73DC2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0D3C82-5264-4910-9C11-9AC6E858F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1AEE66-3FA8-4FAB-8412-D84BBB3DD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74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3A8BDAF-B0F3-4076-BB25-B21D809A9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7AA036C-0FE5-49D9-AEE2-A58A779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336A5A-D2E8-4C75-8789-41A147F4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92FF54-C142-4BE0-8A4A-DFD2882C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D7DCA9-1B2B-4E69-B5DD-DFD227EC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6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3C263E0-AB62-4995-884E-352307E68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68E0C4E-3CC5-4CFC-8850-518684416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2D9722-ED8F-4EE3-9BF9-91C6B10F2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31365F-54FF-46C0-89BB-58E653238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189171-523F-4BF9-92C0-F7F36AE51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4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rofessorer: Sådan bør Danmarks politikere handle for klimaet lige nu">
            <a:extLst>
              <a:ext uri="{FF2B5EF4-FFF2-40B4-BE49-F238E27FC236}">
                <a16:creationId xmlns:a16="http://schemas.microsoft.com/office/drawing/2014/main" id="{9373DB2E-0C25-0D35-5C0D-24F571004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49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7EA113-427F-30E9-FE7F-0947E865D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 dirty="0">
                <a:solidFill>
                  <a:srgbClr val="FFFFFF"/>
                </a:solidFill>
              </a:rPr>
              <a:t>Modul 3: Politik og klima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24DDDA1-2BF7-AA50-A63A-9C89565BF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Forløb: Klimakrisen og Danmark</a:t>
            </a:r>
          </a:p>
        </p:txBody>
      </p:sp>
    </p:spTree>
    <p:extLst>
      <p:ext uri="{BB962C8B-B14F-4D97-AF65-F5344CB8AC3E}">
        <p14:creationId xmlns:p14="http://schemas.microsoft.com/office/powerpoint/2010/main" val="93402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DE5857-0171-A4B1-5099-EDBCA2FB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da-DK" sz="5400"/>
              <a:t>Plan</a:t>
            </a:r>
          </a:p>
        </p:txBody>
      </p:sp>
      <p:pic>
        <p:nvPicPr>
          <p:cNvPr id="5" name="Picture 4" descr="Ruller af arbejdstegninger">
            <a:extLst>
              <a:ext uri="{FF2B5EF4-FFF2-40B4-BE49-F238E27FC236}">
                <a16:creationId xmlns:a16="http://schemas.microsoft.com/office/drawing/2014/main" id="{6D7ABA97-BBF3-5430-62D0-B9772D0FA9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670" r="-1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24210F-03A9-51AE-B859-E36237220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200" dirty="0"/>
              <a:t>Dagens tegning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Læreroplæg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Partiarbejde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Præsentation i Folketingssalen</a:t>
            </a:r>
          </a:p>
        </p:txBody>
      </p:sp>
    </p:spTree>
    <p:extLst>
      <p:ext uri="{BB962C8B-B14F-4D97-AF65-F5344CB8AC3E}">
        <p14:creationId xmlns:p14="http://schemas.microsoft.com/office/powerpoint/2010/main" val="2468026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0" name="Rectangle 1041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3CCA87-CAF3-61C4-B7B6-BCD37FCD1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Dagens tegning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945A6D-181C-B7E3-0268-AC32F2594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" r="14551" b="-1"/>
          <a:stretch/>
        </p:blipFill>
        <p:spPr bwMode="auto">
          <a:xfrm>
            <a:off x="1429426" y="39707"/>
            <a:ext cx="8933773" cy="705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Content Placeholder 1038">
            <a:extLst>
              <a:ext uri="{FF2B5EF4-FFF2-40B4-BE49-F238E27FC236}">
                <a16:creationId xmlns:a16="http://schemas.microsoft.com/office/drawing/2014/main" id="{B6366CD7-EAA2-B3D5-972F-646396A38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sp>
        <p:nvSpPr>
          <p:cNvPr id="1051" name="Rectangle 1043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Rectangle 1045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09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1E7D44-4A74-80D5-10D0-959CB150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parlamentariske styringskæde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C1F180-C6CE-CFCA-B9C8-A30E64E9D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062E610-06D8-C13E-0238-6B33A2856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281" y="1320213"/>
            <a:ext cx="7552340" cy="536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961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ACAF5-FD92-A22F-15FE-AAF52444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danske demokrati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396774-96B0-8169-F98B-EFF82AC2E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danske demokrati kan betegnes som parlamentarisk. </a:t>
            </a:r>
          </a:p>
          <a:p>
            <a:r>
              <a:rPr lang="da-DK" dirty="0"/>
              <a:t>Det vigtigste kendetegn, kaldes det parlamentariske princip. </a:t>
            </a:r>
          </a:p>
          <a:p>
            <a:pPr lvl="1"/>
            <a:r>
              <a:rPr lang="da-DK" dirty="0"/>
              <a:t>Det betyder, at regeringen ikke kan udpeges eller fortsætte, hvis et flertal i parlamentet modsætter sig regeringen. </a:t>
            </a:r>
          </a:p>
          <a:p>
            <a:pPr lvl="1"/>
            <a:r>
              <a:rPr lang="da-DK" dirty="0"/>
              <a:t>I Danmark betyder det, at det er Folketinget, der afgør, hvem der skal danne regering. </a:t>
            </a:r>
          </a:p>
          <a:p>
            <a:pPr lvl="1"/>
            <a:r>
              <a:rPr lang="da-DK" dirty="0"/>
              <a:t>Det er altså ikke vælgerne, der direkte vælger en statsminister. I systemer med </a:t>
            </a:r>
            <a:r>
              <a:rPr lang="da-DK" dirty="0" err="1"/>
              <a:t>præsidentialisme</a:t>
            </a:r>
            <a:r>
              <a:rPr lang="da-DK" dirty="0"/>
              <a:t>, som i USA, er det borgerne, der direkte vælger præsidenten.</a:t>
            </a:r>
          </a:p>
        </p:txBody>
      </p:sp>
    </p:spTree>
    <p:extLst>
      <p:ext uri="{BB962C8B-B14F-4D97-AF65-F5344CB8AC3E}">
        <p14:creationId xmlns:p14="http://schemas.microsoft.com/office/powerpoint/2010/main" val="2795299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68E6BC-D9CB-4D1D-D52E-7EF7E017E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Parlamentarisme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D12A3F-0558-875F-6A26-1059B3F3B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Parlamentarisme betyder også, at regeringen er afhængig af parlamentets tillid og opbakning.</a:t>
            </a:r>
          </a:p>
          <a:p>
            <a:pPr lvl="1"/>
            <a:r>
              <a:rPr lang="da-DK" dirty="0"/>
              <a:t>Mistillidsvotum</a:t>
            </a:r>
          </a:p>
          <a:p>
            <a:pPr lvl="1"/>
            <a:r>
              <a:rPr lang="da-DK" dirty="0"/>
              <a:t>Parlamentariske kontrol </a:t>
            </a:r>
          </a:p>
        </p:txBody>
      </p:sp>
    </p:spTree>
    <p:extLst>
      <p:ext uri="{BB962C8B-B14F-4D97-AF65-F5344CB8AC3E}">
        <p14:creationId xmlns:p14="http://schemas.microsoft.com/office/powerpoint/2010/main" val="3789801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61CD4-286C-EA74-9D59-84338260D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Positiv og negativ parlamentarisme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0D2A7A-3E87-5989-9E64-69E47A446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</a:t>
            </a:r>
            <a:r>
              <a:rPr lang="da-DK" i="1" dirty="0"/>
              <a:t>positive parlamentariske systemer </a:t>
            </a:r>
            <a:r>
              <a:rPr lang="da-DK" dirty="0"/>
              <a:t>skal regeringen have et flertal bag sig, når den udpeges</a:t>
            </a:r>
            <a:r>
              <a:rPr lang="da-DK"/>
              <a:t>. </a:t>
            </a:r>
          </a:p>
          <a:p>
            <a:pPr lvl="1"/>
            <a:r>
              <a:rPr lang="da-DK"/>
              <a:t>Det </a:t>
            </a:r>
            <a:r>
              <a:rPr lang="da-DK" dirty="0"/>
              <a:t>er bl.a. tilfældet i Tyskland og Italien.</a:t>
            </a:r>
          </a:p>
          <a:p>
            <a:r>
              <a:rPr lang="da-DK" dirty="0"/>
              <a:t> </a:t>
            </a:r>
            <a:r>
              <a:rPr lang="da-DK" i="1" dirty="0"/>
              <a:t>Negativ parlamentarisme </a:t>
            </a:r>
            <a:r>
              <a:rPr lang="da-DK" dirty="0"/>
              <a:t>betyder, at der blot ikke må være et flertal imod regeringen, når den udpeges. </a:t>
            </a:r>
          </a:p>
          <a:p>
            <a:pPr lvl="1"/>
            <a:r>
              <a:rPr lang="da-DK" dirty="0"/>
              <a:t>Det er bl.a. tilfældet i Danmark og Sverige. I lande med positiv parlamentarisme dannes ofte flertalsregeringer, der på papiret er mere stabile og har en længere levetid</a:t>
            </a:r>
          </a:p>
        </p:txBody>
      </p:sp>
    </p:spTree>
    <p:extLst>
      <p:ext uri="{BB962C8B-B14F-4D97-AF65-F5344CB8AC3E}">
        <p14:creationId xmlns:p14="http://schemas.microsoft.com/office/powerpoint/2010/main" val="1099040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98A9E1-1D60-87EE-29F4-3F8B0C660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Forholdstalsvalg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FF444A-1FB4-F431-CD6E-9298DD5A4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valgsystem der bygger på princippet om, at partiernes andel af Folketingets mandater skal være i overensstemmelse med den andel af stemmerne, de har fået. </a:t>
            </a:r>
          </a:p>
          <a:p>
            <a:pPr lvl="1"/>
            <a:r>
              <a:rPr lang="da-DK" dirty="0"/>
              <a:t>Hvis et parti derfor har fået 10% af stemmerne skal partiet også have så tæt på 10% af mandaterne i Folketinget som muligt.</a:t>
            </a:r>
          </a:p>
        </p:txBody>
      </p:sp>
    </p:spTree>
    <p:extLst>
      <p:ext uri="{BB962C8B-B14F-4D97-AF65-F5344CB8AC3E}">
        <p14:creationId xmlns:p14="http://schemas.microsoft.com/office/powerpoint/2010/main" val="3078303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97DD6-4453-7B9A-E9DE-415E815C8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Flertalsvalg i enkeltmandskredse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8989AB-3664-16DC-5807-F1A8E0096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bl.a. USA og Storbritannien har de flertalsvalg i enkeltmandskredse, hvor landet er delt op i en række valgkredse. </a:t>
            </a:r>
          </a:p>
          <a:p>
            <a:r>
              <a:rPr lang="da-DK" dirty="0"/>
              <a:t>I hver valgkreds vælges en kandidat og den kandidat, der får flest stemmer i kredsen, vinder mandatet. </a:t>
            </a:r>
          </a:p>
          <a:p>
            <a:r>
              <a:rPr lang="da-DK" dirty="0"/>
              <a:t>Det betyder, at et parti kan få et større antal mandater, end deres andel af stemmerne udgør.</a:t>
            </a:r>
          </a:p>
        </p:txBody>
      </p:sp>
    </p:spTree>
    <p:extLst>
      <p:ext uri="{BB962C8B-B14F-4D97-AF65-F5344CB8AC3E}">
        <p14:creationId xmlns:p14="http://schemas.microsoft.com/office/powerpoint/2010/main" val="1608156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E17FAB-6CAF-0666-4FCB-A3817CC09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Vælgernes holdninger (Issue-</a:t>
            </a:r>
            <a:r>
              <a:rPr lang="da-DK" dirty="0" err="1"/>
              <a:t>voting</a:t>
            </a:r>
            <a:r>
              <a:rPr lang="da-DK" dirty="0"/>
              <a:t>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9C6C0-C748-F427-4D08-33E82524E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538" y="1513490"/>
            <a:ext cx="10807262" cy="4663473"/>
          </a:xfrm>
        </p:spPr>
        <p:txBody>
          <a:bodyPr>
            <a:normAutofit/>
          </a:bodyPr>
          <a:lstStyle/>
          <a:p>
            <a:r>
              <a:rPr lang="da-DK" dirty="0"/>
              <a:t>Et kendetegn ved vælgernes adfærd i det senmoderne samfund er, at de i mindre grad end tidligere stemmer efter deres tilhørsforhold til en social klasse </a:t>
            </a:r>
          </a:p>
          <a:p>
            <a:pPr lvl="1"/>
            <a:r>
              <a:rPr lang="da-DK" dirty="0"/>
              <a:t>I stedet stemmer vælgerne efter nogle politiske emner, såkaldte issues, de har en særlig interesse i. Fx klima </a:t>
            </a:r>
            <a:r>
              <a:rPr lang="da-DK"/>
              <a:t>eller indvandring</a:t>
            </a:r>
            <a:endParaRPr lang="da-DK" dirty="0"/>
          </a:p>
          <a:p>
            <a:r>
              <a:rPr lang="da-DK" dirty="0"/>
              <a:t>Dermed kan sådanne vælgere betegnes som issuevotere. </a:t>
            </a:r>
          </a:p>
        </p:txBody>
      </p:sp>
    </p:spTree>
    <p:extLst>
      <p:ext uri="{BB962C8B-B14F-4D97-AF65-F5344CB8AC3E}">
        <p14:creationId xmlns:p14="http://schemas.microsoft.com/office/powerpoint/2010/main" val="3396938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63F6A4-2BC6-9E4A-E641-446348CF0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Issue-</a:t>
            </a:r>
            <a:r>
              <a:rPr lang="da-DK" dirty="0" err="1"/>
              <a:t>ownership</a:t>
            </a:r>
            <a:r>
              <a:rPr lang="da-DK" dirty="0"/>
              <a:t>/ejerskab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FCC484-C650-A8A7-97E1-1A4A0F33C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Issue-</a:t>
            </a:r>
            <a:r>
              <a:rPr lang="da-DK" dirty="0" err="1"/>
              <a:t>ownership</a:t>
            </a:r>
            <a:r>
              <a:rPr lang="da-DK" dirty="0"/>
              <a:t> og handler om, at vælgerne tydeligt forbinder et bestemt parti med et politisk emne. </a:t>
            </a:r>
          </a:p>
          <a:p>
            <a:r>
              <a:rPr lang="da-DK" dirty="0"/>
              <a:t>De amerikanske politologer </a:t>
            </a:r>
            <a:r>
              <a:rPr lang="da-DK" dirty="0" err="1"/>
              <a:t>Budge</a:t>
            </a:r>
            <a:r>
              <a:rPr lang="da-DK" dirty="0"/>
              <a:t> og </a:t>
            </a:r>
            <a:r>
              <a:rPr lang="da-DK" dirty="0" err="1"/>
              <a:t>Farlie</a:t>
            </a:r>
            <a:r>
              <a:rPr lang="da-DK" dirty="0"/>
              <a:t> beskrev issue-</a:t>
            </a:r>
            <a:r>
              <a:rPr lang="da-DK" dirty="0" err="1"/>
              <a:t>ownership</a:t>
            </a:r>
            <a:r>
              <a:rPr lang="da-DK" dirty="0"/>
              <a:t> som en opfattelse blandt vælgerne af, at i et bestemt issue er et bestemt parti langt mere dominerende end andre. </a:t>
            </a:r>
          </a:p>
          <a:p>
            <a:r>
              <a:rPr lang="da-DK" dirty="0"/>
              <a:t>De ejer så at sige emnet, og ofte vil de emner også være blandt et partis mærkesager. Det vil sige et politisk emne, som partiet tillægger afgørende betydning.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01502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511D90-B626-EA43-EB2F-DEEDEDBE2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da-DK" sz="4200"/>
              <a:t>KÆRE FOLKETINGSMEDLEMMER</a:t>
            </a:r>
          </a:p>
        </p:txBody>
      </p:sp>
      <p:pic>
        <p:nvPicPr>
          <p:cNvPr id="5" name="Picture 4" descr="Stor gruppe af faldskærmsudspringere i luften">
            <a:extLst>
              <a:ext uri="{FF2B5EF4-FFF2-40B4-BE49-F238E27FC236}">
                <a16:creationId xmlns:a16="http://schemas.microsoft.com/office/drawing/2014/main" id="{C1746716-7407-31DD-A866-987640E952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03" r="26836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0BBAE6-70D1-676B-5117-8BF8DF0DE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4966" y="2706624"/>
            <a:ext cx="6503906" cy="3822192"/>
          </a:xfrm>
        </p:spPr>
        <p:txBody>
          <a:bodyPr>
            <a:normAutofit/>
          </a:bodyPr>
          <a:lstStyle/>
          <a:p>
            <a:r>
              <a:rPr lang="da-DK" sz="2200"/>
              <a:t>TILLYKKE I er blevet valgt som repræsentanter til Folketinget. Jeres opgave er nu at udarbejde en præsentation af jeres partis klimapolitik. </a:t>
            </a:r>
          </a:p>
          <a:p>
            <a:r>
              <a:rPr lang="da-DK" sz="2200"/>
              <a:t>I skal udforme en poster/planche, som I skal pitche for resten af klassen til en fernisering </a:t>
            </a:r>
            <a:r>
              <a:rPr lang="da-DK" sz="2200">
                <a:sym typeface="Wingdings" panose="05000000000000000000" pitchFamily="2" charset="2"/>
              </a:rPr>
              <a:t> </a:t>
            </a:r>
          </a:p>
          <a:p>
            <a:endParaRPr lang="da-DK" sz="2200"/>
          </a:p>
          <a:p>
            <a:pPr marL="0" indent="0">
              <a:buNone/>
            </a:pPr>
            <a:endParaRPr lang="da-DK" sz="2200"/>
          </a:p>
        </p:txBody>
      </p:sp>
    </p:spTree>
    <p:extLst>
      <p:ext uri="{BB962C8B-B14F-4D97-AF65-F5344CB8AC3E}">
        <p14:creationId xmlns:p14="http://schemas.microsoft.com/office/powerpoint/2010/main" val="1832780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FB10D3-E3E6-5507-F850-0BF83CD4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Produktkrav: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AA7C96-7669-1482-A7CB-2795E165C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717" y="1471448"/>
            <a:ext cx="11561380" cy="5021427"/>
          </a:xfrm>
        </p:spPr>
        <p:txBody>
          <a:bodyPr>
            <a:normAutofit fontScale="92500"/>
          </a:bodyPr>
          <a:lstStyle/>
          <a:p>
            <a:r>
              <a:rPr lang="da-DK" dirty="0"/>
              <a:t>Research jeres partis klimapolitik. Find information om partiets holdninger, mål og konkrete politiske forslag vedrørende klimaforandringerne.</a:t>
            </a:r>
          </a:p>
          <a:p>
            <a:r>
              <a:rPr lang="da-DK" dirty="0"/>
              <a:t>Udform en præsentation, hvor I fremhæver jeres partis klimapolitik. Præsentationen skal omfatte følgende elementer: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En kort introduktion til partiet og dets ideologi.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En redegørelse for partiets syn på klimaforandringerne og dets vurdering af situationens alvor.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Partiets mål for reduktion af drivhusgasemissioner og fremme af bæredygtig udvikling.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Konkrete politiske initiativer og forslag, som partiet ønsker at implementere for at tackle klimaproblemet.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Eventuelle tidligere resultater eller handlinger fra partiet vedrørende klimaforandringerne.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Forbered din præsentation til klassen (3 minutter). Du skal kunne forsvare dit partis synspunkter og besvare eventuelle spørgsmål fra dine klassekammerater.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2096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C35969-E3E1-D216-0C68-BF4D7727C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da-DK" sz="5400"/>
              <a:t>DE POLITISKE PARTIER</a:t>
            </a:r>
          </a:p>
        </p:txBody>
      </p:sp>
      <p:pic>
        <p:nvPicPr>
          <p:cNvPr id="5" name="Picture 4" descr="Én i mængden">
            <a:extLst>
              <a:ext uri="{FF2B5EF4-FFF2-40B4-BE49-F238E27FC236}">
                <a16:creationId xmlns:a16="http://schemas.microsoft.com/office/drawing/2014/main" id="{4BCA6406-1894-02F7-9394-077F840FC6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28" r="20438"/>
          <a:stretch/>
        </p:blipFill>
        <p:spPr>
          <a:xfrm>
            <a:off x="1" y="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8E8006-42C8-548D-4708-CCDF0169D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496" y="2374948"/>
            <a:ext cx="7248904" cy="4302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2000" b="0" i="0" dirty="0" err="1">
                <a:effectLst/>
                <a:latin typeface="UICTFontTextStyleBody"/>
              </a:rPr>
              <a:t>Gruppe</a:t>
            </a:r>
            <a:r>
              <a:rPr lang="sv-SE" sz="2000" b="0" i="0" dirty="0">
                <a:effectLst/>
                <a:latin typeface="UICTFontTextStyleBody"/>
              </a:rPr>
              <a:t> 1: </a:t>
            </a:r>
            <a:r>
              <a:rPr lang="sv-SE" sz="2000" b="0" i="0" dirty="0" err="1">
                <a:effectLst/>
                <a:latin typeface="UICTFontTextStyleBody"/>
              </a:rPr>
              <a:t>Rejmer</a:t>
            </a:r>
            <a:r>
              <a:rPr lang="sv-SE" sz="2000" b="0" i="0" dirty="0">
                <a:effectLst/>
                <a:latin typeface="UICTFontTextStyleBody"/>
              </a:rPr>
              <a:t>, Noah: Venstre</a:t>
            </a:r>
            <a:endParaRPr lang="sv-SE" sz="2000" dirty="0">
              <a:latin typeface="UICTFontTextStyleBody"/>
            </a:endParaRPr>
          </a:p>
          <a:p>
            <a:pPr marL="0" indent="0">
              <a:buNone/>
            </a:pPr>
            <a:r>
              <a:rPr lang="sv-SE" sz="2000" b="0" i="0" dirty="0" err="1">
                <a:effectLst/>
                <a:latin typeface="UICTFontTextStyleBody"/>
              </a:rPr>
              <a:t>Gruppe</a:t>
            </a:r>
            <a:r>
              <a:rPr lang="sv-SE" sz="2000" b="0" i="0" dirty="0">
                <a:effectLst/>
                <a:latin typeface="UICTFontTextStyleBody"/>
              </a:rPr>
              <a:t> 2: Ana, Simon A: Konservative</a:t>
            </a:r>
            <a:endParaRPr lang="sv-SE" sz="2000" dirty="0">
              <a:latin typeface="UICTFontTextStyleBody"/>
            </a:endParaRPr>
          </a:p>
          <a:p>
            <a:pPr marL="0" indent="0">
              <a:buNone/>
            </a:pPr>
            <a:r>
              <a:rPr lang="sv-SE" sz="2000" dirty="0" err="1">
                <a:latin typeface="UICTFontTextStyleBody"/>
              </a:rPr>
              <a:t>Gruppe</a:t>
            </a:r>
            <a:r>
              <a:rPr lang="sv-SE" sz="2000" dirty="0">
                <a:latin typeface="UICTFontTextStyleBody"/>
              </a:rPr>
              <a:t> 3: Alma, MC: </a:t>
            </a:r>
            <a:r>
              <a:rPr lang="sv-SE" sz="2000" dirty="0" err="1">
                <a:latin typeface="Segoe UI" panose="020B0502040204020203" pitchFamily="34" charset="0"/>
              </a:rPr>
              <a:t>Socialdemokratiet</a:t>
            </a:r>
            <a:endParaRPr lang="sv-SE" sz="2000" dirty="0">
              <a:latin typeface="Segoe UI" panose="020B0502040204020203" pitchFamily="34" charset="0"/>
            </a:endParaRPr>
          </a:p>
          <a:p>
            <a:pPr marL="0" indent="0">
              <a:buNone/>
            </a:pPr>
            <a:r>
              <a:rPr lang="sv-SE" sz="2000" b="0" i="0" dirty="0" err="1">
                <a:effectLst/>
                <a:latin typeface="UICTFontTextStyleBody"/>
              </a:rPr>
              <a:t>Gruppe</a:t>
            </a:r>
            <a:r>
              <a:rPr lang="sv-SE" sz="2000" b="0" i="0" dirty="0">
                <a:effectLst/>
                <a:latin typeface="UICTFontTextStyleBody"/>
              </a:rPr>
              <a:t> 4: Mads, </a:t>
            </a:r>
            <a:r>
              <a:rPr lang="sv-SE" sz="2000" dirty="0">
                <a:latin typeface="UICTFontTextStyleBody"/>
              </a:rPr>
              <a:t>Villiam: </a:t>
            </a:r>
            <a:r>
              <a:rPr lang="sv-SE" sz="2000" b="0" i="0" dirty="0">
                <a:effectLst/>
                <a:latin typeface="UICTFontTextStyleBody"/>
              </a:rPr>
              <a:t>Socialistisk </a:t>
            </a:r>
            <a:r>
              <a:rPr lang="sv-SE" sz="2000" b="0" i="0" dirty="0" err="1">
                <a:effectLst/>
                <a:latin typeface="UICTFontTextStyleBody"/>
              </a:rPr>
              <a:t>Folkeparti</a:t>
            </a:r>
            <a:endParaRPr lang="sv-SE" sz="2000" dirty="0">
              <a:latin typeface="UICTFontTextStyleBody"/>
            </a:endParaRPr>
          </a:p>
          <a:p>
            <a:pPr marL="0" indent="0">
              <a:buNone/>
            </a:pPr>
            <a:r>
              <a:rPr lang="da-DK" sz="2000" dirty="0"/>
              <a:t>Gruppe 5: Helene, Oliver W: Enhedslisten</a:t>
            </a:r>
          </a:p>
          <a:p>
            <a:pPr marL="0" indent="0">
              <a:buNone/>
            </a:pPr>
            <a:r>
              <a:rPr lang="da-DK" sz="2000" dirty="0"/>
              <a:t>Gruppe 6: : Sisse, Erik: Liberal Alliance</a:t>
            </a:r>
          </a:p>
          <a:p>
            <a:pPr marL="0" indent="0">
              <a:buNone/>
            </a:pPr>
            <a:r>
              <a:rPr lang="da-DK" sz="2000" dirty="0"/>
              <a:t>Gruppe 7: Elias, Mohammad: Dansk Folkeparti</a:t>
            </a:r>
          </a:p>
          <a:p>
            <a:pPr marL="0" indent="0">
              <a:buNone/>
            </a:pPr>
            <a:r>
              <a:rPr lang="da-DK" sz="2000" dirty="0"/>
              <a:t>Gruppe 8: Eric, Kirstine: Radikale Venstre (OVERSÆT HJEMMESIDER)</a:t>
            </a:r>
          </a:p>
          <a:p>
            <a:pPr marL="0" indent="0">
              <a:buNone/>
            </a:pPr>
            <a:r>
              <a:rPr lang="da-DK" sz="2000" dirty="0"/>
              <a:t>Gruppe 9: Fatema, Adam</a:t>
            </a:r>
          </a:p>
          <a:p>
            <a:pPr marL="0" indent="0">
              <a:buNone/>
            </a:pPr>
            <a:r>
              <a:rPr lang="da-DK" sz="2000" dirty="0"/>
              <a:t>Gruppe 10: Ø, Schøn</a:t>
            </a:r>
          </a:p>
          <a:p>
            <a:pPr marL="0" indent="0">
              <a:buNone/>
            </a:pPr>
            <a:r>
              <a:rPr lang="da-DK" sz="2000" dirty="0"/>
              <a:t>Gruppe 11: Oliver L, Silas</a:t>
            </a:r>
          </a:p>
        </p:txBody>
      </p:sp>
    </p:spTree>
    <p:extLst>
      <p:ext uri="{BB962C8B-B14F-4D97-AF65-F5344CB8AC3E}">
        <p14:creationId xmlns:p14="http://schemas.microsoft.com/office/powerpoint/2010/main" val="4096991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8890</TotalTime>
  <Words>747</Words>
  <Application>Microsoft Office PowerPoint</Application>
  <PresentationFormat>Widescreen</PresentationFormat>
  <Paragraphs>64</Paragraphs>
  <Slides>14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Segoe UI</vt:lpstr>
      <vt:lpstr>UICTFontTextStyleBody</vt:lpstr>
      <vt:lpstr>Wingdings</vt:lpstr>
      <vt:lpstr>Office-tema</vt:lpstr>
      <vt:lpstr>Modul 3: Politik og klima</vt:lpstr>
      <vt:lpstr>Plan</vt:lpstr>
      <vt:lpstr>Dagens tegning</vt:lpstr>
      <vt:lpstr>Den parlamentariske styringskæde</vt:lpstr>
      <vt:lpstr>Det danske demokrati</vt:lpstr>
      <vt:lpstr>Parlamentarisme</vt:lpstr>
      <vt:lpstr>Positiv og negativ parlamentarisme </vt:lpstr>
      <vt:lpstr>Forholdstalsvalg</vt:lpstr>
      <vt:lpstr>Flertalsvalg i enkeltmandskredse</vt:lpstr>
      <vt:lpstr>Vælgernes holdninger (Issue-voting)</vt:lpstr>
      <vt:lpstr>Issue-ownership/ejerskab</vt:lpstr>
      <vt:lpstr>KÆRE FOLKETINGSMEDLEMMER</vt:lpstr>
      <vt:lpstr>Produktkrav:</vt:lpstr>
      <vt:lpstr>DE POLITISKE PARTIER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448</cp:revision>
  <dcterms:created xsi:type="dcterms:W3CDTF">2019-11-18T13:34:44Z</dcterms:created>
  <dcterms:modified xsi:type="dcterms:W3CDTF">2025-04-01T06:05:13Z</dcterms:modified>
</cp:coreProperties>
</file>