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17"/>
  </p:notesMasterIdLst>
  <p:sldIdLst>
    <p:sldId id="351" r:id="rId2"/>
    <p:sldId id="352" r:id="rId3"/>
    <p:sldId id="353" r:id="rId4"/>
    <p:sldId id="356" r:id="rId5"/>
    <p:sldId id="343" r:id="rId6"/>
    <p:sldId id="355" r:id="rId7"/>
    <p:sldId id="364" r:id="rId8"/>
    <p:sldId id="357" r:id="rId9"/>
    <p:sldId id="358" r:id="rId10"/>
    <p:sldId id="359" r:id="rId11"/>
    <p:sldId id="360" r:id="rId12"/>
    <p:sldId id="361" r:id="rId13"/>
    <p:sldId id="362" r:id="rId14"/>
    <p:sldId id="354" r:id="rId15"/>
    <p:sldId id="363"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219E92-25B1-4A3A-AAF3-8FD03A614DE4}" v="5" dt="2025-04-30T08:44:06.354"/>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emlayou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6D9F66E-5EB9-4882-86FB-DCBF35E3C3E4}" styleName="Mellemlayout 4 - Markerin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Mellemlayou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6" autoAdjust="0"/>
    <p:restoredTop sz="91492" autoAdjust="0"/>
  </p:normalViewPr>
  <p:slideViewPr>
    <p:cSldViewPr snapToGrid="0" snapToObjects="1">
      <p:cViewPr varScale="1">
        <p:scale>
          <a:sx n="68" d="100"/>
          <a:sy n="68" d="100"/>
        </p:scale>
        <p:origin x="508"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ffer Østergaard Carstens" userId="5d542c86-40b2-4e4f-ab37-dc2fab4fc46a" providerId="ADAL" clId="{874E9139-3C7D-4967-9BAC-C5DAD5BB871D}"/>
    <pc:docChg chg="undo custSel addSld delSld modSld">
      <pc:chgData name="Christoffer Østergaard Carstens" userId="5d542c86-40b2-4e4f-ab37-dc2fab4fc46a" providerId="ADAL" clId="{874E9139-3C7D-4967-9BAC-C5DAD5BB871D}" dt="2024-04-12T10:54:42.226" v="1091" actId="20577"/>
      <pc:docMkLst>
        <pc:docMk/>
      </pc:docMkLst>
      <pc:sldChg chg="modSp del">
        <pc:chgData name="Christoffer Østergaard Carstens" userId="5d542c86-40b2-4e4f-ab37-dc2fab4fc46a" providerId="ADAL" clId="{874E9139-3C7D-4967-9BAC-C5DAD5BB871D}" dt="2024-04-11T11:37:19.433" v="86" actId="47"/>
        <pc:sldMkLst>
          <pc:docMk/>
          <pc:sldMk cId="2739757696" sldId="329"/>
        </pc:sldMkLst>
        <pc:spChg chg="mod">
          <ac:chgData name="Christoffer Østergaard Carstens" userId="5d542c86-40b2-4e4f-ab37-dc2fab4fc46a" providerId="ADAL" clId="{874E9139-3C7D-4967-9BAC-C5DAD5BB871D}" dt="2024-04-11T11:36:10.219" v="1" actId="20577"/>
          <ac:spMkLst>
            <pc:docMk/>
            <pc:sldMk cId="2739757696" sldId="329"/>
            <ac:spMk id="2" creationId="{300A2DCB-332F-C5F3-F44E-0C5E93C1765D}"/>
          </ac:spMkLst>
        </pc:spChg>
      </pc:sldChg>
      <pc:sldChg chg="addSp delSp modSp mod">
        <pc:chgData name="Christoffer Østergaard Carstens" userId="5d542c86-40b2-4e4f-ab37-dc2fab4fc46a" providerId="ADAL" clId="{874E9139-3C7D-4967-9BAC-C5DAD5BB871D}" dt="2024-04-11T11:38:36.972" v="134" actId="1076"/>
        <pc:sldMkLst>
          <pc:docMk/>
          <pc:sldMk cId="1323048267" sldId="343"/>
        </pc:sldMkLst>
        <pc:spChg chg="mod">
          <ac:chgData name="Christoffer Østergaard Carstens" userId="5d542c86-40b2-4e4f-ab37-dc2fab4fc46a" providerId="ADAL" clId="{874E9139-3C7D-4967-9BAC-C5DAD5BB871D}" dt="2024-04-11T11:38:32.870" v="133" actId="1076"/>
          <ac:spMkLst>
            <pc:docMk/>
            <pc:sldMk cId="1323048267" sldId="343"/>
            <ac:spMk id="2" creationId="{888785C5-EA46-9DA3-9449-7E18201CA272}"/>
          </ac:spMkLst>
        </pc:spChg>
        <pc:picChg chg="del">
          <ac:chgData name="Christoffer Østergaard Carstens" userId="5d542c86-40b2-4e4f-ab37-dc2fab4fc46a" providerId="ADAL" clId="{874E9139-3C7D-4967-9BAC-C5DAD5BB871D}" dt="2024-04-11T11:38:23.575" v="129" actId="478"/>
          <ac:picMkLst>
            <pc:docMk/>
            <pc:sldMk cId="1323048267" sldId="343"/>
            <ac:picMk id="3" creationId="{16BC5190-69ED-9985-8FB8-BE67E38E5446}"/>
          </ac:picMkLst>
        </pc:picChg>
        <pc:picChg chg="add mod">
          <ac:chgData name="Christoffer Østergaard Carstens" userId="5d542c86-40b2-4e4f-ab37-dc2fab4fc46a" providerId="ADAL" clId="{874E9139-3C7D-4967-9BAC-C5DAD5BB871D}" dt="2024-04-11T11:38:36.972" v="134" actId="1076"/>
          <ac:picMkLst>
            <pc:docMk/>
            <pc:sldMk cId="1323048267" sldId="343"/>
            <ac:picMk id="2050" creationId="{BA4F2F60-B9E8-3987-91E7-BA947E4BD3E8}"/>
          </ac:picMkLst>
        </pc:picChg>
      </pc:sldChg>
      <pc:sldChg chg="del">
        <pc:chgData name="Christoffer Østergaard Carstens" userId="5d542c86-40b2-4e4f-ab37-dc2fab4fc46a" providerId="ADAL" clId="{874E9139-3C7D-4967-9BAC-C5DAD5BB871D}" dt="2024-04-11T11:39:19.888" v="144" actId="47"/>
        <pc:sldMkLst>
          <pc:docMk/>
          <pc:sldMk cId="94231127" sldId="344"/>
        </pc:sldMkLst>
      </pc:sldChg>
      <pc:sldChg chg="del">
        <pc:chgData name="Christoffer Østergaard Carstens" userId="5d542c86-40b2-4e4f-ab37-dc2fab4fc46a" providerId="ADAL" clId="{874E9139-3C7D-4967-9BAC-C5DAD5BB871D}" dt="2024-04-11T11:39:20.252" v="145" actId="47"/>
        <pc:sldMkLst>
          <pc:docMk/>
          <pc:sldMk cId="2857855170" sldId="345"/>
        </pc:sldMkLst>
      </pc:sldChg>
      <pc:sldChg chg="del">
        <pc:chgData name="Christoffer Østergaard Carstens" userId="5d542c86-40b2-4e4f-ab37-dc2fab4fc46a" providerId="ADAL" clId="{874E9139-3C7D-4967-9BAC-C5DAD5BB871D}" dt="2024-04-11T11:39:20.681" v="146" actId="47"/>
        <pc:sldMkLst>
          <pc:docMk/>
          <pc:sldMk cId="3259768453" sldId="346"/>
        </pc:sldMkLst>
      </pc:sldChg>
      <pc:sldChg chg="del">
        <pc:chgData name="Christoffer Østergaard Carstens" userId="5d542c86-40b2-4e4f-ab37-dc2fab4fc46a" providerId="ADAL" clId="{874E9139-3C7D-4967-9BAC-C5DAD5BB871D}" dt="2024-04-11T11:39:21.934" v="147" actId="47"/>
        <pc:sldMkLst>
          <pc:docMk/>
          <pc:sldMk cId="4096991367" sldId="347"/>
        </pc:sldMkLst>
      </pc:sldChg>
      <pc:sldChg chg="del">
        <pc:chgData name="Christoffer Østergaard Carstens" userId="5d542c86-40b2-4e4f-ab37-dc2fab4fc46a" providerId="ADAL" clId="{874E9139-3C7D-4967-9BAC-C5DAD5BB871D}" dt="2024-04-11T11:39:27.497" v="148" actId="47"/>
        <pc:sldMkLst>
          <pc:docMk/>
          <pc:sldMk cId="3104993851" sldId="348"/>
        </pc:sldMkLst>
      </pc:sldChg>
      <pc:sldChg chg="addSp delSp modSp mod setBg">
        <pc:chgData name="Christoffer Østergaard Carstens" userId="5d542c86-40b2-4e4f-ab37-dc2fab4fc46a" providerId="ADAL" clId="{874E9139-3C7D-4967-9BAC-C5DAD5BB871D}" dt="2024-04-11T11:39:03.204" v="143" actId="26606"/>
        <pc:sldMkLst>
          <pc:docMk/>
          <pc:sldMk cId="2173280908" sldId="349"/>
        </pc:sldMkLst>
        <pc:spChg chg="mod">
          <ac:chgData name="Christoffer Østergaard Carstens" userId="5d542c86-40b2-4e4f-ab37-dc2fab4fc46a" providerId="ADAL" clId="{874E9139-3C7D-4967-9BAC-C5DAD5BB871D}" dt="2024-04-11T11:39:03.176" v="142" actId="26606"/>
          <ac:spMkLst>
            <pc:docMk/>
            <pc:sldMk cId="2173280908" sldId="349"/>
            <ac:spMk id="2" creationId="{E53C13D7-40A3-08AD-22C4-C262D6455357}"/>
          </ac:spMkLst>
        </pc:spChg>
        <pc:spChg chg="del mod">
          <ac:chgData name="Christoffer Østergaard Carstens" userId="5d542c86-40b2-4e4f-ab37-dc2fab4fc46a" providerId="ADAL" clId="{874E9139-3C7D-4967-9BAC-C5DAD5BB871D}" dt="2024-04-11T11:39:03.204" v="143" actId="26606"/>
          <ac:spMkLst>
            <pc:docMk/>
            <pc:sldMk cId="2173280908" sldId="349"/>
            <ac:spMk id="3" creationId="{90BD300C-64F6-C5FF-FF82-7AFA2F7C445E}"/>
          </ac:spMkLst>
        </pc:spChg>
        <pc:spChg chg="add del">
          <ac:chgData name="Christoffer Østergaard Carstens" userId="5d542c86-40b2-4e4f-ab37-dc2fab4fc46a" providerId="ADAL" clId="{874E9139-3C7D-4967-9BAC-C5DAD5BB871D}" dt="2024-04-11T11:38:55.755" v="136" actId="26606"/>
          <ac:spMkLst>
            <pc:docMk/>
            <pc:sldMk cId="2173280908" sldId="349"/>
            <ac:spMk id="9" creationId="{C0763A76-9F1C-4FC5-82B7-DD475DA461B2}"/>
          </ac:spMkLst>
        </pc:spChg>
        <pc:spChg chg="add del">
          <ac:chgData name="Christoffer Østergaard Carstens" userId="5d542c86-40b2-4e4f-ab37-dc2fab4fc46a" providerId="ADAL" clId="{874E9139-3C7D-4967-9BAC-C5DAD5BB871D}" dt="2024-04-11T11:38:55.755" v="136" actId="26606"/>
          <ac:spMkLst>
            <pc:docMk/>
            <pc:sldMk cId="2173280908" sldId="349"/>
            <ac:spMk id="11" creationId="{E81BF4F6-F2CF-4984-9D14-D6966D92F99F}"/>
          </ac:spMkLst>
        </pc:spChg>
        <pc:spChg chg="add del">
          <ac:chgData name="Christoffer Østergaard Carstens" userId="5d542c86-40b2-4e4f-ab37-dc2fab4fc46a" providerId="ADAL" clId="{874E9139-3C7D-4967-9BAC-C5DAD5BB871D}" dt="2024-04-11T11:38:59.046" v="140" actId="26606"/>
          <ac:spMkLst>
            <pc:docMk/>
            <pc:sldMk cId="2173280908" sldId="349"/>
            <ac:spMk id="16" creationId="{C0763A76-9F1C-4FC5-82B7-DD475DA461B2}"/>
          </ac:spMkLst>
        </pc:spChg>
        <pc:spChg chg="add del">
          <ac:chgData name="Christoffer Østergaard Carstens" userId="5d542c86-40b2-4e4f-ab37-dc2fab4fc46a" providerId="ADAL" clId="{874E9139-3C7D-4967-9BAC-C5DAD5BB871D}" dt="2024-04-11T11:38:59.046" v="140" actId="26606"/>
          <ac:spMkLst>
            <pc:docMk/>
            <pc:sldMk cId="2173280908" sldId="349"/>
            <ac:spMk id="17" creationId="{E81BF4F6-F2CF-4984-9D14-D6966D92F99F}"/>
          </ac:spMkLst>
        </pc:spChg>
        <pc:spChg chg="add del">
          <ac:chgData name="Christoffer Østergaard Carstens" userId="5d542c86-40b2-4e4f-ab37-dc2fab4fc46a" providerId="ADAL" clId="{874E9139-3C7D-4967-9BAC-C5DAD5BB871D}" dt="2024-04-11T11:39:03.176" v="142" actId="26606"/>
          <ac:spMkLst>
            <pc:docMk/>
            <pc:sldMk cId="2173280908" sldId="349"/>
            <ac:spMk id="20" creationId="{3ECBE1F1-D69B-4AFA-ABD5-8E41720EF6DE}"/>
          </ac:spMkLst>
        </pc:spChg>
        <pc:spChg chg="add del">
          <ac:chgData name="Christoffer Østergaard Carstens" userId="5d542c86-40b2-4e4f-ab37-dc2fab4fc46a" providerId="ADAL" clId="{874E9139-3C7D-4967-9BAC-C5DAD5BB871D}" dt="2024-04-11T11:39:03.176" v="142" actId="26606"/>
          <ac:spMkLst>
            <pc:docMk/>
            <pc:sldMk cId="2173280908" sldId="349"/>
            <ac:spMk id="22" creationId="{603A6265-E10C-4B85-9C20-E75FCAF9CC63}"/>
          </ac:spMkLst>
        </pc:spChg>
        <pc:graphicFrameChg chg="add">
          <ac:chgData name="Christoffer Østergaard Carstens" userId="5d542c86-40b2-4e4f-ab37-dc2fab4fc46a" providerId="ADAL" clId="{874E9139-3C7D-4967-9BAC-C5DAD5BB871D}" dt="2024-04-11T11:39:03.204" v="143" actId="26606"/>
          <ac:graphicFrameMkLst>
            <pc:docMk/>
            <pc:sldMk cId="2173280908" sldId="349"/>
            <ac:graphicFrameMk id="24" creationId="{846FA8D1-6E1F-B3A2-152B-3FDB25FE21D0}"/>
          </ac:graphicFrameMkLst>
        </pc:graphicFrameChg>
        <pc:picChg chg="add del">
          <ac:chgData name="Christoffer Østergaard Carstens" userId="5d542c86-40b2-4e4f-ab37-dc2fab4fc46a" providerId="ADAL" clId="{874E9139-3C7D-4967-9BAC-C5DAD5BB871D}" dt="2024-04-11T11:38:55.755" v="136" actId="26606"/>
          <ac:picMkLst>
            <pc:docMk/>
            <pc:sldMk cId="2173280908" sldId="349"/>
            <ac:picMk id="5" creationId="{5E662A9F-3304-554A-CD9E-97231607DCFD}"/>
          </ac:picMkLst>
        </pc:picChg>
        <pc:picChg chg="add del">
          <ac:chgData name="Christoffer Østergaard Carstens" userId="5d542c86-40b2-4e4f-ab37-dc2fab4fc46a" providerId="ADAL" clId="{874E9139-3C7D-4967-9BAC-C5DAD5BB871D}" dt="2024-04-11T11:38:58.343" v="138" actId="26606"/>
          <ac:picMkLst>
            <pc:docMk/>
            <pc:sldMk cId="2173280908" sldId="349"/>
            <ac:picMk id="13" creationId="{04A184ED-D843-68CF-7D94-943545406B76}"/>
          </ac:picMkLst>
        </pc:picChg>
        <pc:picChg chg="add del">
          <ac:chgData name="Christoffer Østergaard Carstens" userId="5d542c86-40b2-4e4f-ab37-dc2fab4fc46a" providerId="ADAL" clId="{874E9139-3C7D-4967-9BAC-C5DAD5BB871D}" dt="2024-04-11T11:38:59.046" v="140" actId="26606"/>
          <ac:picMkLst>
            <pc:docMk/>
            <pc:sldMk cId="2173280908" sldId="349"/>
            <ac:picMk id="18" creationId="{5E662A9F-3304-554A-CD9E-97231607DCFD}"/>
          </ac:picMkLst>
        </pc:picChg>
        <pc:picChg chg="add del">
          <ac:chgData name="Christoffer Østergaard Carstens" userId="5d542c86-40b2-4e4f-ab37-dc2fab4fc46a" providerId="ADAL" clId="{874E9139-3C7D-4967-9BAC-C5DAD5BB871D}" dt="2024-04-11T11:39:03.176" v="142" actId="26606"/>
          <ac:picMkLst>
            <pc:docMk/>
            <pc:sldMk cId="2173280908" sldId="349"/>
            <ac:picMk id="21" creationId="{3F4E5E74-680A-BF40-7232-D45372D21060}"/>
          </ac:picMkLst>
        </pc:picChg>
        <pc:cxnChg chg="add del">
          <ac:chgData name="Christoffer Østergaard Carstens" userId="5d542c86-40b2-4e4f-ab37-dc2fab4fc46a" providerId="ADAL" clId="{874E9139-3C7D-4967-9BAC-C5DAD5BB871D}" dt="2024-04-11T11:38:58.343" v="138" actId="26606"/>
          <ac:cxnSpMkLst>
            <pc:docMk/>
            <pc:sldMk cId="2173280908" sldId="349"/>
            <ac:cxnSpMk id="14" creationId="{1503BFE4-729B-D9D0-C17B-501E6AF1127A}"/>
          </ac:cxnSpMkLst>
        </pc:cxnChg>
      </pc:sldChg>
      <pc:sldChg chg="addSp modSp new mod setBg">
        <pc:chgData name="Christoffer Østergaard Carstens" userId="5d542c86-40b2-4e4f-ab37-dc2fab4fc46a" providerId="ADAL" clId="{874E9139-3C7D-4967-9BAC-C5DAD5BB871D}" dt="2024-04-11T11:37:16.565" v="85" actId="20577"/>
        <pc:sldMkLst>
          <pc:docMk/>
          <pc:sldMk cId="3167066309" sldId="350"/>
        </pc:sldMkLst>
        <pc:spChg chg="mod">
          <ac:chgData name="Christoffer Østergaard Carstens" userId="5d542c86-40b2-4e4f-ab37-dc2fab4fc46a" providerId="ADAL" clId="{874E9139-3C7D-4967-9BAC-C5DAD5BB871D}" dt="2024-04-11T11:37:16.565" v="85" actId="20577"/>
          <ac:spMkLst>
            <pc:docMk/>
            <pc:sldMk cId="3167066309" sldId="350"/>
            <ac:spMk id="2" creationId="{C8139C38-E964-9350-1D14-BFFE8A053C94}"/>
          </ac:spMkLst>
        </pc:spChg>
        <pc:spChg chg="mod">
          <ac:chgData name="Christoffer Østergaard Carstens" userId="5d542c86-40b2-4e4f-ab37-dc2fab4fc46a" providerId="ADAL" clId="{874E9139-3C7D-4967-9BAC-C5DAD5BB871D}" dt="2024-04-11T11:37:02.775" v="83" actId="26606"/>
          <ac:spMkLst>
            <pc:docMk/>
            <pc:sldMk cId="3167066309" sldId="350"/>
            <ac:spMk id="3" creationId="{DE466D69-9EEC-3AFF-B64C-24757EE09E93}"/>
          </ac:spMkLst>
        </pc:spChg>
        <pc:spChg chg="add">
          <ac:chgData name="Christoffer Østergaard Carstens" userId="5d542c86-40b2-4e4f-ab37-dc2fab4fc46a" providerId="ADAL" clId="{874E9139-3C7D-4967-9BAC-C5DAD5BB871D}" dt="2024-04-11T11:37:02.775" v="83" actId="26606"/>
          <ac:spMkLst>
            <pc:docMk/>
            <pc:sldMk cId="3167066309" sldId="350"/>
            <ac:spMk id="1031" creationId="{9C6777B5-64F4-4200-B099-34168B69FE53}"/>
          </ac:spMkLst>
        </pc:spChg>
        <pc:spChg chg="add">
          <ac:chgData name="Christoffer Østergaard Carstens" userId="5d542c86-40b2-4e4f-ab37-dc2fab4fc46a" providerId="ADAL" clId="{874E9139-3C7D-4967-9BAC-C5DAD5BB871D}" dt="2024-04-11T11:37:02.775" v="83" actId="26606"/>
          <ac:spMkLst>
            <pc:docMk/>
            <pc:sldMk cId="3167066309" sldId="350"/>
            <ac:spMk id="1033" creationId="{9B37791B-B040-4694-BFDC-8DD132D86E8E}"/>
          </ac:spMkLst>
        </pc:spChg>
        <pc:grpChg chg="add">
          <ac:chgData name="Christoffer Østergaard Carstens" userId="5d542c86-40b2-4e4f-ab37-dc2fab4fc46a" providerId="ADAL" clId="{874E9139-3C7D-4967-9BAC-C5DAD5BB871D}" dt="2024-04-11T11:37:02.775" v="83" actId="26606"/>
          <ac:grpSpMkLst>
            <pc:docMk/>
            <pc:sldMk cId="3167066309" sldId="350"/>
            <ac:grpSpMk id="1035" creationId="{4252769E-B9F0-4068-A645-5BBEF16E9C28}"/>
          </ac:grpSpMkLst>
        </pc:grpChg>
        <pc:picChg chg="add mod ord">
          <ac:chgData name="Christoffer Østergaard Carstens" userId="5d542c86-40b2-4e4f-ab37-dc2fab4fc46a" providerId="ADAL" clId="{874E9139-3C7D-4967-9BAC-C5DAD5BB871D}" dt="2024-04-11T11:37:02.775" v="83" actId="26606"/>
          <ac:picMkLst>
            <pc:docMk/>
            <pc:sldMk cId="3167066309" sldId="350"/>
            <ac:picMk id="1026" creationId="{D7AE0B6A-326D-6C54-B154-6574E6E43871}"/>
          </ac:picMkLst>
        </pc:picChg>
      </pc:sldChg>
      <pc:sldChg chg="modSp new mod">
        <pc:chgData name="Christoffer Østergaard Carstens" userId="5d542c86-40b2-4e4f-ab37-dc2fab4fc46a" providerId="ADAL" clId="{874E9139-3C7D-4967-9BAC-C5DAD5BB871D}" dt="2024-04-12T10:54:42.226" v="1091" actId="20577"/>
        <pc:sldMkLst>
          <pc:docMk/>
          <pc:sldMk cId="906503713" sldId="351"/>
        </pc:sldMkLst>
        <pc:spChg chg="mod">
          <ac:chgData name="Christoffer Østergaard Carstens" userId="5d542c86-40b2-4e4f-ab37-dc2fab4fc46a" providerId="ADAL" clId="{874E9139-3C7D-4967-9BAC-C5DAD5BB871D}" dt="2024-04-11T11:39:48.600" v="170" actId="20577"/>
          <ac:spMkLst>
            <pc:docMk/>
            <pc:sldMk cId="906503713" sldId="351"/>
            <ac:spMk id="2" creationId="{F43D19F6-053D-9D8E-A0F8-C57DE9209BB6}"/>
          </ac:spMkLst>
        </pc:spChg>
        <pc:spChg chg="mod">
          <ac:chgData name="Christoffer Østergaard Carstens" userId="5d542c86-40b2-4e4f-ab37-dc2fab4fc46a" providerId="ADAL" clId="{874E9139-3C7D-4967-9BAC-C5DAD5BB871D}" dt="2024-04-12T10:54:42.226" v="1091" actId="20577"/>
          <ac:spMkLst>
            <pc:docMk/>
            <pc:sldMk cId="906503713" sldId="351"/>
            <ac:spMk id="3" creationId="{105EE4D1-E316-3C1B-BBCB-1438367B4293}"/>
          </ac:spMkLst>
        </pc:spChg>
      </pc:sldChg>
    </pc:docChg>
  </pc:docChgLst>
  <pc:docChgLst>
    <pc:chgData name="Christoffer Østergaard Carstens" userId="5d542c86-40b2-4e4f-ab37-dc2fab4fc46a" providerId="ADAL" clId="{D51080EE-8366-4560-BF1A-391A23968867}"/>
    <pc:docChg chg="custSel addSld delSld modSld">
      <pc:chgData name="Christoffer Østergaard Carstens" userId="5d542c86-40b2-4e4f-ab37-dc2fab4fc46a" providerId="ADAL" clId="{D51080EE-8366-4560-BF1A-391A23968867}" dt="2021-11-09T13:04:06.026" v="50" actId="20577"/>
      <pc:docMkLst>
        <pc:docMk/>
      </pc:docMkLst>
      <pc:sldChg chg="modSp">
        <pc:chgData name="Christoffer Østergaard Carstens" userId="5d542c86-40b2-4e4f-ab37-dc2fab4fc46a" providerId="ADAL" clId="{D51080EE-8366-4560-BF1A-391A23968867}" dt="2021-11-09T13:00:51.072" v="0"/>
        <pc:sldMkLst>
          <pc:docMk/>
          <pc:sldMk cId="1927560726" sldId="289"/>
        </pc:sldMkLst>
        <pc:spChg chg="mod">
          <ac:chgData name="Christoffer Østergaard Carstens" userId="5d542c86-40b2-4e4f-ab37-dc2fab4fc46a" providerId="ADAL" clId="{D51080EE-8366-4560-BF1A-391A23968867}" dt="2021-11-09T13:00:51.072" v="0"/>
          <ac:spMkLst>
            <pc:docMk/>
            <pc:sldMk cId="1927560726" sldId="289"/>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687744659" sldId="290"/>
        </pc:sldMkLst>
        <pc:spChg chg="mod">
          <ac:chgData name="Christoffer Østergaard Carstens" userId="5d542c86-40b2-4e4f-ab37-dc2fab4fc46a" providerId="ADAL" clId="{D51080EE-8366-4560-BF1A-391A23968867}" dt="2021-11-09T13:00:51.072" v="0"/>
          <ac:spMkLst>
            <pc:docMk/>
            <pc:sldMk cId="1687744659" sldId="290"/>
            <ac:spMk id="2" creationId="{00000000-0000-0000-0000-000000000000}"/>
          </ac:spMkLst>
        </pc:spChg>
      </pc:sldChg>
      <pc:sldChg chg="modSp modAnim">
        <pc:chgData name="Christoffer Østergaard Carstens" userId="5d542c86-40b2-4e4f-ab37-dc2fab4fc46a" providerId="ADAL" clId="{D51080EE-8366-4560-BF1A-391A23968867}" dt="2021-11-09T13:01:47.487" v="19" actId="20577"/>
        <pc:sldMkLst>
          <pc:docMk/>
          <pc:sldMk cId="3734050254" sldId="291"/>
        </pc:sldMkLst>
        <pc:spChg chg="mod">
          <ac:chgData name="Christoffer Østergaard Carstens" userId="5d542c86-40b2-4e4f-ab37-dc2fab4fc46a" providerId="ADAL" clId="{D51080EE-8366-4560-BF1A-391A23968867}" dt="2021-11-09T13:00:51.072" v="0"/>
          <ac:spMkLst>
            <pc:docMk/>
            <pc:sldMk cId="3734050254" sldId="291"/>
            <ac:spMk id="2" creationId="{00000000-0000-0000-0000-000000000000}"/>
          </ac:spMkLst>
        </pc:spChg>
        <pc:spChg chg="mod">
          <ac:chgData name="Christoffer Østergaard Carstens" userId="5d542c86-40b2-4e4f-ab37-dc2fab4fc46a" providerId="ADAL" clId="{D51080EE-8366-4560-BF1A-391A23968867}" dt="2021-11-09T13:01:47.487" v="19" actId="20577"/>
          <ac:spMkLst>
            <pc:docMk/>
            <pc:sldMk cId="3734050254" sldId="291"/>
            <ac:spMk id="3" creationId="{00000000-0000-0000-0000-000000000000}"/>
          </ac:spMkLst>
        </pc:spChg>
      </pc:sldChg>
      <pc:sldChg chg="modSp del">
        <pc:chgData name="Christoffer Østergaard Carstens" userId="5d542c86-40b2-4e4f-ab37-dc2fab4fc46a" providerId="ADAL" clId="{D51080EE-8366-4560-BF1A-391A23968867}" dt="2021-11-09T13:01:57.470" v="20" actId="47"/>
        <pc:sldMkLst>
          <pc:docMk/>
          <pc:sldMk cId="206276067" sldId="292"/>
        </pc:sldMkLst>
        <pc:spChg chg="mod">
          <ac:chgData name="Christoffer Østergaard Carstens" userId="5d542c86-40b2-4e4f-ab37-dc2fab4fc46a" providerId="ADAL" clId="{D51080EE-8366-4560-BF1A-391A23968867}" dt="2021-11-09T13:00:51.072" v="0"/>
          <ac:spMkLst>
            <pc:docMk/>
            <pc:sldMk cId="206276067" sldId="292"/>
            <ac:spMk id="2" creationId="{00000000-0000-0000-0000-000000000000}"/>
          </ac:spMkLst>
        </pc:spChg>
      </pc:sldChg>
      <pc:sldChg chg="modSp mod">
        <pc:chgData name="Christoffer Østergaard Carstens" userId="5d542c86-40b2-4e4f-ab37-dc2fab4fc46a" providerId="ADAL" clId="{D51080EE-8366-4560-BF1A-391A23968867}" dt="2021-11-09T13:00:51.389" v="2" actId="27636"/>
        <pc:sldMkLst>
          <pc:docMk/>
          <pc:sldMk cId="1134751994" sldId="294"/>
        </pc:sldMkLst>
        <pc:spChg chg="mod">
          <ac:chgData name="Christoffer Østergaard Carstens" userId="5d542c86-40b2-4e4f-ab37-dc2fab4fc46a" providerId="ADAL" clId="{D51080EE-8366-4560-BF1A-391A23968867}" dt="2021-11-09T13:00:51.072" v="0"/>
          <ac:spMkLst>
            <pc:docMk/>
            <pc:sldMk cId="1134751994" sldId="294"/>
            <ac:spMk id="2" creationId="{00000000-0000-0000-0000-000000000000}"/>
          </ac:spMkLst>
        </pc:spChg>
        <pc:spChg chg="mod">
          <ac:chgData name="Christoffer Østergaard Carstens" userId="5d542c86-40b2-4e4f-ab37-dc2fab4fc46a" providerId="ADAL" clId="{D51080EE-8366-4560-BF1A-391A23968867}" dt="2021-11-09T13:00:51.389" v="2" actId="27636"/>
          <ac:spMkLst>
            <pc:docMk/>
            <pc:sldMk cId="1134751994" sldId="294"/>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740940159" sldId="295"/>
        </pc:sldMkLst>
        <pc:spChg chg="mod">
          <ac:chgData name="Christoffer Østergaard Carstens" userId="5d542c86-40b2-4e4f-ab37-dc2fab4fc46a" providerId="ADAL" clId="{D51080EE-8366-4560-BF1A-391A23968867}" dt="2021-11-09T13:00:51.072" v="0"/>
          <ac:spMkLst>
            <pc:docMk/>
            <pc:sldMk cId="1740940159" sldId="295"/>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478523086" sldId="296"/>
        </pc:sldMkLst>
        <pc:spChg chg="mod">
          <ac:chgData name="Christoffer Østergaard Carstens" userId="5d542c86-40b2-4e4f-ab37-dc2fab4fc46a" providerId="ADAL" clId="{D51080EE-8366-4560-BF1A-391A23968867}" dt="2021-11-09T13:00:51.072" v="0"/>
          <ac:spMkLst>
            <pc:docMk/>
            <pc:sldMk cId="3478523086" sldId="296"/>
            <ac:spMk id="2" creationId="{00000000-0000-0000-0000-000000000000}"/>
          </ac:spMkLst>
        </pc:spChg>
        <pc:spChg chg="mod">
          <ac:chgData name="Christoffer Østergaard Carstens" userId="5d542c86-40b2-4e4f-ab37-dc2fab4fc46a" providerId="ADAL" clId="{D51080EE-8366-4560-BF1A-391A23968867}" dt="2021-11-09T13:00:51.072" v="0"/>
          <ac:spMkLst>
            <pc:docMk/>
            <pc:sldMk cId="3478523086" sldId="296"/>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407166638" sldId="297"/>
        </pc:sldMkLst>
        <pc:spChg chg="mod">
          <ac:chgData name="Christoffer Østergaard Carstens" userId="5d542c86-40b2-4e4f-ab37-dc2fab4fc46a" providerId="ADAL" clId="{D51080EE-8366-4560-BF1A-391A23968867}" dt="2021-11-09T13:00:51.072" v="0"/>
          <ac:spMkLst>
            <pc:docMk/>
            <pc:sldMk cId="1407166638" sldId="297"/>
            <ac:spMk id="2" creationId="{00000000-0000-0000-0000-000000000000}"/>
          </ac:spMkLst>
        </pc:spChg>
        <pc:spChg chg="mod">
          <ac:chgData name="Christoffer Østergaard Carstens" userId="5d542c86-40b2-4e4f-ab37-dc2fab4fc46a" providerId="ADAL" clId="{D51080EE-8366-4560-BF1A-391A23968867}" dt="2021-11-09T13:00:51.072" v="0"/>
          <ac:spMkLst>
            <pc:docMk/>
            <pc:sldMk cId="1407166638" sldId="297"/>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2679168209" sldId="298"/>
        </pc:sldMkLst>
        <pc:spChg chg="mod">
          <ac:chgData name="Christoffer Østergaard Carstens" userId="5d542c86-40b2-4e4f-ab37-dc2fab4fc46a" providerId="ADAL" clId="{D51080EE-8366-4560-BF1A-391A23968867}" dt="2021-11-09T13:00:51.072" v="0"/>
          <ac:spMkLst>
            <pc:docMk/>
            <pc:sldMk cId="2679168209" sldId="298"/>
            <ac:spMk id="2" creationId="{00000000-0000-0000-0000-000000000000}"/>
          </ac:spMkLst>
        </pc:spChg>
        <pc:spChg chg="mod">
          <ac:chgData name="Christoffer Østergaard Carstens" userId="5d542c86-40b2-4e4f-ab37-dc2fab4fc46a" providerId="ADAL" clId="{D51080EE-8366-4560-BF1A-391A23968867}" dt="2021-11-09T13:00:51.072" v="0"/>
          <ac:spMkLst>
            <pc:docMk/>
            <pc:sldMk cId="2679168209" sldId="298"/>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083857535" sldId="299"/>
        </pc:sldMkLst>
        <pc:spChg chg="mod">
          <ac:chgData name="Christoffer Østergaard Carstens" userId="5d542c86-40b2-4e4f-ab37-dc2fab4fc46a" providerId="ADAL" clId="{D51080EE-8366-4560-BF1A-391A23968867}" dt="2021-11-09T13:00:51.072" v="0"/>
          <ac:spMkLst>
            <pc:docMk/>
            <pc:sldMk cId="3083857535" sldId="299"/>
            <ac:spMk id="2" creationId="{00000000-0000-0000-0000-000000000000}"/>
          </ac:spMkLst>
        </pc:spChg>
      </pc:sldChg>
      <pc:sldChg chg="modSp mod">
        <pc:chgData name="Christoffer Østergaard Carstens" userId="5d542c86-40b2-4e4f-ab37-dc2fab4fc46a" providerId="ADAL" clId="{D51080EE-8366-4560-BF1A-391A23968867}" dt="2021-11-09T13:02:29.130" v="23" actId="27636"/>
        <pc:sldMkLst>
          <pc:docMk/>
          <pc:sldMk cId="1745014789" sldId="300"/>
        </pc:sldMkLst>
        <pc:spChg chg="mod">
          <ac:chgData name="Christoffer Østergaard Carstens" userId="5d542c86-40b2-4e4f-ab37-dc2fab4fc46a" providerId="ADAL" clId="{D51080EE-8366-4560-BF1A-391A23968867}" dt="2021-11-09T13:00:51.072" v="0"/>
          <ac:spMkLst>
            <pc:docMk/>
            <pc:sldMk cId="1745014789" sldId="300"/>
            <ac:spMk id="2" creationId="{00000000-0000-0000-0000-000000000000}"/>
          </ac:spMkLst>
        </pc:spChg>
        <pc:spChg chg="mod">
          <ac:chgData name="Christoffer Østergaard Carstens" userId="5d542c86-40b2-4e4f-ab37-dc2fab4fc46a" providerId="ADAL" clId="{D51080EE-8366-4560-BF1A-391A23968867}" dt="2021-11-09T13:02:29.130" v="23" actId="27636"/>
          <ac:spMkLst>
            <pc:docMk/>
            <pc:sldMk cId="1745014789" sldId="300"/>
            <ac:spMk id="3" creationId="{00000000-0000-0000-0000-000000000000}"/>
          </ac:spMkLst>
        </pc:spChg>
      </pc:sldChg>
      <pc:sldChg chg="modSp mod">
        <pc:chgData name="Christoffer Østergaard Carstens" userId="5d542c86-40b2-4e4f-ab37-dc2fab4fc46a" providerId="ADAL" clId="{D51080EE-8366-4560-BF1A-391A23968867}" dt="2021-11-09T13:01:39.555" v="18" actId="20577"/>
        <pc:sldMkLst>
          <pc:docMk/>
          <pc:sldMk cId="659364367" sldId="301"/>
        </pc:sldMkLst>
        <pc:spChg chg="mod">
          <ac:chgData name="Christoffer Østergaard Carstens" userId="5d542c86-40b2-4e4f-ab37-dc2fab4fc46a" providerId="ADAL" clId="{D51080EE-8366-4560-BF1A-391A23968867}" dt="2021-11-09T13:00:51.072" v="0"/>
          <ac:spMkLst>
            <pc:docMk/>
            <pc:sldMk cId="659364367" sldId="301"/>
            <ac:spMk id="2" creationId="{00000000-0000-0000-0000-000000000000}"/>
          </ac:spMkLst>
        </pc:spChg>
        <pc:spChg chg="mod">
          <ac:chgData name="Christoffer Østergaard Carstens" userId="5d542c86-40b2-4e4f-ab37-dc2fab4fc46a" providerId="ADAL" clId="{D51080EE-8366-4560-BF1A-391A23968867}" dt="2021-11-09T13:01:39.555" v="18" actId="20577"/>
          <ac:spMkLst>
            <pc:docMk/>
            <pc:sldMk cId="659364367" sldId="301"/>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24047894" sldId="302"/>
        </pc:sldMkLst>
        <pc:spChg chg="mod">
          <ac:chgData name="Christoffer Østergaard Carstens" userId="5d542c86-40b2-4e4f-ab37-dc2fab4fc46a" providerId="ADAL" clId="{D51080EE-8366-4560-BF1A-391A23968867}" dt="2021-11-09T13:00:51.072" v="0"/>
          <ac:spMkLst>
            <pc:docMk/>
            <pc:sldMk cId="124047894" sldId="302"/>
            <ac:spMk id="2" creationId="{00000000-0000-0000-0000-000000000000}"/>
          </ac:spMkLst>
        </pc:spChg>
        <pc:spChg chg="mod">
          <ac:chgData name="Christoffer Østergaard Carstens" userId="5d542c86-40b2-4e4f-ab37-dc2fab4fc46a" providerId="ADAL" clId="{D51080EE-8366-4560-BF1A-391A23968867}" dt="2021-11-09T13:00:51.072" v="0"/>
          <ac:spMkLst>
            <pc:docMk/>
            <pc:sldMk cId="124047894" sldId="302"/>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432514192" sldId="303"/>
        </pc:sldMkLst>
        <pc:spChg chg="mod">
          <ac:chgData name="Christoffer Østergaard Carstens" userId="5d542c86-40b2-4e4f-ab37-dc2fab4fc46a" providerId="ADAL" clId="{D51080EE-8366-4560-BF1A-391A23968867}" dt="2021-11-09T13:00:51.072" v="0"/>
          <ac:spMkLst>
            <pc:docMk/>
            <pc:sldMk cId="3432514192" sldId="303"/>
            <ac:spMk id="6" creationId="{00000000-0000-0000-0000-000000000000}"/>
          </ac:spMkLst>
        </pc:spChg>
      </pc:sldChg>
      <pc:sldChg chg="modSp del">
        <pc:chgData name="Christoffer Østergaard Carstens" userId="5d542c86-40b2-4e4f-ab37-dc2fab4fc46a" providerId="ADAL" clId="{D51080EE-8366-4560-BF1A-391A23968867}" dt="2021-11-09T13:02:05.018" v="21" actId="47"/>
        <pc:sldMkLst>
          <pc:docMk/>
          <pc:sldMk cId="24319811" sldId="304"/>
        </pc:sldMkLst>
        <pc:spChg chg="mod">
          <ac:chgData name="Christoffer Østergaard Carstens" userId="5d542c86-40b2-4e4f-ab37-dc2fab4fc46a" providerId="ADAL" clId="{D51080EE-8366-4560-BF1A-391A23968867}" dt="2021-11-09T13:00:51.072" v="0"/>
          <ac:spMkLst>
            <pc:docMk/>
            <pc:sldMk cId="24319811" sldId="304"/>
            <ac:spMk id="2" creationId="{00000000-0000-0000-0000-000000000000}"/>
          </ac:spMkLst>
        </pc:spChg>
        <pc:spChg chg="mod">
          <ac:chgData name="Christoffer Østergaard Carstens" userId="5d542c86-40b2-4e4f-ab37-dc2fab4fc46a" providerId="ADAL" clId="{D51080EE-8366-4560-BF1A-391A23968867}" dt="2021-11-09T13:00:51.072" v="0"/>
          <ac:spMkLst>
            <pc:docMk/>
            <pc:sldMk cId="24319811" sldId="304"/>
            <ac:spMk id="3" creationId="{00000000-0000-0000-0000-000000000000}"/>
          </ac:spMkLst>
        </pc:spChg>
      </pc:sldChg>
      <pc:sldChg chg="modSp del">
        <pc:chgData name="Christoffer Østergaard Carstens" userId="5d542c86-40b2-4e4f-ab37-dc2fab4fc46a" providerId="ADAL" clId="{D51080EE-8366-4560-BF1A-391A23968867}" dt="2021-11-09T13:02:33.334" v="24" actId="47"/>
        <pc:sldMkLst>
          <pc:docMk/>
          <pc:sldMk cId="797202007" sldId="305"/>
        </pc:sldMkLst>
        <pc:spChg chg="mod">
          <ac:chgData name="Christoffer Østergaard Carstens" userId="5d542c86-40b2-4e4f-ab37-dc2fab4fc46a" providerId="ADAL" clId="{D51080EE-8366-4560-BF1A-391A23968867}" dt="2021-11-09T13:00:51.072" v="0"/>
          <ac:spMkLst>
            <pc:docMk/>
            <pc:sldMk cId="797202007" sldId="305"/>
            <ac:spMk id="2" creationId="{00000000-0000-0000-0000-000000000000}"/>
          </ac:spMkLst>
        </pc:spChg>
        <pc:spChg chg="mod">
          <ac:chgData name="Christoffer Østergaard Carstens" userId="5d542c86-40b2-4e4f-ab37-dc2fab4fc46a" providerId="ADAL" clId="{D51080EE-8366-4560-BF1A-391A23968867}" dt="2021-11-09T13:00:51.072" v="0"/>
          <ac:spMkLst>
            <pc:docMk/>
            <pc:sldMk cId="797202007" sldId="305"/>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749524707" sldId="306"/>
        </pc:sldMkLst>
        <pc:spChg chg="mod">
          <ac:chgData name="Christoffer Østergaard Carstens" userId="5d542c86-40b2-4e4f-ab37-dc2fab4fc46a" providerId="ADAL" clId="{D51080EE-8366-4560-BF1A-391A23968867}" dt="2021-11-09T13:00:51.072" v="0"/>
          <ac:spMkLst>
            <pc:docMk/>
            <pc:sldMk cId="1749524707" sldId="306"/>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030732302" sldId="308"/>
        </pc:sldMkLst>
        <pc:spChg chg="mod">
          <ac:chgData name="Christoffer Østergaard Carstens" userId="5d542c86-40b2-4e4f-ab37-dc2fab4fc46a" providerId="ADAL" clId="{D51080EE-8366-4560-BF1A-391A23968867}" dt="2021-11-09T13:00:51.072" v="0"/>
          <ac:spMkLst>
            <pc:docMk/>
            <pc:sldMk cId="3030732302" sldId="308"/>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977638423" sldId="309"/>
        </pc:sldMkLst>
        <pc:spChg chg="mod">
          <ac:chgData name="Christoffer Østergaard Carstens" userId="5d542c86-40b2-4e4f-ab37-dc2fab4fc46a" providerId="ADAL" clId="{D51080EE-8366-4560-BF1A-391A23968867}" dt="2021-11-09T13:00:51.072" v="0"/>
          <ac:spMkLst>
            <pc:docMk/>
            <pc:sldMk cId="977638423" sldId="309"/>
            <ac:spMk id="2" creationId="{00000000-0000-0000-0000-000000000000}"/>
          </ac:spMkLst>
        </pc:spChg>
        <pc:spChg chg="mod">
          <ac:chgData name="Christoffer Østergaard Carstens" userId="5d542c86-40b2-4e4f-ab37-dc2fab4fc46a" providerId="ADAL" clId="{D51080EE-8366-4560-BF1A-391A23968867}" dt="2021-11-09T13:00:51.072" v="0"/>
          <ac:spMkLst>
            <pc:docMk/>
            <pc:sldMk cId="977638423" sldId="309"/>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2045196358" sldId="310"/>
        </pc:sldMkLst>
        <pc:spChg chg="mod">
          <ac:chgData name="Christoffer Østergaard Carstens" userId="5d542c86-40b2-4e4f-ab37-dc2fab4fc46a" providerId="ADAL" clId="{D51080EE-8366-4560-BF1A-391A23968867}" dt="2021-11-09T13:00:51.072" v="0"/>
          <ac:spMkLst>
            <pc:docMk/>
            <pc:sldMk cId="2045196358" sldId="310"/>
            <ac:spMk id="2" creationId="{00000000-0000-0000-0000-000000000000}"/>
          </ac:spMkLst>
        </pc:spChg>
        <pc:spChg chg="mod">
          <ac:chgData name="Christoffer Østergaard Carstens" userId="5d542c86-40b2-4e4f-ab37-dc2fab4fc46a" providerId="ADAL" clId="{D51080EE-8366-4560-BF1A-391A23968867}" dt="2021-11-09T13:00:51.072" v="0"/>
          <ac:spMkLst>
            <pc:docMk/>
            <pc:sldMk cId="2045196358" sldId="310"/>
            <ac:spMk id="3" creationId="{00000000-0000-0000-0000-000000000000}"/>
          </ac:spMkLst>
        </pc:spChg>
      </pc:sldChg>
      <pc:sldChg chg="modSp mod">
        <pc:chgData name="Christoffer Østergaard Carstens" userId="5d542c86-40b2-4e4f-ab37-dc2fab4fc46a" providerId="ADAL" clId="{D51080EE-8366-4560-BF1A-391A23968867}" dt="2021-11-09T13:01:21.938" v="16" actId="20577"/>
        <pc:sldMkLst>
          <pc:docMk/>
          <pc:sldMk cId="2116892737" sldId="311"/>
        </pc:sldMkLst>
        <pc:spChg chg="mod">
          <ac:chgData name="Christoffer Østergaard Carstens" userId="5d542c86-40b2-4e4f-ab37-dc2fab4fc46a" providerId="ADAL" clId="{D51080EE-8366-4560-BF1A-391A23968867}" dt="2021-11-09T13:01:21.938" v="16" actId="20577"/>
          <ac:spMkLst>
            <pc:docMk/>
            <pc:sldMk cId="2116892737" sldId="311"/>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3076205525" sldId="312"/>
        </pc:sldMkLst>
        <pc:spChg chg="mod">
          <ac:chgData name="Christoffer Østergaard Carstens" userId="5d542c86-40b2-4e4f-ab37-dc2fab4fc46a" providerId="ADAL" clId="{D51080EE-8366-4560-BF1A-391A23968867}" dt="2021-11-09T13:00:51.072" v="0"/>
          <ac:spMkLst>
            <pc:docMk/>
            <pc:sldMk cId="3076205525" sldId="312"/>
            <ac:spMk id="2" creationId="{00000000-0000-0000-0000-000000000000}"/>
          </ac:spMkLst>
        </pc:spChg>
      </pc:sldChg>
      <pc:sldChg chg="modSp mod">
        <pc:chgData name="Christoffer Østergaard Carstens" userId="5d542c86-40b2-4e4f-ab37-dc2fab4fc46a" providerId="ADAL" clId="{D51080EE-8366-4560-BF1A-391A23968867}" dt="2021-11-09T13:00:51.325" v="1" actId="27636"/>
        <pc:sldMkLst>
          <pc:docMk/>
          <pc:sldMk cId="2016327201" sldId="313"/>
        </pc:sldMkLst>
        <pc:spChg chg="mod">
          <ac:chgData name="Christoffer Østergaard Carstens" userId="5d542c86-40b2-4e4f-ab37-dc2fab4fc46a" providerId="ADAL" clId="{D51080EE-8366-4560-BF1A-391A23968867}" dt="2021-11-09T13:00:51.072" v="0"/>
          <ac:spMkLst>
            <pc:docMk/>
            <pc:sldMk cId="2016327201" sldId="313"/>
            <ac:spMk id="2" creationId="{00000000-0000-0000-0000-000000000000}"/>
          </ac:spMkLst>
        </pc:spChg>
        <pc:spChg chg="mod">
          <ac:chgData name="Christoffer Østergaard Carstens" userId="5d542c86-40b2-4e4f-ab37-dc2fab4fc46a" providerId="ADAL" clId="{D51080EE-8366-4560-BF1A-391A23968867}" dt="2021-11-09T13:00:51.325" v="1" actId="27636"/>
          <ac:spMkLst>
            <pc:docMk/>
            <pc:sldMk cId="2016327201" sldId="313"/>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4213019810" sldId="314"/>
        </pc:sldMkLst>
        <pc:spChg chg="mod">
          <ac:chgData name="Christoffer Østergaard Carstens" userId="5d542c86-40b2-4e4f-ab37-dc2fab4fc46a" providerId="ADAL" clId="{D51080EE-8366-4560-BF1A-391A23968867}" dt="2021-11-09T13:00:51.072" v="0"/>
          <ac:spMkLst>
            <pc:docMk/>
            <pc:sldMk cId="4213019810" sldId="314"/>
            <ac:spMk id="2" creationId="{00000000-0000-0000-0000-000000000000}"/>
          </ac:spMkLst>
        </pc:spChg>
        <pc:spChg chg="mod">
          <ac:chgData name="Christoffer Østergaard Carstens" userId="5d542c86-40b2-4e4f-ab37-dc2fab4fc46a" providerId="ADAL" clId="{D51080EE-8366-4560-BF1A-391A23968867}" dt="2021-11-09T13:00:51.072" v="0"/>
          <ac:spMkLst>
            <pc:docMk/>
            <pc:sldMk cId="4213019810" sldId="314"/>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763877848" sldId="315"/>
        </pc:sldMkLst>
        <pc:spChg chg="mod">
          <ac:chgData name="Christoffer Østergaard Carstens" userId="5d542c86-40b2-4e4f-ab37-dc2fab4fc46a" providerId="ADAL" clId="{D51080EE-8366-4560-BF1A-391A23968867}" dt="2021-11-09T13:00:51.072" v="0"/>
          <ac:spMkLst>
            <pc:docMk/>
            <pc:sldMk cId="1763877848" sldId="315"/>
            <ac:spMk id="2" creationId="{00000000-0000-0000-0000-000000000000}"/>
          </ac:spMkLst>
        </pc:spChg>
        <pc:spChg chg="mod">
          <ac:chgData name="Christoffer Østergaard Carstens" userId="5d542c86-40b2-4e4f-ab37-dc2fab4fc46a" providerId="ADAL" clId="{D51080EE-8366-4560-BF1A-391A23968867}" dt="2021-11-09T13:00:51.072" v="0"/>
          <ac:spMkLst>
            <pc:docMk/>
            <pc:sldMk cId="1763877848" sldId="315"/>
            <ac:spMk id="3"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921904823" sldId="316"/>
        </pc:sldMkLst>
        <pc:spChg chg="mod">
          <ac:chgData name="Christoffer Østergaard Carstens" userId="5d542c86-40b2-4e4f-ab37-dc2fab4fc46a" providerId="ADAL" clId="{D51080EE-8366-4560-BF1A-391A23968867}" dt="2021-11-09T13:00:51.072" v="0"/>
          <ac:spMkLst>
            <pc:docMk/>
            <pc:sldMk cId="921904823" sldId="316"/>
            <ac:spMk id="2" creationId="{00000000-0000-0000-0000-000000000000}"/>
          </ac:spMkLst>
        </pc:spChg>
      </pc:sldChg>
      <pc:sldChg chg="modSp">
        <pc:chgData name="Christoffer Østergaard Carstens" userId="5d542c86-40b2-4e4f-ab37-dc2fab4fc46a" providerId="ADAL" clId="{D51080EE-8366-4560-BF1A-391A23968867}" dt="2021-11-09T13:00:51.072" v="0"/>
        <pc:sldMkLst>
          <pc:docMk/>
          <pc:sldMk cId="1682727521" sldId="317"/>
        </pc:sldMkLst>
        <pc:spChg chg="mod">
          <ac:chgData name="Christoffer Østergaard Carstens" userId="5d542c86-40b2-4e4f-ab37-dc2fab4fc46a" providerId="ADAL" clId="{D51080EE-8366-4560-BF1A-391A23968867}" dt="2021-11-09T13:00:51.072" v="0"/>
          <ac:spMkLst>
            <pc:docMk/>
            <pc:sldMk cId="1682727521" sldId="317"/>
            <ac:spMk id="2" creationId="{00000000-0000-0000-0000-000000000000}"/>
          </ac:spMkLst>
        </pc:spChg>
      </pc:sldChg>
      <pc:sldChg chg="modSp new mod">
        <pc:chgData name="Christoffer Østergaard Carstens" userId="5d542c86-40b2-4e4f-ab37-dc2fab4fc46a" providerId="ADAL" clId="{D51080EE-8366-4560-BF1A-391A23968867}" dt="2021-11-09T13:04:06.026" v="50" actId="20577"/>
        <pc:sldMkLst>
          <pc:docMk/>
          <pc:sldMk cId="2229805781" sldId="318"/>
        </pc:sldMkLst>
        <pc:spChg chg="mod">
          <ac:chgData name="Christoffer Østergaard Carstens" userId="5d542c86-40b2-4e4f-ab37-dc2fab4fc46a" providerId="ADAL" clId="{D51080EE-8366-4560-BF1A-391A23968867}" dt="2021-11-09T13:03:28.937" v="48" actId="20577"/>
          <ac:spMkLst>
            <pc:docMk/>
            <pc:sldMk cId="2229805781" sldId="318"/>
            <ac:spMk id="2" creationId="{15E50C3E-5BEC-4A48-B93D-37A49914B713}"/>
          </ac:spMkLst>
        </pc:spChg>
        <pc:spChg chg="mod">
          <ac:chgData name="Christoffer Østergaard Carstens" userId="5d542c86-40b2-4e4f-ab37-dc2fab4fc46a" providerId="ADAL" clId="{D51080EE-8366-4560-BF1A-391A23968867}" dt="2021-11-09T13:04:06.026" v="50" actId="20577"/>
          <ac:spMkLst>
            <pc:docMk/>
            <pc:sldMk cId="2229805781" sldId="318"/>
            <ac:spMk id="3" creationId="{1E4E5B39-BBC1-4B3E-B317-F5F3E2C2E0C6}"/>
          </ac:spMkLst>
        </pc:spChg>
      </pc:sldChg>
    </pc:docChg>
  </pc:docChgLst>
  <pc:docChgLst>
    <pc:chgData name="Christoffer Østergaard Carstens" userId="5d542c86-40b2-4e4f-ab37-dc2fab4fc46a" providerId="ADAL" clId="{226C557B-84DD-49A9-B975-80C5BC12D3FF}"/>
    <pc:docChg chg="undo custSel addSld delSld modSld sldOrd">
      <pc:chgData name="Christoffer Østergaard Carstens" userId="5d542c86-40b2-4e4f-ab37-dc2fab4fc46a" providerId="ADAL" clId="{226C557B-84DD-49A9-B975-80C5BC12D3FF}" dt="2024-03-13T08:39:03.893" v="950" actId="47"/>
      <pc:docMkLst>
        <pc:docMk/>
      </pc:docMkLst>
      <pc:sldChg chg="add">
        <pc:chgData name="Christoffer Østergaard Carstens" userId="5d542c86-40b2-4e4f-ab37-dc2fab4fc46a" providerId="ADAL" clId="{226C557B-84DD-49A9-B975-80C5BC12D3FF}" dt="2023-11-14T11:19:53.221" v="335"/>
        <pc:sldMkLst>
          <pc:docMk/>
          <pc:sldMk cId="0" sldId="258"/>
        </pc:sldMkLst>
      </pc:sldChg>
      <pc:sldChg chg="add del">
        <pc:chgData name="Christoffer Østergaard Carstens" userId="5d542c86-40b2-4e4f-ab37-dc2fab4fc46a" providerId="ADAL" clId="{226C557B-84DD-49A9-B975-80C5BC12D3FF}" dt="2023-11-14T11:22:35.396" v="378" actId="47"/>
        <pc:sldMkLst>
          <pc:docMk/>
          <pc:sldMk cId="0" sldId="260"/>
        </pc:sldMkLst>
      </pc:sldChg>
      <pc:sldChg chg="add del">
        <pc:chgData name="Christoffer Østergaard Carstens" userId="5d542c86-40b2-4e4f-ab37-dc2fab4fc46a" providerId="ADAL" clId="{226C557B-84DD-49A9-B975-80C5BC12D3FF}" dt="2023-11-14T11:22:36.694" v="379" actId="47"/>
        <pc:sldMkLst>
          <pc:docMk/>
          <pc:sldMk cId="0" sldId="261"/>
        </pc:sldMkLst>
      </pc:sldChg>
      <pc:sldChg chg="add del">
        <pc:chgData name="Christoffer Østergaard Carstens" userId="5d542c86-40b2-4e4f-ab37-dc2fab4fc46a" providerId="ADAL" clId="{226C557B-84DD-49A9-B975-80C5BC12D3FF}" dt="2023-11-14T11:22:39.098" v="380" actId="47"/>
        <pc:sldMkLst>
          <pc:docMk/>
          <pc:sldMk cId="0" sldId="262"/>
        </pc:sldMkLst>
      </pc:sldChg>
      <pc:sldChg chg="add del">
        <pc:chgData name="Christoffer Østergaard Carstens" userId="5d542c86-40b2-4e4f-ab37-dc2fab4fc46a" providerId="ADAL" clId="{226C557B-84DD-49A9-B975-80C5BC12D3FF}" dt="2024-03-13T08:39:03.893" v="950" actId="47"/>
        <pc:sldMkLst>
          <pc:docMk/>
          <pc:sldMk cId="1276074628" sldId="275"/>
        </pc:sldMkLst>
      </pc:sldChg>
      <pc:sldChg chg="modSp mod">
        <pc:chgData name="Christoffer Østergaard Carstens" userId="5d542c86-40b2-4e4f-ab37-dc2fab4fc46a" providerId="ADAL" clId="{226C557B-84DD-49A9-B975-80C5BC12D3FF}" dt="2023-11-14T11:22:26.037" v="377" actId="20577"/>
        <pc:sldMkLst>
          <pc:docMk/>
          <pc:sldMk cId="1927560726" sldId="289"/>
        </pc:sldMkLst>
        <pc:spChg chg="mod">
          <ac:chgData name="Christoffer Østergaard Carstens" userId="5d542c86-40b2-4e4f-ab37-dc2fab4fc46a" providerId="ADAL" clId="{226C557B-84DD-49A9-B975-80C5BC12D3FF}" dt="2023-11-14T11:22:26.037" v="377" actId="20577"/>
          <ac:spMkLst>
            <pc:docMk/>
            <pc:sldMk cId="1927560726" sldId="289"/>
            <ac:spMk id="3" creationId="{00000000-0000-0000-0000-000000000000}"/>
          </ac:spMkLst>
        </pc:spChg>
      </pc:sldChg>
      <pc:sldChg chg="del">
        <pc:chgData name="Christoffer Østergaard Carstens" userId="5d542c86-40b2-4e4f-ab37-dc2fab4fc46a" providerId="ADAL" clId="{226C557B-84DD-49A9-B975-80C5BC12D3FF}" dt="2023-11-13T12:52:54.492" v="4" actId="47"/>
        <pc:sldMkLst>
          <pc:docMk/>
          <pc:sldMk cId="124047894" sldId="302"/>
        </pc:sldMkLst>
      </pc:sldChg>
      <pc:sldChg chg="del">
        <pc:chgData name="Christoffer Østergaard Carstens" userId="5d542c86-40b2-4e4f-ab37-dc2fab4fc46a" providerId="ADAL" clId="{226C557B-84DD-49A9-B975-80C5BC12D3FF}" dt="2023-11-13T12:52:53.997" v="2" actId="47"/>
        <pc:sldMkLst>
          <pc:docMk/>
          <pc:sldMk cId="3432514192" sldId="303"/>
        </pc:sldMkLst>
      </pc:sldChg>
      <pc:sldChg chg="del">
        <pc:chgData name="Christoffer Østergaard Carstens" userId="5d542c86-40b2-4e4f-ab37-dc2fab4fc46a" providerId="ADAL" clId="{226C557B-84DD-49A9-B975-80C5BC12D3FF}" dt="2023-11-13T12:52:54.256" v="3" actId="47"/>
        <pc:sldMkLst>
          <pc:docMk/>
          <pc:sldMk cId="1749524707" sldId="306"/>
        </pc:sldMkLst>
      </pc:sldChg>
      <pc:sldChg chg="del">
        <pc:chgData name="Christoffer Østergaard Carstens" userId="5d542c86-40b2-4e4f-ab37-dc2fab4fc46a" providerId="ADAL" clId="{226C557B-84DD-49A9-B975-80C5BC12D3FF}" dt="2023-11-13T12:52:53.706" v="1" actId="47"/>
        <pc:sldMkLst>
          <pc:docMk/>
          <pc:sldMk cId="983166598" sldId="307"/>
        </pc:sldMkLst>
      </pc:sldChg>
      <pc:sldChg chg="del">
        <pc:chgData name="Christoffer Østergaard Carstens" userId="5d542c86-40b2-4e4f-ab37-dc2fab4fc46a" providerId="ADAL" clId="{226C557B-84DD-49A9-B975-80C5BC12D3FF}" dt="2023-11-13T12:52:53.319" v="0" actId="47"/>
        <pc:sldMkLst>
          <pc:docMk/>
          <pc:sldMk cId="3030732302" sldId="308"/>
        </pc:sldMkLst>
      </pc:sldChg>
      <pc:sldChg chg="modSp mod">
        <pc:chgData name="Christoffer Østergaard Carstens" userId="5d542c86-40b2-4e4f-ab37-dc2fab4fc46a" providerId="ADAL" clId="{226C557B-84DD-49A9-B975-80C5BC12D3FF}" dt="2023-11-13T12:55:23.083" v="235" actId="20577"/>
        <pc:sldMkLst>
          <pc:docMk/>
          <pc:sldMk cId="2045196358" sldId="310"/>
        </pc:sldMkLst>
        <pc:spChg chg="mod">
          <ac:chgData name="Christoffer Østergaard Carstens" userId="5d542c86-40b2-4e4f-ab37-dc2fab4fc46a" providerId="ADAL" clId="{226C557B-84DD-49A9-B975-80C5BC12D3FF}" dt="2023-11-13T12:55:23.083" v="235" actId="20577"/>
          <ac:spMkLst>
            <pc:docMk/>
            <pc:sldMk cId="2045196358" sldId="310"/>
            <ac:spMk id="3" creationId="{00000000-0000-0000-0000-000000000000}"/>
          </ac:spMkLst>
        </pc:spChg>
      </pc:sldChg>
      <pc:sldChg chg="del">
        <pc:chgData name="Christoffer Østergaard Carstens" userId="5d542c86-40b2-4e4f-ab37-dc2fab4fc46a" providerId="ADAL" clId="{226C557B-84DD-49A9-B975-80C5BC12D3FF}" dt="2023-11-13T12:53:12.752" v="11" actId="47"/>
        <pc:sldMkLst>
          <pc:docMk/>
          <pc:sldMk cId="2116892737" sldId="311"/>
        </pc:sldMkLst>
      </pc:sldChg>
      <pc:sldChg chg="del">
        <pc:chgData name="Christoffer Østergaard Carstens" userId="5d542c86-40b2-4e4f-ab37-dc2fab4fc46a" providerId="ADAL" clId="{226C557B-84DD-49A9-B975-80C5BC12D3FF}" dt="2023-11-13T12:55:28.842" v="236" actId="47"/>
        <pc:sldMkLst>
          <pc:docMk/>
          <pc:sldMk cId="3076205525" sldId="312"/>
        </pc:sldMkLst>
      </pc:sldChg>
      <pc:sldChg chg="del">
        <pc:chgData name="Christoffer Østergaard Carstens" userId="5d542c86-40b2-4e4f-ab37-dc2fab4fc46a" providerId="ADAL" clId="{226C557B-84DD-49A9-B975-80C5BC12D3FF}" dt="2023-11-14T11:22:11.488" v="338" actId="47"/>
        <pc:sldMkLst>
          <pc:docMk/>
          <pc:sldMk cId="2016327201" sldId="313"/>
        </pc:sldMkLst>
      </pc:sldChg>
      <pc:sldChg chg="del">
        <pc:chgData name="Christoffer Østergaard Carstens" userId="5d542c86-40b2-4e4f-ab37-dc2fab4fc46a" providerId="ADAL" clId="{226C557B-84DD-49A9-B975-80C5BC12D3FF}" dt="2023-11-13T12:53:06.002" v="10" actId="47"/>
        <pc:sldMkLst>
          <pc:docMk/>
          <pc:sldMk cId="4213019810" sldId="314"/>
        </pc:sldMkLst>
      </pc:sldChg>
      <pc:sldChg chg="del">
        <pc:chgData name="Christoffer Østergaard Carstens" userId="5d542c86-40b2-4e4f-ab37-dc2fab4fc46a" providerId="ADAL" clId="{226C557B-84DD-49A9-B975-80C5BC12D3FF}" dt="2023-11-13T12:53:04.628" v="9" actId="47"/>
        <pc:sldMkLst>
          <pc:docMk/>
          <pc:sldMk cId="1763877848" sldId="315"/>
        </pc:sldMkLst>
      </pc:sldChg>
      <pc:sldChg chg="add del">
        <pc:chgData name="Christoffer Østergaard Carstens" userId="5d542c86-40b2-4e4f-ab37-dc2fab4fc46a" providerId="ADAL" clId="{226C557B-84DD-49A9-B975-80C5BC12D3FF}" dt="2023-11-13T12:52:58.549" v="7" actId="47"/>
        <pc:sldMkLst>
          <pc:docMk/>
          <pc:sldMk cId="921904823" sldId="316"/>
        </pc:sldMkLst>
      </pc:sldChg>
      <pc:sldChg chg="add del">
        <pc:chgData name="Christoffer Østergaard Carstens" userId="5d542c86-40b2-4e4f-ab37-dc2fab4fc46a" providerId="ADAL" clId="{226C557B-84DD-49A9-B975-80C5BC12D3FF}" dt="2023-11-13T12:52:59.815" v="8" actId="47"/>
        <pc:sldMkLst>
          <pc:docMk/>
          <pc:sldMk cId="1682727521" sldId="317"/>
        </pc:sldMkLst>
      </pc:sldChg>
      <pc:sldChg chg="del">
        <pc:chgData name="Christoffer Østergaard Carstens" userId="5d542c86-40b2-4e4f-ab37-dc2fab4fc46a" providerId="ADAL" clId="{226C557B-84DD-49A9-B975-80C5BC12D3FF}" dt="2023-11-13T12:53:20.675" v="12" actId="47"/>
        <pc:sldMkLst>
          <pc:docMk/>
          <pc:sldMk cId="2229805781" sldId="318"/>
        </pc:sldMkLst>
      </pc:sldChg>
      <pc:sldChg chg="del">
        <pc:chgData name="Christoffer Østergaard Carstens" userId="5d542c86-40b2-4e4f-ab37-dc2fab4fc46a" providerId="ADAL" clId="{226C557B-84DD-49A9-B975-80C5BC12D3FF}" dt="2023-11-14T11:22:13.832" v="339" actId="47"/>
        <pc:sldMkLst>
          <pc:docMk/>
          <pc:sldMk cId="558863447" sldId="319"/>
        </pc:sldMkLst>
      </pc:sldChg>
      <pc:sldChg chg="modSp new mod ord">
        <pc:chgData name="Christoffer Østergaard Carstens" userId="5d542c86-40b2-4e4f-ab37-dc2fab4fc46a" providerId="ADAL" clId="{226C557B-84DD-49A9-B975-80C5BC12D3FF}" dt="2023-11-13T12:54:46.048" v="189" actId="113"/>
        <pc:sldMkLst>
          <pc:docMk/>
          <pc:sldMk cId="3055764917" sldId="321"/>
        </pc:sldMkLst>
        <pc:spChg chg="mod">
          <ac:chgData name="Christoffer Østergaard Carstens" userId="5d542c86-40b2-4e4f-ab37-dc2fab4fc46a" providerId="ADAL" clId="{226C557B-84DD-49A9-B975-80C5BC12D3FF}" dt="2023-11-13T12:53:45.066" v="37" actId="20577"/>
          <ac:spMkLst>
            <pc:docMk/>
            <pc:sldMk cId="3055764917" sldId="321"/>
            <ac:spMk id="2" creationId="{C27B19E5-3241-7079-1A5A-8F2FF3F544A7}"/>
          </ac:spMkLst>
        </pc:spChg>
        <pc:spChg chg="mod">
          <ac:chgData name="Christoffer Østergaard Carstens" userId="5d542c86-40b2-4e4f-ab37-dc2fab4fc46a" providerId="ADAL" clId="{226C557B-84DD-49A9-B975-80C5BC12D3FF}" dt="2023-11-13T12:54:46.048" v="189" actId="113"/>
          <ac:spMkLst>
            <pc:docMk/>
            <pc:sldMk cId="3055764917" sldId="321"/>
            <ac:spMk id="3" creationId="{60673B44-4098-D525-4CE1-8F24B9E877EC}"/>
          </ac:spMkLst>
        </pc:spChg>
      </pc:sldChg>
      <pc:sldChg chg="addSp delSp modSp new mod">
        <pc:chgData name="Christoffer Østergaard Carstens" userId="5d542c86-40b2-4e4f-ab37-dc2fab4fc46a" providerId="ADAL" clId="{226C557B-84DD-49A9-B975-80C5BC12D3FF}" dt="2023-11-14T11:16:48.638" v="277" actId="478"/>
        <pc:sldMkLst>
          <pc:docMk/>
          <pc:sldMk cId="4137569917" sldId="322"/>
        </pc:sldMkLst>
        <pc:spChg chg="mod">
          <ac:chgData name="Christoffer Østergaard Carstens" userId="5d542c86-40b2-4e4f-ab37-dc2fab4fc46a" providerId="ADAL" clId="{226C557B-84DD-49A9-B975-80C5BC12D3FF}" dt="2023-11-14T11:16:32.812" v="275" actId="6549"/>
          <ac:spMkLst>
            <pc:docMk/>
            <pc:sldMk cId="4137569917" sldId="322"/>
            <ac:spMk id="2" creationId="{33E9FBC0-8409-D61A-CE9D-57F460D840EC}"/>
          </ac:spMkLst>
        </pc:spChg>
        <pc:spChg chg="add del">
          <ac:chgData name="Christoffer Østergaard Carstens" userId="5d542c86-40b2-4e4f-ab37-dc2fab4fc46a" providerId="ADAL" clId="{226C557B-84DD-49A9-B975-80C5BC12D3FF}" dt="2023-11-14T11:16:48.638" v="277" actId="478"/>
          <ac:spMkLst>
            <pc:docMk/>
            <pc:sldMk cId="4137569917" sldId="322"/>
            <ac:spMk id="5" creationId="{9105526A-8565-0D81-0335-D3B751985649}"/>
          </ac:spMkLst>
        </pc:spChg>
      </pc:sldChg>
      <pc:sldChg chg="new del">
        <pc:chgData name="Christoffer Østergaard Carstens" userId="5d542c86-40b2-4e4f-ab37-dc2fab4fc46a" providerId="ADAL" clId="{226C557B-84DD-49A9-B975-80C5BC12D3FF}" dt="2023-11-14T11:26:02.275" v="485" actId="47"/>
        <pc:sldMkLst>
          <pc:docMk/>
          <pc:sldMk cId="2826920318" sldId="323"/>
        </pc:sldMkLst>
      </pc:sldChg>
      <pc:sldChg chg="modSp new del mod">
        <pc:chgData name="Christoffer Østergaard Carstens" userId="5d542c86-40b2-4e4f-ab37-dc2fab4fc46a" providerId="ADAL" clId="{226C557B-84DD-49A9-B975-80C5BC12D3FF}" dt="2023-11-14T11:19:56.995" v="337" actId="47"/>
        <pc:sldMkLst>
          <pc:docMk/>
          <pc:sldMk cId="4261524838" sldId="323"/>
        </pc:sldMkLst>
        <pc:spChg chg="mod">
          <ac:chgData name="Christoffer Østergaard Carstens" userId="5d542c86-40b2-4e4f-ab37-dc2fab4fc46a" providerId="ADAL" clId="{226C557B-84DD-49A9-B975-80C5BC12D3FF}" dt="2023-11-14T11:16:55.882" v="290" actId="20577"/>
          <ac:spMkLst>
            <pc:docMk/>
            <pc:sldMk cId="4261524838" sldId="323"/>
            <ac:spMk id="2" creationId="{7C3F4BCE-EF19-DCE0-C47B-9C6F32411524}"/>
          </ac:spMkLst>
        </pc:spChg>
        <pc:spChg chg="mod">
          <ac:chgData name="Christoffer Østergaard Carstens" userId="5d542c86-40b2-4e4f-ab37-dc2fab4fc46a" providerId="ADAL" clId="{226C557B-84DD-49A9-B975-80C5BC12D3FF}" dt="2023-11-14T11:17:17.766" v="292" actId="5793"/>
          <ac:spMkLst>
            <pc:docMk/>
            <pc:sldMk cId="4261524838" sldId="323"/>
            <ac:spMk id="3" creationId="{39414E19-DED6-E1BD-6E45-58E708568C0B}"/>
          </ac:spMkLst>
        </pc:spChg>
      </pc:sldChg>
      <pc:sldChg chg="addSp delSp modSp new del mod">
        <pc:chgData name="Christoffer Østergaard Carstens" userId="5d542c86-40b2-4e4f-ab37-dc2fab4fc46a" providerId="ADAL" clId="{226C557B-84DD-49A9-B975-80C5BC12D3FF}" dt="2023-11-14T11:19:55.729" v="336" actId="47"/>
        <pc:sldMkLst>
          <pc:docMk/>
          <pc:sldMk cId="2604976528" sldId="324"/>
        </pc:sldMkLst>
        <pc:spChg chg="mod">
          <ac:chgData name="Christoffer Østergaard Carstens" userId="5d542c86-40b2-4e4f-ab37-dc2fab4fc46a" providerId="ADAL" clId="{226C557B-84DD-49A9-B975-80C5BC12D3FF}" dt="2023-11-14T11:18:19.403" v="333" actId="20577"/>
          <ac:spMkLst>
            <pc:docMk/>
            <pc:sldMk cId="2604976528" sldId="324"/>
            <ac:spMk id="2" creationId="{1220AF81-84C2-4429-6468-C3BC6FFE8384}"/>
          </ac:spMkLst>
        </pc:spChg>
        <pc:spChg chg="mod">
          <ac:chgData name="Christoffer Østergaard Carstens" userId="5d542c86-40b2-4e4f-ab37-dc2fab4fc46a" providerId="ADAL" clId="{226C557B-84DD-49A9-B975-80C5BC12D3FF}" dt="2023-11-14T11:18:20.916" v="334" actId="5793"/>
          <ac:spMkLst>
            <pc:docMk/>
            <pc:sldMk cId="2604976528" sldId="324"/>
            <ac:spMk id="3" creationId="{AC28A88A-47AA-0D33-8F65-A4C40D002855}"/>
          </ac:spMkLst>
        </pc:spChg>
        <pc:spChg chg="add del">
          <ac:chgData name="Christoffer Østergaard Carstens" userId="5d542c86-40b2-4e4f-ab37-dc2fab4fc46a" providerId="ADAL" clId="{226C557B-84DD-49A9-B975-80C5BC12D3FF}" dt="2023-11-14T11:18:02.161" v="295" actId="478"/>
          <ac:spMkLst>
            <pc:docMk/>
            <pc:sldMk cId="2604976528" sldId="324"/>
            <ac:spMk id="5" creationId="{59C31BAF-AE92-64F4-E154-5840A483DE0B}"/>
          </ac:spMkLst>
        </pc:spChg>
        <pc:spChg chg="add del mod">
          <ac:chgData name="Christoffer Østergaard Carstens" userId="5d542c86-40b2-4e4f-ab37-dc2fab4fc46a" providerId="ADAL" clId="{226C557B-84DD-49A9-B975-80C5BC12D3FF}" dt="2023-11-14T11:18:11.185" v="298" actId="478"/>
          <ac:spMkLst>
            <pc:docMk/>
            <pc:sldMk cId="2604976528" sldId="324"/>
            <ac:spMk id="7" creationId="{E2E98E61-E806-7326-2030-EA6554EC90B6}"/>
          </ac:spMkLst>
        </pc:spChg>
      </pc:sldChg>
      <pc:sldChg chg="modSp new mod">
        <pc:chgData name="Christoffer Østergaard Carstens" userId="5d542c86-40b2-4e4f-ab37-dc2fab4fc46a" providerId="ADAL" clId="{226C557B-84DD-49A9-B975-80C5BC12D3FF}" dt="2023-11-14T11:28:12.465" v="563" actId="20577"/>
        <pc:sldMkLst>
          <pc:docMk/>
          <pc:sldMk cId="3114958335" sldId="324"/>
        </pc:sldMkLst>
        <pc:spChg chg="mod">
          <ac:chgData name="Christoffer Østergaard Carstens" userId="5d542c86-40b2-4e4f-ab37-dc2fab4fc46a" providerId="ADAL" clId="{226C557B-84DD-49A9-B975-80C5BC12D3FF}" dt="2023-11-14T11:22:49.347" v="397" actId="20577"/>
          <ac:spMkLst>
            <pc:docMk/>
            <pc:sldMk cId="3114958335" sldId="324"/>
            <ac:spMk id="2" creationId="{ED3CAAB4-3A66-9941-BBBB-C103CF8D2D0F}"/>
          </ac:spMkLst>
        </pc:spChg>
        <pc:spChg chg="mod">
          <ac:chgData name="Christoffer Østergaard Carstens" userId="5d542c86-40b2-4e4f-ab37-dc2fab4fc46a" providerId="ADAL" clId="{226C557B-84DD-49A9-B975-80C5BC12D3FF}" dt="2023-11-14T11:28:12.465" v="563" actId="20577"/>
          <ac:spMkLst>
            <pc:docMk/>
            <pc:sldMk cId="3114958335" sldId="324"/>
            <ac:spMk id="3" creationId="{E3CB7694-FAEF-7CD6-A3A8-02D0FAC8B6E6}"/>
          </ac:spMkLst>
        </pc:spChg>
      </pc:sldChg>
      <pc:sldChg chg="addSp modSp new mod">
        <pc:chgData name="Christoffer Østergaard Carstens" userId="5d542c86-40b2-4e4f-ab37-dc2fab4fc46a" providerId="ADAL" clId="{226C557B-84DD-49A9-B975-80C5BC12D3FF}" dt="2023-11-14T11:23:43.790" v="479" actId="14100"/>
        <pc:sldMkLst>
          <pc:docMk/>
          <pc:sldMk cId="3950333453" sldId="325"/>
        </pc:sldMkLst>
        <pc:picChg chg="add mod">
          <ac:chgData name="Christoffer Østergaard Carstens" userId="5d542c86-40b2-4e4f-ab37-dc2fab4fc46a" providerId="ADAL" clId="{226C557B-84DD-49A9-B975-80C5BC12D3FF}" dt="2023-11-14T11:23:43.790" v="479" actId="14100"/>
          <ac:picMkLst>
            <pc:docMk/>
            <pc:sldMk cId="3950333453" sldId="325"/>
            <ac:picMk id="5" creationId="{DEBDF1F0-B38A-6CC3-02C8-02331575ACEC}"/>
          </ac:picMkLst>
        </pc:picChg>
      </pc:sldChg>
      <pc:sldChg chg="addSp new mod">
        <pc:chgData name="Christoffer Østergaard Carstens" userId="5d542c86-40b2-4e4f-ab37-dc2fab4fc46a" providerId="ADAL" clId="{226C557B-84DD-49A9-B975-80C5BC12D3FF}" dt="2023-11-14T11:24:38.452" v="481" actId="22"/>
        <pc:sldMkLst>
          <pc:docMk/>
          <pc:sldMk cId="3726065333" sldId="326"/>
        </pc:sldMkLst>
        <pc:picChg chg="add">
          <ac:chgData name="Christoffer Østergaard Carstens" userId="5d542c86-40b2-4e4f-ab37-dc2fab4fc46a" providerId="ADAL" clId="{226C557B-84DD-49A9-B975-80C5BC12D3FF}" dt="2023-11-14T11:24:38.452" v="481" actId="22"/>
          <ac:picMkLst>
            <pc:docMk/>
            <pc:sldMk cId="3726065333" sldId="326"/>
            <ac:picMk id="5" creationId="{15C17513-1C2F-E0BD-1462-97854FD4FF01}"/>
          </ac:picMkLst>
        </pc:picChg>
      </pc:sldChg>
      <pc:sldChg chg="modSp new mod ord">
        <pc:chgData name="Christoffer Østergaard Carstens" userId="5d542c86-40b2-4e4f-ab37-dc2fab4fc46a" providerId="ADAL" clId="{226C557B-84DD-49A9-B975-80C5BC12D3FF}" dt="2023-11-14T11:31:57.978" v="921" actId="12"/>
        <pc:sldMkLst>
          <pc:docMk/>
          <pc:sldMk cId="2203989295" sldId="327"/>
        </pc:sldMkLst>
        <pc:spChg chg="mod">
          <ac:chgData name="Christoffer Østergaard Carstens" userId="5d542c86-40b2-4e4f-ab37-dc2fab4fc46a" providerId="ADAL" clId="{226C557B-84DD-49A9-B975-80C5BC12D3FF}" dt="2023-11-14T11:30:57.869" v="814" actId="20577"/>
          <ac:spMkLst>
            <pc:docMk/>
            <pc:sldMk cId="2203989295" sldId="327"/>
            <ac:spMk id="2" creationId="{3DC73E23-647B-07BD-65BB-FE11EA8057C5}"/>
          </ac:spMkLst>
        </pc:spChg>
        <pc:spChg chg="mod">
          <ac:chgData name="Christoffer Østergaard Carstens" userId="5d542c86-40b2-4e4f-ab37-dc2fab4fc46a" providerId="ADAL" clId="{226C557B-84DD-49A9-B975-80C5BC12D3FF}" dt="2023-11-14T11:31:57.978" v="921" actId="12"/>
          <ac:spMkLst>
            <pc:docMk/>
            <pc:sldMk cId="2203989295" sldId="327"/>
            <ac:spMk id="3" creationId="{D9563AFF-2B7A-9932-4F07-B0CF301AE270}"/>
          </ac:spMkLst>
        </pc:spChg>
      </pc:sldChg>
      <pc:sldChg chg="addSp modSp new mod ord">
        <pc:chgData name="Christoffer Østergaard Carstens" userId="5d542c86-40b2-4e4f-ab37-dc2fab4fc46a" providerId="ADAL" clId="{226C557B-84DD-49A9-B975-80C5BC12D3FF}" dt="2023-11-14T11:27:55.618" v="517" actId="1076"/>
        <pc:sldMkLst>
          <pc:docMk/>
          <pc:sldMk cId="3196812762" sldId="328"/>
        </pc:sldMkLst>
        <pc:spChg chg="mod">
          <ac:chgData name="Christoffer Østergaard Carstens" userId="5d542c86-40b2-4e4f-ab37-dc2fab4fc46a" providerId="ADAL" clId="{226C557B-84DD-49A9-B975-80C5BC12D3FF}" dt="2023-11-14T11:27:53.374" v="516" actId="20577"/>
          <ac:spMkLst>
            <pc:docMk/>
            <pc:sldMk cId="3196812762" sldId="328"/>
            <ac:spMk id="2" creationId="{1703E5ED-EE79-447A-66CA-08B8066F7046}"/>
          </ac:spMkLst>
        </pc:spChg>
        <pc:picChg chg="add mod">
          <ac:chgData name="Christoffer Østergaard Carstens" userId="5d542c86-40b2-4e4f-ab37-dc2fab4fc46a" providerId="ADAL" clId="{226C557B-84DD-49A9-B975-80C5BC12D3FF}" dt="2023-11-14T11:27:55.618" v="517" actId="1076"/>
          <ac:picMkLst>
            <pc:docMk/>
            <pc:sldMk cId="3196812762" sldId="328"/>
            <ac:picMk id="5" creationId="{BBBF3891-B509-3848-210A-2BBC8D91E56B}"/>
          </ac:picMkLst>
        </pc:picChg>
      </pc:sldChg>
      <pc:sldChg chg="new del">
        <pc:chgData name="Christoffer Østergaard Carstens" userId="5d542c86-40b2-4e4f-ab37-dc2fab4fc46a" providerId="ADAL" clId="{226C557B-84DD-49A9-B975-80C5BC12D3FF}" dt="2023-11-14T11:27:42.336" v="490" actId="47"/>
        <pc:sldMkLst>
          <pc:docMk/>
          <pc:sldMk cId="3853908926" sldId="328"/>
        </pc:sldMkLst>
      </pc:sldChg>
      <pc:sldChg chg="modSp new del mod">
        <pc:chgData name="Christoffer Østergaard Carstens" userId="5d542c86-40b2-4e4f-ab37-dc2fab4fc46a" providerId="ADAL" clId="{226C557B-84DD-49A9-B975-80C5BC12D3FF}" dt="2024-03-13T08:39:03.581" v="949" actId="680"/>
        <pc:sldMkLst>
          <pc:docMk/>
          <pc:sldMk cId="1993609525" sldId="329"/>
        </pc:sldMkLst>
        <pc:spChg chg="mod">
          <ac:chgData name="Christoffer Østergaard Carstens" userId="5d542c86-40b2-4e4f-ab37-dc2fab4fc46a" providerId="ADAL" clId="{226C557B-84DD-49A9-B975-80C5BC12D3FF}" dt="2024-03-13T08:39:03.274" v="948" actId="20577"/>
          <ac:spMkLst>
            <pc:docMk/>
            <pc:sldMk cId="1993609525" sldId="329"/>
            <ac:spMk id="2" creationId="{77E21D1F-D858-0E6A-66E2-245668AA6F03}"/>
          </ac:spMkLst>
        </pc:spChg>
      </pc:sldChg>
    </pc:docChg>
  </pc:docChgLst>
  <pc:docChgLst>
    <pc:chgData name="Christoffer Østergaard Carstens" userId="5d542c86-40b2-4e4f-ab37-dc2fab4fc46a" providerId="ADAL" clId="{20219E92-25B1-4A3A-AAF3-8FD03A614DE4}"/>
    <pc:docChg chg="undo redo custSel addSld delSld modSld sldOrd">
      <pc:chgData name="Christoffer Østergaard Carstens" userId="5d542c86-40b2-4e4f-ab37-dc2fab4fc46a" providerId="ADAL" clId="{20219E92-25B1-4A3A-AAF3-8FD03A614DE4}" dt="2025-05-02T08:38:49.203" v="97" actId="47"/>
      <pc:docMkLst>
        <pc:docMk/>
      </pc:docMkLst>
      <pc:sldChg chg="addSp delSp modSp mod setBg">
        <pc:chgData name="Christoffer Østergaard Carstens" userId="5d542c86-40b2-4e4f-ab37-dc2fab4fc46a" providerId="ADAL" clId="{20219E92-25B1-4A3A-AAF3-8FD03A614DE4}" dt="2025-04-30T08:41:44.966" v="8" actId="26606"/>
        <pc:sldMkLst>
          <pc:docMk/>
          <pc:sldMk cId="1323048267" sldId="343"/>
        </pc:sldMkLst>
        <pc:spChg chg="mod ord">
          <ac:chgData name="Christoffer Østergaard Carstens" userId="5d542c86-40b2-4e4f-ab37-dc2fab4fc46a" providerId="ADAL" clId="{20219E92-25B1-4A3A-AAF3-8FD03A614DE4}" dt="2025-04-30T08:41:44.966" v="8" actId="26606"/>
          <ac:spMkLst>
            <pc:docMk/>
            <pc:sldMk cId="1323048267" sldId="343"/>
            <ac:spMk id="2" creationId="{888785C5-EA46-9DA3-9449-7E18201CA272}"/>
          </ac:spMkLst>
        </pc:spChg>
        <pc:spChg chg="add del mod">
          <ac:chgData name="Christoffer Østergaard Carstens" userId="5d542c86-40b2-4e4f-ab37-dc2fab4fc46a" providerId="ADAL" clId="{20219E92-25B1-4A3A-AAF3-8FD03A614DE4}" dt="2025-04-30T08:41:44.966" v="8" actId="26606"/>
          <ac:spMkLst>
            <pc:docMk/>
            <pc:sldMk cId="1323048267" sldId="343"/>
            <ac:spMk id="4" creationId="{5C0B35DE-3ED6-D258-7AB1-EC0A7AB57378}"/>
          </ac:spMkLst>
        </pc:spChg>
        <pc:spChg chg="add del">
          <ac:chgData name="Christoffer Østergaard Carstens" userId="5d542c86-40b2-4e4f-ab37-dc2fab4fc46a" providerId="ADAL" clId="{20219E92-25B1-4A3A-AAF3-8FD03A614DE4}" dt="2025-04-30T08:41:44.966" v="8" actId="26606"/>
          <ac:spMkLst>
            <pc:docMk/>
            <pc:sldMk cId="1323048267" sldId="343"/>
            <ac:spMk id="1049" creationId="{16C5FA50-8D52-4617-AF91-5C7B1C8352F1}"/>
          </ac:spMkLst>
        </pc:spChg>
        <pc:spChg chg="add del">
          <ac:chgData name="Christoffer Østergaard Carstens" userId="5d542c86-40b2-4e4f-ab37-dc2fab4fc46a" providerId="ADAL" clId="{20219E92-25B1-4A3A-AAF3-8FD03A614DE4}" dt="2025-04-30T08:41:44.966" v="8" actId="26606"/>
          <ac:spMkLst>
            <pc:docMk/>
            <pc:sldMk cId="1323048267" sldId="343"/>
            <ac:spMk id="1051" creationId="{E223798C-12AD-4B0C-A50C-D676347D67CF}"/>
          </ac:spMkLst>
        </pc:spChg>
        <pc:spChg chg="add del">
          <ac:chgData name="Christoffer Østergaard Carstens" userId="5d542c86-40b2-4e4f-ab37-dc2fab4fc46a" providerId="ADAL" clId="{20219E92-25B1-4A3A-AAF3-8FD03A614DE4}" dt="2025-04-30T08:41:42.203" v="5" actId="26606"/>
          <ac:spMkLst>
            <pc:docMk/>
            <pc:sldMk cId="1323048267" sldId="343"/>
            <ac:spMk id="1056" creationId="{16C5FA50-8D52-4617-AF91-5C7B1C8352F1}"/>
          </ac:spMkLst>
        </pc:spChg>
        <pc:spChg chg="add del">
          <ac:chgData name="Christoffer Østergaard Carstens" userId="5d542c86-40b2-4e4f-ab37-dc2fab4fc46a" providerId="ADAL" clId="{20219E92-25B1-4A3A-AAF3-8FD03A614DE4}" dt="2025-04-30T08:41:42.203" v="5" actId="26606"/>
          <ac:spMkLst>
            <pc:docMk/>
            <pc:sldMk cId="1323048267" sldId="343"/>
            <ac:spMk id="1058" creationId="{E223798C-12AD-4B0C-A50C-D676347D67CF}"/>
          </ac:spMkLst>
        </pc:spChg>
        <pc:spChg chg="add del">
          <ac:chgData name="Christoffer Østergaard Carstens" userId="5d542c86-40b2-4e4f-ab37-dc2fab4fc46a" providerId="ADAL" clId="{20219E92-25B1-4A3A-AAF3-8FD03A614DE4}" dt="2025-04-30T08:41:44.950" v="7" actId="26606"/>
          <ac:spMkLst>
            <pc:docMk/>
            <pc:sldMk cId="1323048267" sldId="343"/>
            <ac:spMk id="1060" creationId="{F13C74B1-5B17-4795-BED0-7140497B445A}"/>
          </ac:spMkLst>
        </pc:spChg>
        <pc:spChg chg="add del">
          <ac:chgData name="Christoffer Østergaard Carstens" userId="5d542c86-40b2-4e4f-ab37-dc2fab4fc46a" providerId="ADAL" clId="{20219E92-25B1-4A3A-AAF3-8FD03A614DE4}" dt="2025-04-30T08:41:44.950" v="7" actId="26606"/>
          <ac:spMkLst>
            <pc:docMk/>
            <pc:sldMk cId="1323048267" sldId="343"/>
            <ac:spMk id="1061" creationId="{D4974D33-8DC5-464E-8C6D-BE58F0669C17}"/>
          </ac:spMkLst>
        </pc:spChg>
        <pc:spChg chg="add del">
          <ac:chgData name="Christoffer Østergaard Carstens" userId="5d542c86-40b2-4e4f-ab37-dc2fab4fc46a" providerId="ADAL" clId="{20219E92-25B1-4A3A-AAF3-8FD03A614DE4}" dt="2025-04-30T08:41:44.950" v="7" actId="26606"/>
          <ac:spMkLst>
            <pc:docMk/>
            <pc:sldMk cId="1323048267" sldId="343"/>
            <ac:spMk id="1062" creationId="{5C0B35DE-3ED6-D258-7AB1-EC0A7AB57378}"/>
          </ac:spMkLst>
        </pc:spChg>
        <pc:spChg chg="add">
          <ac:chgData name="Christoffer Østergaard Carstens" userId="5d542c86-40b2-4e4f-ab37-dc2fab4fc46a" providerId="ADAL" clId="{20219E92-25B1-4A3A-AAF3-8FD03A614DE4}" dt="2025-04-30T08:41:44.966" v="8" actId="26606"/>
          <ac:spMkLst>
            <pc:docMk/>
            <pc:sldMk cId="1323048267" sldId="343"/>
            <ac:spMk id="1064" creationId="{37C89E4B-3C9F-44B9-8B86-D9E3D112D8EC}"/>
          </ac:spMkLst>
        </pc:spChg>
        <pc:picChg chg="del">
          <ac:chgData name="Christoffer Østergaard Carstens" userId="5d542c86-40b2-4e4f-ab37-dc2fab4fc46a" providerId="ADAL" clId="{20219E92-25B1-4A3A-AAF3-8FD03A614DE4}" dt="2025-04-30T08:41:35.754" v="1" actId="478"/>
          <ac:picMkLst>
            <pc:docMk/>
            <pc:sldMk cId="1323048267" sldId="343"/>
            <ac:picMk id="3" creationId="{D233DF0D-2FE0-C6DB-B68C-BE4E474AB9C9}"/>
          </ac:picMkLst>
        </pc:picChg>
        <pc:picChg chg="add mod">
          <ac:chgData name="Christoffer Østergaard Carstens" userId="5d542c86-40b2-4e4f-ab37-dc2fab4fc46a" providerId="ADAL" clId="{20219E92-25B1-4A3A-AAF3-8FD03A614DE4}" dt="2025-04-30T08:41:44.966" v="8" actId="26606"/>
          <ac:picMkLst>
            <pc:docMk/>
            <pc:sldMk cId="1323048267" sldId="343"/>
            <ac:picMk id="1026" creationId="{B10F5A48-90AC-A9C1-AC06-04D3E8810DEF}"/>
          </ac:picMkLst>
        </pc:picChg>
        <pc:cxnChg chg="add">
          <ac:chgData name="Christoffer Østergaard Carstens" userId="5d542c86-40b2-4e4f-ab37-dc2fab4fc46a" providerId="ADAL" clId="{20219E92-25B1-4A3A-AAF3-8FD03A614DE4}" dt="2025-04-30T08:41:44.966" v="8" actId="26606"/>
          <ac:cxnSpMkLst>
            <pc:docMk/>
            <pc:sldMk cId="1323048267" sldId="343"/>
            <ac:cxnSpMk id="1065" creationId="{AA2EAA10-076F-46BD-8F0F-B9A2FB77A85C}"/>
          </ac:cxnSpMkLst>
        </pc:cxnChg>
        <pc:cxnChg chg="add">
          <ac:chgData name="Christoffer Østergaard Carstens" userId="5d542c86-40b2-4e4f-ab37-dc2fab4fc46a" providerId="ADAL" clId="{20219E92-25B1-4A3A-AAF3-8FD03A614DE4}" dt="2025-04-30T08:41:44.966" v="8" actId="26606"/>
          <ac:cxnSpMkLst>
            <pc:docMk/>
            <pc:sldMk cId="1323048267" sldId="343"/>
            <ac:cxnSpMk id="1066" creationId="{D891E407-403B-4764-86C9-33A56D3BCAA3}"/>
          </ac:cxnSpMkLst>
        </pc:cxnChg>
      </pc:sldChg>
      <pc:sldChg chg="del">
        <pc:chgData name="Christoffer Østergaard Carstens" userId="5d542c86-40b2-4e4f-ab37-dc2fab4fc46a" providerId="ADAL" clId="{20219E92-25B1-4A3A-AAF3-8FD03A614DE4}" dt="2025-05-02T08:38:49.203" v="97" actId="47"/>
        <pc:sldMkLst>
          <pc:docMk/>
          <pc:sldMk cId="4096991367" sldId="347"/>
        </pc:sldMkLst>
      </pc:sldChg>
      <pc:sldChg chg="modSp add mod">
        <pc:chgData name="Christoffer Østergaard Carstens" userId="5d542c86-40b2-4e4f-ab37-dc2fab4fc46a" providerId="ADAL" clId="{20219E92-25B1-4A3A-AAF3-8FD03A614DE4}" dt="2025-04-30T08:44:16.218" v="36" actId="20577"/>
        <pc:sldMkLst>
          <pc:docMk/>
          <pc:sldMk cId="906503713" sldId="351"/>
        </pc:sldMkLst>
        <pc:spChg chg="mod">
          <ac:chgData name="Christoffer Østergaard Carstens" userId="5d542c86-40b2-4e4f-ab37-dc2fab4fc46a" providerId="ADAL" clId="{20219E92-25B1-4A3A-AAF3-8FD03A614DE4}" dt="2025-04-30T08:44:12.070" v="32" actId="20577"/>
          <ac:spMkLst>
            <pc:docMk/>
            <pc:sldMk cId="906503713" sldId="351"/>
            <ac:spMk id="2" creationId="{F43D19F6-053D-9D8E-A0F8-C57DE9209BB6}"/>
          </ac:spMkLst>
        </pc:spChg>
        <pc:spChg chg="mod">
          <ac:chgData name="Christoffer Østergaard Carstens" userId="5d542c86-40b2-4e4f-ab37-dc2fab4fc46a" providerId="ADAL" clId="{20219E92-25B1-4A3A-AAF3-8FD03A614DE4}" dt="2025-04-30T08:44:16.218" v="36" actId="20577"/>
          <ac:spMkLst>
            <pc:docMk/>
            <pc:sldMk cId="906503713" sldId="351"/>
            <ac:spMk id="3" creationId="{105EE4D1-E316-3C1B-BBCB-1438367B4293}"/>
          </ac:spMkLst>
        </pc:spChg>
      </pc:sldChg>
      <pc:sldChg chg="modSp">
        <pc:chgData name="Christoffer Østergaard Carstens" userId="5d542c86-40b2-4e4f-ab37-dc2fab4fc46a" providerId="ADAL" clId="{20219E92-25B1-4A3A-AAF3-8FD03A614DE4}" dt="2025-04-30T08:40:44.205" v="0" actId="1076"/>
        <pc:sldMkLst>
          <pc:docMk/>
          <pc:sldMk cId="3494919108" sldId="355"/>
        </pc:sldMkLst>
        <pc:picChg chg="mod">
          <ac:chgData name="Christoffer Østergaard Carstens" userId="5d542c86-40b2-4e4f-ab37-dc2fab4fc46a" providerId="ADAL" clId="{20219E92-25B1-4A3A-AAF3-8FD03A614DE4}" dt="2025-04-30T08:40:44.205" v="0" actId="1076"/>
          <ac:picMkLst>
            <pc:docMk/>
            <pc:sldMk cId="3494919108" sldId="355"/>
            <ac:picMk id="3074" creationId="{E086A8DC-1B30-7109-7215-56CC05FEF132}"/>
          </ac:picMkLst>
        </pc:picChg>
      </pc:sldChg>
      <pc:sldChg chg="addSp delSp new del mod">
        <pc:chgData name="Christoffer Østergaard Carstens" userId="5d542c86-40b2-4e4f-ab37-dc2fab4fc46a" providerId="ADAL" clId="{20219E92-25B1-4A3A-AAF3-8FD03A614DE4}" dt="2025-04-30T08:44:07.282" v="13" actId="47"/>
        <pc:sldMkLst>
          <pc:docMk/>
          <pc:sldMk cId="2844531345" sldId="364"/>
        </pc:sldMkLst>
        <pc:spChg chg="add del">
          <ac:chgData name="Christoffer Østergaard Carstens" userId="5d542c86-40b2-4e4f-ab37-dc2fab4fc46a" providerId="ADAL" clId="{20219E92-25B1-4A3A-AAF3-8FD03A614DE4}" dt="2025-04-30T08:43:59.623" v="11" actId="22"/>
          <ac:spMkLst>
            <pc:docMk/>
            <pc:sldMk cId="2844531345" sldId="364"/>
            <ac:spMk id="5" creationId="{AC7B41C0-866D-467F-2B5B-9037BF079F9D}"/>
          </ac:spMkLst>
        </pc:spChg>
      </pc:sldChg>
      <pc:sldChg chg="modSp new mod ord">
        <pc:chgData name="Christoffer Østergaard Carstens" userId="5d542c86-40b2-4e4f-ab37-dc2fab4fc46a" providerId="ADAL" clId="{20219E92-25B1-4A3A-AAF3-8FD03A614DE4}" dt="2025-05-02T08:33:26.231" v="96"/>
        <pc:sldMkLst>
          <pc:docMk/>
          <pc:sldMk cId="3321258217" sldId="364"/>
        </pc:sldMkLst>
        <pc:spChg chg="mod">
          <ac:chgData name="Christoffer Østergaard Carstens" userId="5d542c86-40b2-4e4f-ab37-dc2fab4fc46a" providerId="ADAL" clId="{20219E92-25B1-4A3A-AAF3-8FD03A614DE4}" dt="2025-05-02T08:32:36.828" v="48" actId="20577"/>
          <ac:spMkLst>
            <pc:docMk/>
            <pc:sldMk cId="3321258217" sldId="364"/>
            <ac:spMk id="2" creationId="{D4A6A753-E57B-7F4B-9799-3F07A2ED7948}"/>
          </ac:spMkLst>
        </pc:spChg>
        <pc:spChg chg="mod">
          <ac:chgData name="Christoffer Østergaard Carstens" userId="5d542c86-40b2-4e4f-ab37-dc2fab4fc46a" providerId="ADAL" clId="{20219E92-25B1-4A3A-AAF3-8FD03A614DE4}" dt="2025-05-02T08:33:19.865" v="92" actId="20577"/>
          <ac:spMkLst>
            <pc:docMk/>
            <pc:sldMk cId="3321258217" sldId="364"/>
            <ac:spMk id="3" creationId="{021D789C-B90E-1522-BA99-C351796F7049}"/>
          </ac:spMkLst>
        </pc:spChg>
      </pc:sldChg>
    </pc:docChg>
  </pc:docChgLst>
  <pc:docChgLst>
    <pc:chgData name="Christoffer Østergaard Carstens" userId="5d542c86-40b2-4e4f-ab37-dc2fab4fc46a" providerId="ADAL" clId="{13334204-65D6-46F5-8A73-AAE8DFFFCB34}"/>
    <pc:docChg chg="undo redo custSel addSld delSld modSld">
      <pc:chgData name="Christoffer Østergaard Carstens" userId="5d542c86-40b2-4e4f-ab37-dc2fab4fc46a" providerId="ADAL" clId="{13334204-65D6-46F5-8A73-AAE8DFFFCB34}" dt="2024-04-04T07:28:14.370" v="1582" actId="12"/>
      <pc:docMkLst>
        <pc:docMk/>
      </pc:docMkLst>
      <pc:sldChg chg="del">
        <pc:chgData name="Christoffer Østergaard Carstens" userId="5d542c86-40b2-4e4f-ab37-dc2fab4fc46a" providerId="ADAL" clId="{13334204-65D6-46F5-8A73-AAE8DFFFCB34}" dt="2024-04-02T08:35:08.523" v="36" actId="47"/>
        <pc:sldMkLst>
          <pc:docMk/>
          <pc:sldMk cId="1927560726" sldId="289"/>
        </pc:sldMkLst>
      </pc:sldChg>
      <pc:sldChg chg="addSp delSp modSp mod setBg setClrOvrMap">
        <pc:chgData name="Christoffer Østergaard Carstens" userId="5d542c86-40b2-4e4f-ab37-dc2fab4fc46a" providerId="ADAL" clId="{13334204-65D6-46F5-8A73-AAE8DFFFCB34}" dt="2024-04-04T07:26:22.348" v="1500" actId="20577"/>
        <pc:sldMkLst>
          <pc:docMk/>
          <pc:sldMk cId="2739757696" sldId="329"/>
        </pc:sldMkLst>
        <pc:spChg chg="mod">
          <ac:chgData name="Christoffer Østergaard Carstens" userId="5d542c86-40b2-4e4f-ab37-dc2fab4fc46a" providerId="ADAL" clId="{13334204-65D6-46F5-8A73-AAE8DFFFCB34}" dt="2024-04-04T07:26:22.348" v="1500" actId="20577"/>
          <ac:spMkLst>
            <pc:docMk/>
            <pc:sldMk cId="2739757696" sldId="329"/>
            <ac:spMk id="2" creationId="{300A2DCB-332F-C5F3-F44E-0C5E93C1765D}"/>
          </ac:spMkLst>
        </pc:spChg>
        <pc:spChg chg="mod">
          <ac:chgData name="Christoffer Østergaard Carstens" userId="5d542c86-40b2-4e4f-ab37-dc2fab4fc46a" providerId="ADAL" clId="{13334204-65D6-46F5-8A73-AAE8DFFFCB34}" dt="2024-04-02T08:33:55.840" v="30" actId="26606"/>
          <ac:spMkLst>
            <pc:docMk/>
            <pc:sldMk cId="2739757696" sldId="329"/>
            <ac:spMk id="3" creationId="{30AC7F3B-3965-0B94-3589-47C6137E766E}"/>
          </ac:spMkLst>
        </pc:spChg>
        <pc:spChg chg="del">
          <ac:chgData name="Christoffer Østergaard Carstens" userId="5d542c86-40b2-4e4f-ab37-dc2fab4fc46a" providerId="ADAL" clId="{13334204-65D6-46F5-8A73-AAE8DFFFCB34}" dt="2024-04-02T08:33:55.840" v="30" actId="26606"/>
          <ac:spMkLst>
            <pc:docMk/>
            <pc:sldMk cId="2739757696" sldId="329"/>
            <ac:spMk id="9" creationId="{71B2258F-86CA-4D4D-8270-BC05FCDEBFB3}"/>
          </ac:spMkLst>
        </pc:spChg>
        <pc:spChg chg="add">
          <ac:chgData name="Christoffer Østergaard Carstens" userId="5d542c86-40b2-4e4f-ab37-dc2fab4fc46a" providerId="ADAL" clId="{13334204-65D6-46F5-8A73-AAE8DFFFCB34}" dt="2024-04-02T08:33:55.840" v="30" actId="26606"/>
          <ac:spMkLst>
            <pc:docMk/>
            <pc:sldMk cId="2739757696" sldId="329"/>
            <ac:spMk id="14" creationId="{E91DC736-0EF8-4F87-9146-EBF1D2EE4D3D}"/>
          </ac:spMkLst>
        </pc:spChg>
        <pc:spChg chg="add">
          <ac:chgData name="Christoffer Østergaard Carstens" userId="5d542c86-40b2-4e4f-ab37-dc2fab4fc46a" providerId="ADAL" clId="{13334204-65D6-46F5-8A73-AAE8DFFFCB34}" dt="2024-04-02T08:33:55.840" v="30" actId="26606"/>
          <ac:spMkLst>
            <pc:docMk/>
            <pc:sldMk cId="2739757696" sldId="329"/>
            <ac:spMk id="16" creationId="{097CD68E-23E3-4007-8847-CD0944C4F7BE}"/>
          </ac:spMkLst>
        </pc:spChg>
        <pc:spChg chg="add">
          <ac:chgData name="Christoffer Østergaard Carstens" userId="5d542c86-40b2-4e4f-ab37-dc2fab4fc46a" providerId="ADAL" clId="{13334204-65D6-46F5-8A73-AAE8DFFFCB34}" dt="2024-04-02T08:33:55.840" v="30" actId="26606"/>
          <ac:spMkLst>
            <pc:docMk/>
            <pc:sldMk cId="2739757696" sldId="329"/>
            <ac:spMk id="18" creationId="{AF2F604E-43BE-4DC3-B983-E071523364F8}"/>
          </ac:spMkLst>
        </pc:spChg>
        <pc:spChg chg="add">
          <ac:chgData name="Christoffer Østergaard Carstens" userId="5d542c86-40b2-4e4f-ab37-dc2fab4fc46a" providerId="ADAL" clId="{13334204-65D6-46F5-8A73-AAE8DFFFCB34}" dt="2024-04-02T08:33:55.840" v="30" actId="26606"/>
          <ac:spMkLst>
            <pc:docMk/>
            <pc:sldMk cId="2739757696" sldId="329"/>
            <ac:spMk id="20" creationId="{08C9B587-E65E-4B52-B37C-ABEBB6E87928}"/>
          </ac:spMkLst>
        </pc:spChg>
        <pc:picChg chg="mod">
          <ac:chgData name="Christoffer Østergaard Carstens" userId="5d542c86-40b2-4e4f-ab37-dc2fab4fc46a" providerId="ADAL" clId="{13334204-65D6-46F5-8A73-AAE8DFFFCB34}" dt="2024-04-02T08:33:55.840" v="30" actId="26606"/>
          <ac:picMkLst>
            <pc:docMk/>
            <pc:sldMk cId="2739757696" sldId="329"/>
            <ac:picMk id="5" creationId="{0680A5C8-AFEF-F013-90F0-B626A299D147}"/>
          </ac:picMkLst>
        </pc:picChg>
      </pc:sldChg>
      <pc:sldChg chg="del">
        <pc:chgData name="Christoffer Østergaard Carstens" userId="5d542c86-40b2-4e4f-ab37-dc2fab4fc46a" providerId="ADAL" clId="{13334204-65D6-46F5-8A73-AAE8DFFFCB34}" dt="2024-04-04T07:26:46.452" v="1501" actId="47"/>
        <pc:sldMkLst>
          <pc:docMk/>
          <pc:sldMk cId="478167589" sldId="330"/>
        </pc:sldMkLst>
      </pc:sldChg>
      <pc:sldChg chg="del">
        <pc:chgData name="Christoffer Østergaard Carstens" userId="5d542c86-40b2-4e4f-ab37-dc2fab4fc46a" providerId="ADAL" clId="{13334204-65D6-46F5-8A73-AAE8DFFFCB34}" dt="2024-04-02T08:35:14.273" v="39" actId="47"/>
        <pc:sldMkLst>
          <pc:docMk/>
          <pc:sldMk cId="2204211668" sldId="332"/>
        </pc:sldMkLst>
      </pc:sldChg>
      <pc:sldChg chg="del">
        <pc:chgData name="Christoffer Østergaard Carstens" userId="5d542c86-40b2-4e4f-ab37-dc2fab4fc46a" providerId="ADAL" clId="{13334204-65D6-46F5-8A73-AAE8DFFFCB34}" dt="2024-04-02T08:35:14.726" v="40" actId="47"/>
        <pc:sldMkLst>
          <pc:docMk/>
          <pc:sldMk cId="2576835816" sldId="333"/>
        </pc:sldMkLst>
      </pc:sldChg>
      <pc:sldChg chg="del">
        <pc:chgData name="Christoffer Østergaard Carstens" userId="5d542c86-40b2-4e4f-ab37-dc2fab4fc46a" providerId="ADAL" clId="{13334204-65D6-46F5-8A73-AAE8DFFFCB34}" dt="2024-04-02T08:35:13.883" v="38" actId="47"/>
        <pc:sldMkLst>
          <pc:docMk/>
          <pc:sldMk cId="2138710852" sldId="334"/>
        </pc:sldMkLst>
      </pc:sldChg>
      <pc:sldChg chg="del">
        <pc:chgData name="Christoffer Østergaard Carstens" userId="5d542c86-40b2-4e4f-ab37-dc2fab4fc46a" providerId="ADAL" clId="{13334204-65D6-46F5-8A73-AAE8DFFFCB34}" dt="2024-04-02T08:35:15.039" v="41" actId="47"/>
        <pc:sldMkLst>
          <pc:docMk/>
          <pc:sldMk cId="2384365114" sldId="335"/>
        </pc:sldMkLst>
      </pc:sldChg>
      <pc:sldChg chg="del">
        <pc:chgData name="Christoffer Østergaard Carstens" userId="5d542c86-40b2-4e4f-ab37-dc2fab4fc46a" providerId="ADAL" clId="{13334204-65D6-46F5-8A73-AAE8DFFFCB34}" dt="2024-04-02T08:35:15.351" v="42" actId="47"/>
        <pc:sldMkLst>
          <pc:docMk/>
          <pc:sldMk cId="3006837948" sldId="336"/>
        </pc:sldMkLst>
      </pc:sldChg>
      <pc:sldChg chg="del">
        <pc:chgData name="Christoffer Østergaard Carstens" userId="5d542c86-40b2-4e4f-ab37-dc2fab4fc46a" providerId="ADAL" clId="{13334204-65D6-46F5-8A73-AAE8DFFFCB34}" dt="2024-04-02T08:35:12.490" v="37" actId="47"/>
        <pc:sldMkLst>
          <pc:docMk/>
          <pc:sldMk cId="212497799" sldId="337"/>
        </pc:sldMkLst>
      </pc:sldChg>
      <pc:sldChg chg="del">
        <pc:chgData name="Christoffer Østergaard Carstens" userId="5d542c86-40b2-4e4f-ab37-dc2fab4fc46a" providerId="ADAL" clId="{13334204-65D6-46F5-8A73-AAE8DFFFCB34}" dt="2024-04-02T08:35:15.617" v="43" actId="47"/>
        <pc:sldMkLst>
          <pc:docMk/>
          <pc:sldMk cId="1688539571" sldId="338"/>
        </pc:sldMkLst>
      </pc:sldChg>
      <pc:sldChg chg="del">
        <pc:chgData name="Christoffer Østergaard Carstens" userId="5d542c86-40b2-4e4f-ab37-dc2fab4fc46a" providerId="ADAL" clId="{13334204-65D6-46F5-8A73-AAE8DFFFCB34}" dt="2024-04-02T08:35:15.914" v="44" actId="47"/>
        <pc:sldMkLst>
          <pc:docMk/>
          <pc:sldMk cId="2194883814" sldId="339"/>
        </pc:sldMkLst>
      </pc:sldChg>
      <pc:sldChg chg="del">
        <pc:chgData name="Christoffer Østergaard Carstens" userId="5d542c86-40b2-4e4f-ab37-dc2fab4fc46a" providerId="ADAL" clId="{13334204-65D6-46F5-8A73-AAE8DFFFCB34}" dt="2024-04-02T08:35:16.257" v="45" actId="47"/>
        <pc:sldMkLst>
          <pc:docMk/>
          <pc:sldMk cId="4239440725" sldId="340"/>
        </pc:sldMkLst>
      </pc:sldChg>
      <pc:sldChg chg="del">
        <pc:chgData name="Christoffer Østergaard Carstens" userId="5d542c86-40b2-4e4f-ab37-dc2fab4fc46a" providerId="ADAL" clId="{13334204-65D6-46F5-8A73-AAE8DFFFCB34}" dt="2024-04-02T08:35:16.398" v="46" actId="47"/>
        <pc:sldMkLst>
          <pc:docMk/>
          <pc:sldMk cId="3210762090" sldId="341"/>
        </pc:sldMkLst>
      </pc:sldChg>
      <pc:sldChg chg="del">
        <pc:chgData name="Christoffer Østergaard Carstens" userId="5d542c86-40b2-4e4f-ab37-dc2fab4fc46a" providerId="ADAL" clId="{13334204-65D6-46F5-8A73-AAE8DFFFCB34}" dt="2024-04-02T08:35:17.507" v="47" actId="47"/>
        <pc:sldMkLst>
          <pc:docMk/>
          <pc:sldMk cId="2706860098" sldId="342"/>
        </pc:sldMkLst>
      </pc:sldChg>
      <pc:sldChg chg="addSp delSp modSp">
        <pc:chgData name="Christoffer Østergaard Carstens" userId="5d542c86-40b2-4e4f-ab37-dc2fab4fc46a" providerId="ADAL" clId="{13334204-65D6-46F5-8A73-AAE8DFFFCB34}" dt="2024-04-02T08:34:29.741" v="35" actId="1076"/>
        <pc:sldMkLst>
          <pc:docMk/>
          <pc:sldMk cId="1323048267" sldId="343"/>
        </pc:sldMkLst>
        <pc:picChg chg="add mod">
          <ac:chgData name="Christoffer Østergaard Carstens" userId="5d542c86-40b2-4e4f-ab37-dc2fab4fc46a" providerId="ADAL" clId="{13334204-65D6-46F5-8A73-AAE8DFFFCB34}" dt="2024-04-02T08:34:29.741" v="35" actId="1076"/>
          <ac:picMkLst>
            <pc:docMk/>
            <pc:sldMk cId="1323048267" sldId="343"/>
            <ac:picMk id="3" creationId="{16BC5190-69ED-9985-8FB8-BE67E38E5446}"/>
          </ac:picMkLst>
        </pc:picChg>
        <pc:picChg chg="del">
          <ac:chgData name="Christoffer Østergaard Carstens" userId="5d542c86-40b2-4e4f-ab37-dc2fab4fc46a" providerId="ADAL" clId="{13334204-65D6-46F5-8A73-AAE8DFFFCB34}" dt="2024-04-02T08:34:20.923" v="31" actId="478"/>
          <ac:picMkLst>
            <pc:docMk/>
            <pc:sldMk cId="1323048267" sldId="343"/>
            <ac:picMk id="1026" creationId="{AF3909A9-D0AF-7ADC-B367-45075BBDFC6D}"/>
          </ac:picMkLst>
        </pc:picChg>
      </pc:sldChg>
      <pc:sldChg chg="modSp new mod">
        <pc:chgData name="Christoffer Østergaard Carstens" userId="5d542c86-40b2-4e4f-ab37-dc2fab4fc46a" providerId="ADAL" clId="{13334204-65D6-46F5-8A73-AAE8DFFFCB34}" dt="2024-04-02T08:44:22.493" v="664" actId="255"/>
        <pc:sldMkLst>
          <pc:docMk/>
          <pc:sldMk cId="94231127" sldId="344"/>
        </pc:sldMkLst>
        <pc:spChg chg="mod">
          <ac:chgData name="Christoffer Østergaard Carstens" userId="5d542c86-40b2-4e4f-ab37-dc2fab4fc46a" providerId="ADAL" clId="{13334204-65D6-46F5-8A73-AAE8DFFFCB34}" dt="2024-04-02T08:41:38.867" v="105" actId="20577"/>
          <ac:spMkLst>
            <pc:docMk/>
            <pc:sldMk cId="94231127" sldId="344"/>
            <ac:spMk id="2" creationId="{18AD0E6B-F526-70FA-BA29-62A7617F2DEE}"/>
          </ac:spMkLst>
        </pc:spChg>
        <pc:spChg chg="mod">
          <ac:chgData name="Christoffer Østergaard Carstens" userId="5d542c86-40b2-4e4f-ab37-dc2fab4fc46a" providerId="ADAL" clId="{13334204-65D6-46F5-8A73-AAE8DFFFCB34}" dt="2024-04-02T08:44:22.493" v="664" actId="255"/>
          <ac:spMkLst>
            <pc:docMk/>
            <pc:sldMk cId="94231127" sldId="344"/>
            <ac:spMk id="3" creationId="{149E3508-0B45-05A0-94B0-B157C85CDC8D}"/>
          </ac:spMkLst>
        </pc:spChg>
      </pc:sldChg>
      <pc:sldChg chg="addSp new">
        <pc:chgData name="Christoffer Østergaard Carstens" userId="5d542c86-40b2-4e4f-ab37-dc2fab4fc46a" providerId="ADAL" clId="{13334204-65D6-46F5-8A73-AAE8DFFFCB34}" dt="2024-04-02T08:45:36.246" v="666"/>
        <pc:sldMkLst>
          <pc:docMk/>
          <pc:sldMk cId="2857855170" sldId="345"/>
        </pc:sldMkLst>
        <pc:picChg chg="add">
          <ac:chgData name="Christoffer Østergaard Carstens" userId="5d542c86-40b2-4e4f-ab37-dc2fab4fc46a" providerId="ADAL" clId="{13334204-65D6-46F5-8A73-AAE8DFFFCB34}" dt="2024-04-02T08:45:36.246" v="666"/>
          <ac:picMkLst>
            <pc:docMk/>
            <pc:sldMk cId="2857855170" sldId="345"/>
            <ac:picMk id="2050" creationId="{41B8B851-3D40-DE46-22FE-E032014B79E8}"/>
          </ac:picMkLst>
        </pc:picChg>
      </pc:sldChg>
      <pc:sldChg chg="modSp new mod">
        <pc:chgData name="Christoffer Østergaard Carstens" userId="5d542c86-40b2-4e4f-ab37-dc2fab4fc46a" providerId="ADAL" clId="{13334204-65D6-46F5-8A73-AAE8DFFFCB34}" dt="2024-04-02T08:55:11.175" v="945" actId="5793"/>
        <pc:sldMkLst>
          <pc:docMk/>
          <pc:sldMk cId="3259768453" sldId="346"/>
        </pc:sldMkLst>
        <pc:spChg chg="mod">
          <ac:chgData name="Christoffer Østergaard Carstens" userId="5d542c86-40b2-4e4f-ab37-dc2fab4fc46a" providerId="ADAL" clId="{13334204-65D6-46F5-8A73-AAE8DFFFCB34}" dt="2024-04-02T08:53:46.613" v="750" actId="20577"/>
          <ac:spMkLst>
            <pc:docMk/>
            <pc:sldMk cId="3259768453" sldId="346"/>
            <ac:spMk id="2" creationId="{E4C8CD24-E882-DA3F-8974-8A30CB401408}"/>
          </ac:spMkLst>
        </pc:spChg>
        <pc:spChg chg="mod">
          <ac:chgData name="Christoffer Østergaard Carstens" userId="5d542c86-40b2-4e4f-ab37-dc2fab4fc46a" providerId="ADAL" clId="{13334204-65D6-46F5-8A73-AAE8DFFFCB34}" dt="2024-04-02T08:55:11.175" v="945" actId="5793"/>
          <ac:spMkLst>
            <pc:docMk/>
            <pc:sldMk cId="3259768453" sldId="346"/>
            <ac:spMk id="3" creationId="{E94D3B2B-B7A9-FB87-4D8A-893CFF4B1C66}"/>
          </ac:spMkLst>
        </pc:spChg>
      </pc:sldChg>
      <pc:sldChg chg="modSp new mod">
        <pc:chgData name="Christoffer Østergaard Carstens" userId="5d542c86-40b2-4e4f-ab37-dc2fab4fc46a" providerId="ADAL" clId="{13334204-65D6-46F5-8A73-AAE8DFFFCB34}" dt="2024-04-02T09:00:14.943" v="1498" actId="20577"/>
        <pc:sldMkLst>
          <pc:docMk/>
          <pc:sldMk cId="4096991367" sldId="347"/>
        </pc:sldMkLst>
        <pc:spChg chg="mod">
          <ac:chgData name="Christoffer Østergaard Carstens" userId="5d542c86-40b2-4e4f-ab37-dc2fab4fc46a" providerId="ADAL" clId="{13334204-65D6-46F5-8A73-AAE8DFFFCB34}" dt="2024-04-02T08:56:20.029" v="1079" actId="20577"/>
          <ac:spMkLst>
            <pc:docMk/>
            <pc:sldMk cId="4096991367" sldId="347"/>
            <ac:spMk id="2" creationId="{65C35969-E3E1-D216-0C68-BF4D7727C1C7}"/>
          </ac:spMkLst>
        </pc:spChg>
        <pc:spChg chg="mod">
          <ac:chgData name="Christoffer Østergaard Carstens" userId="5d542c86-40b2-4e4f-ab37-dc2fab4fc46a" providerId="ADAL" clId="{13334204-65D6-46F5-8A73-AAE8DFFFCB34}" dt="2024-04-02T09:00:14.943" v="1498" actId="20577"/>
          <ac:spMkLst>
            <pc:docMk/>
            <pc:sldMk cId="4096991367" sldId="347"/>
            <ac:spMk id="3" creationId="{F48E8006-42C8-548D-4708-CCDF0169DE59}"/>
          </ac:spMkLst>
        </pc:spChg>
      </pc:sldChg>
      <pc:sldChg chg="modSp new mod">
        <pc:chgData name="Christoffer Østergaard Carstens" userId="5d542c86-40b2-4e4f-ab37-dc2fab4fc46a" providerId="ADAL" clId="{13334204-65D6-46F5-8A73-AAE8DFFFCB34}" dt="2024-04-02T08:59:21.841" v="1362" actId="20577"/>
        <pc:sldMkLst>
          <pc:docMk/>
          <pc:sldMk cId="3104993851" sldId="348"/>
        </pc:sldMkLst>
        <pc:spChg chg="mod">
          <ac:chgData name="Christoffer Østergaard Carstens" userId="5d542c86-40b2-4e4f-ab37-dc2fab4fc46a" providerId="ADAL" clId="{13334204-65D6-46F5-8A73-AAE8DFFFCB34}" dt="2024-04-02T08:56:44.368" v="1092" actId="20577"/>
          <ac:spMkLst>
            <pc:docMk/>
            <pc:sldMk cId="3104993851" sldId="348"/>
            <ac:spMk id="2" creationId="{9E1B1525-EF80-A7CE-0B58-5583B099F203}"/>
          </ac:spMkLst>
        </pc:spChg>
        <pc:spChg chg="mod">
          <ac:chgData name="Christoffer Østergaard Carstens" userId="5d542c86-40b2-4e4f-ab37-dc2fab4fc46a" providerId="ADAL" clId="{13334204-65D6-46F5-8A73-AAE8DFFFCB34}" dt="2024-04-02T08:59:21.841" v="1362" actId="20577"/>
          <ac:spMkLst>
            <pc:docMk/>
            <pc:sldMk cId="3104993851" sldId="348"/>
            <ac:spMk id="3" creationId="{3BBCCB13-EE88-7A49-AF15-687548B1BE6F}"/>
          </ac:spMkLst>
        </pc:spChg>
      </pc:sldChg>
      <pc:sldChg chg="modSp new mod">
        <pc:chgData name="Christoffer Østergaard Carstens" userId="5d542c86-40b2-4e4f-ab37-dc2fab4fc46a" providerId="ADAL" clId="{13334204-65D6-46F5-8A73-AAE8DFFFCB34}" dt="2024-04-04T07:28:14.370" v="1582" actId="12"/>
        <pc:sldMkLst>
          <pc:docMk/>
          <pc:sldMk cId="2173280908" sldId="349"/>
        </pc:sldMkLst>
        <pc:spChg chg="mod">
          <ac:chgData name="Christoffer Østergaard Carstens" userId="5d542c86-40b2-4e4f-ab37-dc2fab4fc46a" providerId="ADAL" clId="{13334204-65D6-46F5-8A73-AAE8DFFFCB34}" dt="2024-04-04T07:27:30.501" v="1510" actId="20577"/>
          <ac:spMkLst>
            <pc:docMk/>
            <pc:sldMk cId="2173280908" sldId="349"/>
            <ac:spMk id="2" creationId="{E53C13D7-40A3-08AD-22C4-C262D6455357}"/>
          </ac:spMkLst>
        </pc:spChg>
        <pc:spChg chg="mod">
          <ac:chgData name="Christoffer Østergaard Carstens" userId="5d542c86-40b2-4e4f-ab37-dc2fab4fc46a" providerId="ADAL" clId="{13334204-65D6-46F5-8A73-AAE8DFFFCB34}" dt="2024-04-04T07:28:14.370" v="1582" actId="12"/>
          <ac:spMkLst>
            <pc:docMk/>
            <pc:sldMk cId="2173280908" sldId="349"/>
            <ac:spMk id="3" creationId="{90BD300C-64F6-C5FF-FF82-7AFA2F7C445E}"/>
          </ac:spMkLst>
        </pc:spChg>
      </pc:sldChg>
    </pc:docChg>
  </pc:docChgLst>
  <pc:docChgLst>
    <pc:chgData name="Christoffer Østergaard Carstens" userId="5d542c86-40b2-4e4f-ab37-dc2fab4fc46a" providerId="ADAL" clId="{719B201F-148D-46AC-9054-2034E59C206F}"/>
    <pc:docChg chg="undo custSel addSld delSld modSld sldOrd">
      <pc:chgData name="Christoffer Østergaard Carstens" userId="5d542c86-40b2-4e4f-ab37-dc2fab4fc46a" providerId="ADAL" clId="{719B201F-148D-46AC-9054-2034E59C206F}" dt="2023-11-13T12:39:33.200" v="403" actId="20577"/>
      <pc:docMkLst>
        <pc:docMk/>
      </pc:docMkLst>
      <pc:sldChg chg="modSp mod">
        <pc:chgData name="Christoffer Østergaard Carstens" userId="5d542c86-40b2-4e4f-ab37-dc2fab4fc46a" providerId="ADAL" clId="{719B201F-148D-46AC-9054-2034E59C206F}" dt="2023-11-13T12:38:15.566" v="398" actId="12"/>
        <pc:sldMkLst>
          <pc:docMk/>
          <pc:sldMk cId="1927560726" sldId="289"/>
        </pc:sldMkLst>
        <pc:spChg chg="mod">
          <ac:chgData name="Christoffer Østergaard Carstens" userId="5d542c86-40b2-4e4f-ab37-dc2fab4fc46a" providerId="ADAL" clId="{719B201F-148D-46AC-9054-2034E59C206F}" dt="2023-11-13T12:38:15.566" v="398" actId="12"/>
          <ac:spMkLst>
            <pc:docMk/>
            <pc:sldMk cId="1927560726" sldId="289"/>
            <ac:spMk id="3" creationId="{00000000-0000-0000-0000-000000000000}"/>
          </ac:spMkLst>
        </pc:spChg>
      </pc:sldChg>
      <pc:sldChg chg="del">
        <pc:chgData name="Christoffer Østergaard Carstens" userId="5d542c86-40b2-4e4f-ab37-dc2fab4fc46a" providerId="ADAL" clId="{719B201F-148D-46AC-9054-2034E59C206F}" dt="2023-11-10T14:06:00.138" v="337" actId="47"/>
        <pc:sldMkLst>
          <pc:docMk/>
          <pc:sldMk cId="1687744659" sldId="290"/>
        </pc:sldMkLst>
      </pc:sldChg>
      <pc:sldChg chg="del">
        <pc:chgData name="Christoffer Østergaard Carstens" userId="5d542c86-40b2-4e4f-ab37-dc2fab4fc46a" providerId="ADAL" clId="{719B201F-148D-46AC-9054-2034E59C206F}" dt="2023-11-10T14:05:57.922" v="336" actId="47"/>
        <pc:sldMkLst>
          <pc:docMk/>
          <pc:sldMk cId="3734050254" sldId="291"/>
        </pc:sldMkLst>
      </pc:sldChg>
      <pc:sldChg chg="del">
        <pc:chgData name="Christoffer Østergaard Carstens" userId="5d542c86-40b2-4e4f-ab37-dc2fab4fc46a" providerId="ADAL" clId="{719B201F-148D-46AC-9054-2034E59C206F}" dt="2023-11-10T14:07:47.169" v="395" actId="47"/>
        <pc:sldMkLst>
          <pc:docMk/>
          <pc:sldMk cId="1134751994" sldId="294"/>
        </pc:sldMkLst>
      </pc:sldChg>
      <pc:sldChg chg="del">
        <pc:chgData name="Christoffer Østergaard Carstens" userId="5d542c86-40b2-4e4f-ab37-dc2fab4fc46a" providerId="ADAL" clId="{719B201F-148D-46AC-9054-2034E59C206F}" dt="2023-11-10T14:06:01.518" v="338" actId="47"/>
        <pc:sldMkLst>
          <pc:docMk/>
          <pc:sldMk cId="1740940159" sldId="295"/>
        </pc:sldMkLst>
      </pc:sldChg>
      <pc:sldChg chg="del">
        <pc:chgData name="Christoffer Østergaard Carstens" userId="5d542c86-40b2-4e4f-ab37-dc2fab4fc46a" providerId="ADAL" clId="{719B201F-148D-46AC-9054-2034E59C206F}" dt="2023-11-10T14:06:06.042" v="340" actId="47"/>
        <pc:sldMkLst>
          <pc:docMk/>
          <pc:sldMk cId="3478523086" sldId="296"/>
        </pc:sldMkLst>
      </pc:sldChg>
      <pc:sldChg chg="del">
        <pc:chgData name="Christoffer Østergaard Carstens" userId="5d542c86-40b2-4e4f-ab37-dc2fab4fc46a" providerId="ADAL" clId="{719B201F-148D-46AC-9054-2034E59C206F}" dt="2023-11-10T14:06:04.583" v="339" actId="47"/>
        <pc:sldMkLst>
          <pc:docMk/>
          <pc:sldMk cId="1407166638" sldId="297"/>
        </pc:sldMkLst>
      </pc:sldChg>
      <pc:sldChg chg="del">
        <pc:chgData name="Christoffer Østergaard Carstens" userId="5d542c86-40b2-4e4f-ab37-dc2fab4fc46a" providerId="ADAL" clId="{719B201F-148D-46AC-9054-2034E59C206F}" dt="2023-11-10T14:06:07.880" v="341" actId="47"/>
        <pc:sldMkLst>
          <pc:docMk/>
          <pc:sldMk cId="2679168209" sldId="298"/>
        </pc:sldMkLst>
      </pc:sldChg>
      <pc:sldChg chg="del">
        <pc:chgData name="Christoffer Østergaard Carstens" userId="5d542c86-40b2-4e4f-ab37-dc2fab4fc46a" providerId="ADAL" clId="{719B201F-148D-46AC-9054-2034E59C206F}" dt="2023-11-10T14:06:08.867" v="342" actId="47"/>
        <pc:sldMkLst>
          <pc:docMk/>
          <pc:sldMk cId="3083857535" sldId="299"/>
        </pc:sldMkLst>
      </pc:sldChg>
      <pc:sldChg chg="del">
        <pc:chgData name="Christoffer Østergaard Carstens" userId="5d542c86-40b2-4e4f-ab37-dc2fab4fc46a" providerId="ADAL" clId="{719B201F-148D-46AC-9054-2034E59C206F}" dt="2023-11-10T14:06:09.752" v="343" actId="47"/>
        <pc:sldMkLst>
          <pc:docMk/>
          <pc:sldMk cId="1745014789" sldId="300"/>
        </pc:sldMkLst>
      </pc:sldChg>
      <pc:sldChg chg="del">
        <pc:chgData name="Christoffer Østergaard Carstens" userId="5d542c86-40b2-4e4f-ab37-dc2fab4fc46a" providerId="ADAL" clId="{719B201F-148D-46AC-9054-2034E59C206F}" dt="2023-11-10T14:07:29.800" v="390" actId="47"/>
        <pc:sldMkLst>
          <pc:docMk/>
          <pc:sldMk cId="659364367" sldId="301"/>
        </pc:sldMkLst>
      </pc:sldChg>
      <pc:sldChg chg="modSp mod">
        <pc:chgData name="Christoffer Østergaard Carstens" userId="5d542c86-40b2-4e4f-ab37-dc2fab4fc46a" providerId="ADAL" clId="{719B201F-148D-46AC-9054-2034E59C206F}" dt="2023-11-10T14:07:39.137" v="392" actId="1076"/>
        <pc:sldMkLst>
          <pc:docMk/>
          <pc:sldMk cId="983166598" sldId="307"/>
        </pc:sldMkLst>
        <pc:picChg chg="mod">
          <ac:chgData name="Christoffer Østergaard Carstens" userId="5d542c86-40b2-4e4f-ab37-dc2fab4fc46a" providerId="ADAL" clId="{719B201F-148D-46AC-9054-2034E59C206F}" dt="2023-11-10T14:07:39.137" v="392" actId="1076"/>
          <ac:picMkLst>
            <pc:docMk/>
            <pc:sldMk cId="983166598" sldId="307"/>
            <ac:picMk id="4" creationId="{00000000-0000-0000-0000-000000000000}"/>
          </ac:picMkLst>
        </pc:picChg>
      </pc:sldChg>
      <pc:sldChg chg="modSp mod">
        <pc:chgData name="Christoffer Østergaard Carstens" userId="5d542c86-40b2-4e4f-ab37-dc2fab4fc46a" providerId="ADAL" clId="{719B201F-148D-46AC-9054-2034E59C206F}" dt="2023-11-10T14:05:07.926" v="333" actId="20577"/>
        <pc:sldMkLst>
          <pc:docMk/>
          <pc:sldMk cId="2045196358" sldId="310"/>
        </pc:sldMkLst>
        <pc:spChg chg="mod">
          <ac:chgData name="Christoffer Østergaard Carstens" userId="5d542c86-40b2-4e4f-ab37-dc2fab4fc46a" providerId="ADAL" clId="{719B201F-148D-46AC-9054-2034E59C206F}" dt="2023-11-10T14:03:37.901" v="4" actId="20577"/>
          <ac:spMkLst>
            <pc:docMk/>
            <pc:sldMk cId="2045196358" sldId="310"/>
            <ac:spMk id="2" creationId="{00000000-0000-0000-0000-000000000000}"/>
          </ac:spMkLst>
        </pc:spChg>
        <pc:spChg chg="mod">
          <ac:chgData name="Christoffer Østergaard Carstens" userId="5d542c86-40b2-4e4f-ab37-dc2fab4fc46a" providerId="ADAL" clId="{719B201F-148D-46AC-9054-2034E59C206F}" dt="2023-11-10T14:05:07.926" v="333" actId="20577"/>
          <ac:spMkLst>
            <pc:docMk/>
            <pc:sldMk cId="2045196358" sldId="310"/>
            <ac:spMk id="3" creationId="{00000000-0000-0000-0000-000000000000}"/>
          </ac:spMkLst>
        </pc:spChg>
      </pc:sldChg>
      <pc:sldChg chg="modSp mod">
        <pc:chgData name="Christoffer Østergaard Carstens" userId="5d542c86-40b2-4e4f-ab37-dc2fab4fc46a" providerId="ADAL" clId="{719B201F-148D-46AC-9054-2034E59C206F}" dt="2023-11-13T12:39:33.200" v="403" actId="20577"/>
        <pc:sldMkLst>
          <pc:docMk/>
          <pc:sldMk cId="2116892737" sldId="311"/>
        </pc:sldMkLst>
        <pc:spChg chg="mod">
          <ac:chgData name="Christoffer Østergaard Carstens" userId="5d542c86-40b2-4e4f-ab37-dc2fab4fc46a" providerId="ADAL" clId="{719B201F-148D-46AC-9054-2034E59C206F}" dt="2023-11-13T12:39:33.200" v="403" actId="20577"/>
          <ac:spMkLst>
            <pc:docMk/>
            <pc:sldMk cId="2116892737" sldId="311"/>
            <ac:spMk id="2" creationId="{00000000-0000-0000-0000-000000000000}"/>
          </ac:spMkLst>
        </pc:spChg>
      </pc:sldChg>
      <pc:sldChg chg="modSp mod">
        <pc:chgData name="Christoffer Østergaard Carstens" userId="5d542c86-40b2-4e4f-ab37-dc2fab4fc46a" providerId="ADAL" clId="{719B201F-148D-46AC-9054-2034E59C206F}" dt="2023-11-10T14:01:20.860" v="0" actId="20577"/>
        <pc:sldMkLst>
          <pc:docMk/>
          <pc:sldMk cId="2229805781" sldId="318"/>
        </pc:sldMkLst>
        <pc:spChg chg="mod">
          <ac:chgData name="Christoffer Østergaard Carstens" userId="5d542c86-40b2-4e4f-ab37-dc2fab4fc46a" providerId="ADAL" clId="{719B201F-148D-46AC-9054-2034E59C206F}" dt="2023-11-10T14:01:20.860" v="0" actId="20577"/>
          <ac:spMkLst>
            <pc:docMk/>
            <pc:sldMk cId="2229805781" sldId="318"/>
            <ac:spMk id="3" creationId="{1E4E5B39-BBC1-4B3E-B317-F5F3E2C2E0C6}"/>
          </ac:spMkLst>
        </pc:spChg>
      </pc:sldChg>
      <pc:sldChg chg="addSp modSp new mod ord">
        <pc:chgData name="Christoffer Østergaard Carstens" userId="5d542c86-40b2-4e4f-ab37-dc2fab4fc46a" providerId="ADAL" clId="{719B201F-148D-46AC-9054-2034E59C206F}" dt="2023-11-10T14:07:54.758" v="397"/>
        <pc:sldMkLst>
          <pc:docMk/>
          <pc:sldMk cId="558863447" sldId="319"/>
        </pc:sldMkLst>
        <pc:spChg chg="mod">
          <ac:chgData name="Christoffer Østergaard Carstens" userId="5d542c86-40b2-4e4f-ab37-dc2fab4fc46a" providerId="ADAL" clId="{719B201F-148D-46AC-9054-2034E59C206F}" dt="2023-11-10T14:06:52.834" v="389" actId="20577"/>
          <ac:spMkLst>
            <pc:docMk/>
            <pc:sldMk cId="558863447" sldId="319"/>
            <ac:spMk id="2" creationId="{23CF71CB-65C5-BEF1-6530-8A4613112F43}"/>
          </ac:spMkLst>
        </pc:spChg>
        <pc:picChg chg="add mod">
          <ac:chgData name="Christoffer Østergaard Carstens" userId="5d542c86-40b2-4e4f-ab37-dc2fab4fc46a" providerId="ADAL" clId="{719B201F-148D-46AC-9054-2034E59C206F}" dt="2023-11-10T14:06:44.821" v="348" actId="14100"/>
          <ac:picMkLst>
            <pc:docMk/>
            <pc:sldMk cId="558863447" sldId="319"/>
            <ac:picMk id="5" creationId="{27DB6BB7-8A38-65D1-F182-A5431C9845D7}"/>
          </ac:picMkLst>
        </pc:picChg>
      </pc:sldChg>
      <pc:sldChg chg="new del">
        <pc:chgData name="Christoffer Østergaard Carstens" userId="5d542c86-40b2-4e4f-ab37-dc2fab4fc46a" providerId="ADAL" clId="{719B201F-148D-46AC-9054-2034E59C206F}" dt="2023-11-10T14:05:55.993" v="335" actId="47"/>
        <pc:sldMkLst>
          <pc:docMk/>
          <pc:sldMk cId="3272398088" sldId="319"/>
        </pc:sldMkLst>
      </pc:sldChg>
      <pc:sldChg chg="addSp modSp new mod">
        <pc:chgData name="Christoffer Østergaard Carstens" userId="5d542c86-40b2-4e4f-ab37-dc2fab4fc46a" providerId="ADAL" clId="{719B201F-148D-46AC-9054-2034E59C206F}" dt="2023-11-13T12:39:14.423" v="402" actId="1076"/>
        <pc:sldMkLst>
          <pc:docMk/>
          <pc:sldMk cId="1833262657" sldId="320"/>
        </pc:sldMkLst>
        <pc:picChg chg="add mod">
          <ac:chgData name="Christoffer Østergaard Carstens" userId="5d542c86-40b2-4e4f-ab37-dc2fab4fc46a" providerId="ADAL" clId="{719B201F-148D-46AC-9054-2034E59C206F}" dt="2023-11-13T12:39:14.423" v="402" actId="1076"/>
          <ac:picMkLst>
            <pc:docMk/>
            <pc:sldMk cId="1833262657" sldId="320"/>
            <ac:picMk id="5" creationId="{DB4A8617-E7B8-E088-4BA7-FBBAE8720B2F}"/>
          </ac:picMkLst>
        </pc:picChg>
      </pc:sldChg>
    </pc:docChg>
  </pc:docChgLst>
  <pc:docChgLst>
    <pc:chgData name="Christoffer Østergaard Carstens" userId="5d542c86-40b2-4e4f-ab37-dc2fab4fc46a" providerId="ADAL" clId="{9EBC4910-BE7F-48F3-B701-12304D8683CD}"/>
    <pc:docChg chg="undo custSel addSld delSld modSld sldOrd">
      <pc:chgData name="Christoffer Østergaard Carstens" userId="5d542c86-40b2-4e4f-ab37-dc2fab4fc46a" providerId="ADAL" clId="{9EBC4910-BE7F-48F3-B701-12304D8683CD}" dt="2024-03-14T07:26:49.083" v="807" actId="22"/>
      <pc:docMkLst>
        <pc:docMk/>
      </pc:docMkLst>
      <pc:sldChg chg="del">
        <pc:chgData name="Christoffer Østergaard Carstens" userId="5d542c86-40b2-4e4f-ab37-dc2fab4fc46a" providerId="ADAL" clId="{9EBC4910-BE7F-48F3-B701-12304D8683CD}" dt="2024-03-13T08:46:25.324" v="173" actId="47"/>
        <pc:sldMkLst>
          <pc:docMk/>
          <pc:sldMk cId="0" sldId="258"/>
        </pc:sldMkLst>
      </pc:sldChg>
      <pc:sldChg chg="del">
        <pc:chgData name="Christoffer Østergaard Carstens" userId="5d542c86-40b2-4e4f-ab37-dc2fab4fc46a" providerId="ADAL" clId="{9EBC4910-BE7F-48F3-B701-12304D8683CD}" dt="2024-03-13T08:44:16.871" v="0" actId="47"/>
        <pc:sldMkLst>
          <pc:docMk/>
          <pc:sldMk cId="1276074628" sldId="275"/>
        </pc:sldMkLst>
      </pc:sldChg>
      <pc:sldChg chg="modSp mod">
        <pc:chgData name="Christoffer Østergaard Carstens" userId="5d542c86-40b2-4e4f-ab37-dc2fab4fc46a" providerId="ADAL" clId="{9EBC4910-BE7F-48F3-B701-12304D8683CD}" dt="2024-03-13T08:54:15.131" v="234" actId="20577"/>
        <pc:sldMkLst>
          <pc:docMk/>
          <pc:sldMk cId="1927560726" sldId="289"/>
        </pc:sldMkLst>
        <pc:spChg chg="mod">
          <ac:chgData name="Christoffer Østergaard Carstens" userId="5d542c86-40b2-4e4f-ab37-dc2fab4fc46a" providerId="ADAL" clId="{9EBC4910-BE7F-48F3-B701-12304D8683CD}" dt="2024-03-13T08:54:15.131" v="234" actId="20577"/>
          <ac:spMkLst>
            <pc:docMk/>
            <pc:sldMk cId="1927560726" sldId="289"/>
            <ac:spMk id="3" creationId="{00000000-0000-0000-0000-000000000000}"/>
          </ac:spMkLst>
        </pc:spChg>
      </pc:sldChg>
      <pc:sldChg chg="del">
        <pc:chgData name="Christoffer Østergaard Carstens" userId="5d542c86-40b2-4e4f-ab37-dc2fab4fc46a" providerId="ADAL" clId="{9EBC4910-BE7F-48F3-B701-12304D8683CD}" dt="2024-03-13T08:45:52.560" v="140" actId="47"/>
        <pc:sldMkLst>
          <pc:docMk/>
          <pc:sldMk cId="977638423" sldId="309"/>
        </pc:sldMkLst>
      </pc:sldChg>
      <pc:sldChg chg="del">
        <pc:chgData name="Christoffer Østergaard Carstens" userId="5d542c86-40b2-4e4f-ab37-dc2fab4fc46a" providerId="ADAL" clId="{9EBC4910-BE7F-48F3-B701-12304D8683CD}" dt="2024-03-13T08:46:15.110" v="165" actId="47"/>
        <pc:sldMkLst>
          <pc:docMk/>
          <pc:sldMk cId="2045196358" sldId="310"/>
        </pc:sldMkLst>
      </pc:sldChg>
      <pc:sldChg chg="del">
        <pc:chgData name="Christoffer Østergaard Carstens" userId="5d542c86-40b2-4e4f-ab37-dc2fab4fc46a" providerId="ADAL" clId="{9EBC4910-BE7F-48F3-B701-12304D8683CD}" dt="2024-03-13T08:46:16.851" v="167" actId="47"/>
        <pc:sldMkLst>
          <pc:docMk/>
          <pc:sldMk cId="921904823" sldId="316"/>
        </pc:sldMkLst>
      </pc:sldChg>
      <pc:sldChg chg="del">
        <pc:chgData name="Christoffer Østergaard Carstens" userId="5d542c86-40b2-4e4f-ab37-dc2fab4fc46a" providerId="ADAL" clId="{9EBC4910-BE7F-48F3-B701-12304D8683CD}" dt="2024-03-13T08:46:17.543" v="168" actId="47"/>
        <pc:sldMkLst>
          <pc:docMk/>
          <pc:sldMk cId="1682727521" sldId="317"/>
        </pc:sldMkLst>
      </pc:sldChg>
      <pc:sldChg chg="del">
        <pc:chgData name="Christoffer Østergaard Carstens" userId="5d542c86-40b2-4e4f-ab37-dc2fab4fc46a" providerId="ADAL" clId="{9EBC4910-BE7F-48F3-B701-12304D8683CD}" dt="2024-03-13T08:46:15.774" v="166" actId="47"/>
        <pc:sldMkLst>
          <pc:docMk/>
          <pc:sldMk cId="1833262657" sldId="320"/>
        </pc:sldMkLst>
      </pc:sldChg>
      <pc:sldChg chg="modSp mod ord">
        <pc:chgData name="Christoffer Østergaard Carstens" userId="5d542c86-40b2-4e4f-ab37-dc2fab4fc46a" providerId="ADAL" clId="{9EBC4910-BE7F-48F3-B701-12304D8683CD}" dt="2024-03-13T08:46:09.944" v="164" actId="20577"/>
        <pc:sldMkLst>
          <pc:docMk/>
          <pc:sldMk cId="3055764917" sldId="321"/>
        </pc:sldMkLst>
        <pc:spChg chg="mod">
          <ac:chgData name="Christoffer Østergaard Carstens" userId="5d542c86-40b2-4e4f-ab37-dc2fab4fc46a" providerId="ADAL" clId="{9EBC4910-BE7F-48F3-B701-12304D8683CD}" dt="2024-03-13T08:45:59.983" v="159" actId="20577"/>
          <ac:spMkLst>
            <pc:docMk/>
            <pc:sldMk cId="3055764917" sldId="321"/>
            <ac:spMk id="2" creationId="{C27B19E5-3241-7079-1A5A-8F2FF3F544A7}"/>
          </ac:spMkLst>
        </pc:spChg>
        <pc:spChg chg="mod">
          <ac:chgData name="Christoffer Østergaard Carstens" userId="5d542c86-40b2-4e4f-ab37-dc2fab4fc46a" providerId="ADAL" clId="{9EBC4910-BE7F-48F3-B701-12304D8683CD}" dt="2024-03-13T08:46:09.944" v="164" actId="20577"/>
          <ac:spMkLst>
            <pc:docMk/>
            <pc:sldMk cId="3055764917" sldId="321"/>
            <ac:spMk id="3" creationId="{60673B44-4098-D525-4CE1-8F24B9E877EC}"/>
          </ac:spMkLst>
        </pc:spChg>
      </pc:sldChg>
      <pc:sldChg chg="del">
        <pc:chgData name="Christoffer Østergaard Carstens" userId="5d542c86-40b2-4e4f-ab37-dc2fab4fc46a" providerId="ADAL" clId="{9EBC4910-BE7F-48F3-B701-12304D8683CD}" dt="2024-03-13T08:46:17.926" v="169" actId="47"/>
        <pc:sldMkLst>
          <pc:docMk/>
          <pc:sldMk cId="4137569917" sldId="322"/>
        </pc:sldMkLst>
      </pc:sldChg>
      <pc:sldChg chg="del">
        <pc:chgData name="Christoffer Østergaard Carstens" userId="5d542c86-40b2-4e4f-ab37-dc2fab4fc46a" providerId="ADAL" clId="{9EBC4910-BE7F-48F3-B701-12304D8683CD}" dt="2024-03-13T08:46:23.671" v="170" actId="47"/>
        <pc:sldMkLst>
          <pc:docMk/>
          <pc:sldMk cId="3114958335" sldId="324"/>
        </pc:sldMkLst>
      </pc:sldChg>
      <pc:sldChg chg="del">
        <pc:chgData name="Christoffer Østergaard Carstens" userId="5d542c86-40b2-4e4f-ab37-dc2fab4fc46a" providerId="ADAL" clId="{9EBC4910-BE7F-48F3-B701-12304D8683CD}" dt="2024-03-13T08:46:24.096" v="171" actId="47"/>
        <pc:sldMkLst>
          <pc:docMk/>
          <pc:sldMk cId="3950333453" sldId="325"/>
        </pc:sldMkLst>
      </pc:sldChg>
      <pc:sldChg chg="del">
        <pc:chgData name="Christoffer Østergaard Carstens" userId="5d542c86-40b2-4e4f-ab37-dc2fab4fc46a" providerId="ADAL" clId="{9EBC4910-BE7F-48F3-B701-12304D8683CD}" dt="2024-03-13T08:46:24.578" v="172" actId="47"/>
        <pc:sldMkLst>
          <pc:docMk/>
          <pc:sldMk cId="3726065333" sldId="326"/>
        </pc:sldMkLst>
      </pc:sldChg>
      <pc:sldChg chg="del">
        <pc:chgData name="Christoffer Østergaard Carstens" userId="5d542c86-40b2-4e4f-ab37-dc2fab4fc46a" providerId="ADAL" clId="{9EBC4910-BE7F-48F3-B701-12304D8683CD}" dt="2024-03-13T08:46:26.954" v="175" actId="47"/>
        <pc:sldMkLst>
          <pc:docMk/>
          <pc:sldMk cId="2203989295" sldId="327"/>
        </pc:sldMkLst>
      </pc:sldChg>
      <pc:sldChg chg="del">
        <pc:chgData name="Christoffer Østergaard Carstens" userId="5d542c86-40b2-4e4f-ab37-dc2fab4fc46a" providerId="ADAL" clId="{9EBC4910-BE7F-48F3-B701-12304D8683CD}" dt="2024-03-13T08:46:25.729" v="174" actId="47"/>
        <pc:sldMkLst>
          <pc:docMk/>
          <pc:sldMk cId="3196812762" sldId="328"/>
        </pc:sldMkLst>
      </pc:sldChg>
      <pc:sldChg chg="modSp new mod">
        <pc:chgData name="Christoffer Østergaard Carstens" userId="5d542c86-40b2-4e4f-ab37-dc2fab4fc46a" providerId="ADAL" clId="{9EBC4910-BE7F-48F3-B701-12304D8683CD}" dt="2024-03-13T08:44:38.937" v="81" actId="20577"/>
        <pc:sldMkLst>
          <pc:docMk/>
          <pc:sldMk cId="2739757696" sldId="329"/>
        </pc:sldMkLst>
        <pc:spChg chg="mod">
          <ac:chgData name="Christoffer Østergaard Carstens" userId="5d542c86-40b2-4e4f-ab37-dc2fab4fc46a" providerId="ADAL" clId="{9EBC4910-BE7F-48F3-B701-12304D8683CD}" dt="2024-03-13T08:44:24.570" v="30" actId="20577"/>
          <ac:spMkLst>
            <pc:docMk/>
            <pc:sldMk cId="2739757696" sldId="329"/>
            <ac:spMk id="2" creationId="{300A2DCB-332F-C5F3-F44E-0C5E93C1765D}"/>
          </ac:spMkLst>
        </pc:spChg>
        <pc:spChg chg="mod">
          <ac:chgData name="Christoffer Østergaard Carstens" userId="5d542c86-40b2-4e4f-ab37-dc2fab4fc46a" providerId="ADAL" clId="{9EBC4910-BE7F-48F3-B701-12304D8683CD}" dt="2024-03-13T08:44:38.937" v="81" actId="20577"/>
          <ac:spMkLst>
            <pc:docMk/>
            <pc:sldMk cId="2739757696" sldId="329"/>
            <ac:spMk id="3" creationId="{30AC7F3B-3965-0B94-3589-47C6137E766E}"/>
          </ac:spMkLst>
        </pc:spChg>
      </pc:sldChg>
      <pc:sldChg chg="addSp modSp new mod ord">
        <pc:chgData name="Christoffer Østergaard Carstens" userId="5d542c86-40b2-4e4f-ab37-dc2fab4fc46a" providerId="ADAL" clId="{9EBC4910-BE7F-48F3-B701-12304D8683CD}" dt="2024-03-13T08:54:38.626" v="297"/>
        <pc:sldMkLst>
          <pc:docMk/>
          <pc:sldMk cId="2418333401" sldId="330"/>
        </pc:sldMkLst>
        <pc:spChg chg="mod">
          <ac:chgData name="Christoffer Østergaard Carstens" userId="5d542c86-40b2-4e4f-ab37-dc2fab4fc46a" providerId="ADAL" clId="{9EBC4910-BE7F-48F3-B701-12304D8683CD}" dt="2024-03-13T08:47:32.836" v="206" actId="14100"/>
          <ac:spMkLst>
            <pc:docMk/>
            <pc:sldMk cId="2418333401" sldId="330"/>
            <ac:spMk id="2" creationId="{510F3408-5049-DB79-6112-C4CCA4C53B29}"/>
          </ac:spMkLst>
        </pc:spChg>
        <pc:picChg chg="add mod">
          <ac:chgData name="Christoffer Østergaard Carstens" userId="5d542c86-40b2-4e4f-ab37-dc2fab4fc46a" providerId="ADAL" clId="{9EBC4910-BE7F-48F3-B701-12304D8683CD}" dt="2024-03-13T08:47:24.044" v="204" actId="1076"/>
          <ac:picMkLst>
            <pc:docMk/>
            <pc:sldMk cId="2418333401" sldId="330"/>
            <ac:picMk id="5" creationId="{AAECB2DC-ED3E-65C0-60EA-9691B69044E5}"/>
          </ac:picMkLst>
        </pc:picChg>
      </pc:sldChg>
      <pc:sldChg chg="modSp new mod">
        <pc:chgData name="Christoffer Østergaard Carstens" userId="5d542c86-40b2-4e4f-ab37-dc2fab4fc46a" providerId="ADAL" clId="{9EBC4910-BE7F-48F3-B701-12304D8683CD}" dt="2024-03-13T09:00:26.098" v="801" actId="20577"/>
        <pc:sldMkLst>
          <pc:docMk/>
          <pc:sldMk cId="4226958987" sldId="331"/>
        </pc:sldMkLst>
        <pc:spChg chg="mod">
          <ac:chgData name="Christoffer Østergaard Carstens" userId="5d542c86-40b2-4e4f-ab37-dc2fab4fc46a" providerId="ADAL" clId="{9EBC4910-BE7F-48F3-B701-12304D8683CD}" dt="2024-03-13T08:54:44.693" v="310" actId="20577"/>
          <ac:spMkLst>
            <pc:docMk/>
            <pc:sldMk cId="4226958987" sldId="331"/>
            <ac:spMk id="2" creationId="{34D0F11D-C7CA-A02C-BD6B-87A329129579}"/>
          </ac:spMkLst>
        </pc:spChg>
        <pc:spChg chg="mod">
          <ac:chgData name="Christoffer Østergaard Carstens" userId="5d542c86-40b2-4e4f-ab37-dc2fab4fc46a" providerId="ADAL" clId="{9EBC4910-BE7F-48F3-B701-12304D8683CD}" dt="2024-03-13T09:00:26.098" v="801" actId="20577"/>
          <ac:spMkLst>
            <pc:docMk/>
            <pc:sldMk cId="4226958987" sldId="331"/>
            <ac:spMk id="3" creationId="{00ECF146-CC77-CD4B-A93A-8B2C148F0086}"/>
          </ac:spMkLst>
        </pc:spChg>
      </pc:sldChg>
      <pc:sldChg chg="modSp new mod">
        <pc:chgData name="Christoffer Østergaard Carstens" userId="5d542c86-40b2-4e4f-ab37-dc2fab4fc46a" providerId="ADAL" clId="{9EBC4910-BE7F-48F3-B701-12304D8683CD}" dt="2024-03-13T08:54:27.400" v="295" actId="20577"/>
        <pc:sldMkLst>
          <pc:docMk/>
          <pc:sldMk cId="2799246738" sldId="332"/>
        </pc:sldMkLst>
        <pc:spChg chg="mod">
          <ac:chgData name="Christoffer Østergaard Carstens" userId="5d542c86-40b2-4e4f-ab37-dc2fab4fc46a" providerId="ADAL" clId="{9EBC4910-BE7F-48F3-B701-12304D8683CD}" dt="2024-03-13T08:54:27.400" v="295" actId="20577"/>
          <ac:spMkLst>
            <pc:docMk/>
            <pc:sldMk cId="2799246738" sldId="332"/>
            <ac:spMk id="2" creationId="{55D99A29-EF7A-D683-6A4B-A7F75004F1EF}"/>
          </ac:spMkLst>
        </pc:spChg>
      </pc:sldChg>
      <pc:sldChg chg="addSp new mod">
        <pc:chgData name="Christoffer Østergaard Carstens" userId="5d542c86-40b2-4e4f-ab37-dc2fab4fc46a" providerId="ADAL" clId="{9EBC4910-BE7F-48F3-B701-12304D8683CD}" dt="2024-03-14T07:25:41.443" v="803" actId="22"/>
        <pc:sldMkLst>
          <pc:docMk/>
          <pc:sldMk cId="621106060" sldId="333"/>
        </pc:sldMkLst>
        <pc:picChg chg="add">
          <ac:chgData name="Christoffer Østergaard Carstens" userId="5d542c86-40b2-4e4f-ab37-dc2fab4fc46a" providerId="ADAL" clId="{9EBC4910-BE7F-48F3-B701-12304D8683CD}" dt="2024-03-14T07:25:41.443" v="803" actId="22"/>
          <ac:picMkLst>
            <pc:docMk/>
            <pc:sldMk cId="621106060" sldId="333"/>
            <ac:picMk id="5" creationId="{ED829471-8F2B-C99F-C7BF-B3059AC7E70D}"/>
          </ac:picMkLst>
        </pc:picChg>
      </pc:sldChg>
      <pc:sldChg chg="addSp new mod">
        <pc:chgData name="Christoffer Østergaard Carstens" userId="5d542c86-40b2-4e4f-ab37-dc2fab4fc46a" providerId="ADAL" clId="{9EBC4910-BE7F-48F3-B701-12304D8683CD}" dt="2024-03-14T07:26:02.928" v="805" actId="22"/>
        <pc:sldMkLst>
          <pc:docMk/>
          <pc:sldMk cId="275578422" sldId="334"/>
        </pc:sldMkLst>
        <pc:picChg chg="add">
          <ac:chgData name="Christoffer Østergaard Carstens" userId="5d542c86-40b2-4e4f-ab37-dc2fab4fc46a" providerId="ADAL" clId="{9EBC4910-BE7F-48F3-B701-12304D8683CD}" dt="2024-03-14T07:26:02.928" v="805" actId="22"/>
          <ac:picMkLst>
            <pc:docMk/>
            <pc:sldMk cId="275578422" sldId="334"/>
            <ac:picMk id="5" creationId="{AC8AD355-DBF7-14F9-715E-88B6CB943B29}"/>
          </ac:picMkLst>
        </pc:picChg>
      </pc:sldChg>
      <pc:sldChg chg="addSp new mod">
        <pc:chgData name="Christoffer Østergaard Carstens" userId="5d542c86-40b2-4e4f-ab37-dc2fab4fc46a" providerId="ADAL" clId="{9EBC4910-BE7F-48F3-B701-12304D8683CD}" dt="2024-03-14T07:26:49.083" v="807" actId="22"/>
        <pc:sldMkLst>
          <pc:docMk/>
          <pc:sldMk cId="223544949" sldId="335"/>
        </pc:sldMkLst>
        <pc:picChg chg="add">
          <ac:chgData name="Christoffer Østergaard Carstens" userId="5d542c86-40b2-4e4f-ab37-dc2fab4fc46a" providerId="ADAL" clId="{9EBC4910-BE7F-48F3-B701-12304D8683CD}" dt="2024-03-14T07:26:49.083" v="807" actId="22"/>
          <ac:picMkLst>
            <pc:docMk/>
            <pc:sldMk cId="223544949" sldId="335"/>
            <ac:picMk id="5" creationId="{70CC7F87-E4E0-5ADC-3F4B-73B5DA12E981}"/>
          </ac:picMkLst>
        </pc:picChg>
      </pc:sldChg>
      <pc:sldMasterChg chg="delSldLayout">
        <pc:chgData name="Christoffer Østergaard Carstens" userId="5d542c86-40b2-4e4f-ab37-dc2fab4fc46a" providerId="ADAL" clId="{9EBC4910-BE7F-48F3-B701-12304D8683CD}" dt="2024-03-13T08:46:25.324" v="173" actId="47"/>
        <pc:sldMasterMkLst>
          <pc:docMk/>
          <pc:sldMasterMk cId="1579545888" sldId="2147483671"/>
        </pc:sldMasterMkLst>
        <pc:sldLayoutChg chg="del">
          <pc:chgData name="Christoffer Østergaard Carstens" userId="5d542c86-40b2-4e4f-ab37-dc2fab4fc46a" providerId="ADAL" clId="{9EBC4910-BE7F-48F3-B701-12304D8683CD}" dt="2024-03-13T08:46:25.324" v="173" actId="47"/>
          <pc:sldLayoutMkLst>
            <pc:docMk/>
            <pc:sldMasterMk cId="1579545888" sldId="2147483671"/>
            <pc:sldLayoutMk cId="57095260" sldId="2147483683"/>
          </pc:sldLayoutMkLst>
        </pc:sldLayoutChg>
      </pc:sldMasterChg>
    </pc:docChg>
  </pc:docChgLst>
  <pc:docChgLst>
    <pc:chgData name="Christoffer Østergaard Carstens" userId="5d542c86-40b2-4e4f-ab37-dc2fab4fc46a" providerId="ADAL" clId="{07F3AB9B-0BB5-42B1-9883-D046CAD528BD}"/>
    <pc:docChg chg="undo custSel addSld delSld modSld sldOrd">
      <pc:chgData name="Christoffer Østergaard Carstens" userId="5d542c86-40b2-4e4f-ab37-dc2fab4fc46a" providerId="ADAL" clId="{07F3AB9B-0BB5-42B1-9883-D046CAD528BD}" dt="2024-04-17T07:15:32.725" v="3806" actId="20577"/>
      <pc:docMkLst>
        <pc:docMk/>
      </pc:docMkLst>
      <pc:sldChg chg="addSp delSp modSp mod ord setBg">
        <pc:chgData name="Christoffer Østergaard Carstens" userId="5d542c86-40b2-4e4f-ab37-dc2fab4fc46a" providerId="ADAL" clId="{07F3AB9B-0BB5-42B1-9883-D046CAD528BD}" dt="2024-04-17T07:14:27.434" v="3789"/>
        <pc:sldMkLst>
          <pc:docMk/>
          <pc:sldMk cId="1323048267" sldId="343"/>
        </pc:sldMkLst>
        <pc:spChg chg="mod">
          <ac:chgData name="Christoffer Østergaard Carstens" userId="5d542c86-40b2-4e4f-ab37-dc2fab4fc46a" providerId="ADAL" clId="{07F3AB9B-0BB5-42B1-9883-D046CAD528BD}" dt="2024-04-16T07:11:33.784" v="313" actId="26606"/>
          <ac:spMkLst>
            <pc:docMk/>
            <pc:sldMk cId="1323048267" sldId="343"/>
            <ac:spMk id="2" creationId="{888785C5-EA46-9DA3-9449-7E18201CA272}"/>
          </ac:spMkLst>
        </pc:spChg>
        <pc:spChg chg="del">
          <ac:chgData name="Christoffer Østergaard Carstens" userId="5d542c86-40b2-4e4f-ab37-dc2fab4fc46a" providerId="ADAL" clId="{07F3AB9B-0BB5-42B1-9883-D046CAD528BD}" dt="2024-04-16T07:11:33.784" v="313" actId="26606"/>
          <ac:spMkLst>
            <pc:docMk/>
            <pc:sldMk cId="1323048267" sldId="343"/>
            <ac:spMk id="1037" creationId="{9C472B55-91B9-50F6-12CE-6EE9C34681F6}"/>
          </ac:spMkLst>
        </pc:spChg>
        <pc:spChg chg="del">
          <ac:chgData name="Christoffer Østergaard Carstens" userId="5d542c86-40b2-4e4f-ab37-dc2fab4fc46a" providerId="ADAL" clId="{07F3AB9B-0BB5-42B1-9883-D046CAD528BD}" dt="2024-04-16T07:11:33.784" v="313" actId="26606"/>
          <ac:spMkLst>
            <pc:docMk/>
            <pc:sldMk cId="1323048267" sldId="343"/>
            <ac:spMk id="1040" creationId="{3AFE8227-C443-417B-BA91-520EB1EF4559}"/>
          </ac:spMkLst>
        </pc:spChg>
        <pc:spChg chg="del">
          <ac:chgData name="Christoffer Østergaard Carstens" userId="5d542c86-40b2-4e4f-ab37-dc2fab4fc46a" providerId="ADAL" clId="{07F3AB9B-0BB5-42B1-9883-D046CAD528BD}" dt="2024-04-16T07:11:33.784" v="313" actId="26606"/>
          <ac:spMkLst>
            <pc:docMk/>
            <pc:sldMk cId="1323048267" sldId="343"/>
            <ac:spMk id="1042" creationId="{907741FC-B544-4A6E-B831-6789D042333D}"/>
          </ac:spMkLst>
        </pc:spChg>
        <pc:spChg chg="del">
          <ac:chgData name="Christoffer Østergaard Carstens" userId="5d542c86-40b2-4e4f-ab37-dc2fab4fc46a" providerId="ADAL" clId="{07F3AB9B-0BB5-42B1-9883-D046CAD528BD}" dt="2024-04-16T07:11:33.784" v="313" actId="26606"/>
          <ac:spMkLst>
            <pc:docMk/>
            <pc:sldMk cId="1323048267" sldId="343"/>
            <ac:spMk id="1044" creationId="{3F0BE7ED-7814-4273-B18A-F26CC0380380}"/>
          </ac:spMkLst>
        </pc:spChg>
        <pc:spChg chg="add">
          <ac:chgData name="Christoffer Østergaard Carstens" userId="5d542c86-40b2-4e4f-ab37-dc2fab4fc46a" providerId="ADAL" clId="{07F3AB9B-0BB5-42B1-9883-D046CAD528BD}" dt="2024-04-16T07:11:33.784" v="313" actId="26606"/>
          <ac:spMkLst>
            <pc:docMk/>
            <pc:sldMk cId="1323048267" sldId="343"/>
            <ac:spMk id="1049" creationId="{16C5FA50-8D52-4617-AF91-5C7B1C8352F1}"/>
          </ac:spMkLst>
        </pc:spChg>
        <pc:spChg chg="add">
          <ac:chgData name="Christoffer Østergaard Carstens" userId="5d542c86-40b2-4e4f-ab37-dc2fab4fc46a" providerId="ADAL" clId="{07F3AB9B-0BB5-42B1-9883-D046CAD528BD}" dt="2024-04-16T07:11:33.784" v="313" actId="26606"/>
          <ac:spMkLst>
            <pc:docMk/>
            <pc:sldMk cId="1323048267" sldId="343"/>
            <ac:spMk id="1051" creationId="{E223798C-12AD-4B0C-A50C-D676347D67CF}"/>
          </ac:spMkLst>
        </pc:spChg>
        <pc:picChg chg="add mod">
          <ac:chgData name="Christoffer Østergaard Carstens" userId="5d542c86-40b2-4e4f-ab37-dc2fab4fc46a" providerId="ADAL" clId="{07F3AB9B-0BB5-42B1-9883-D046CAD528BD}" dt="2024-04-16T07:11:36.538" v="314" actId="1076"/>
          <ac:picMkLst>
            <pc:docMk/>
            <pc:sldMk cId="1323048267" sldId="343"/>
            <ac:picMk id="3" creationId="{D233DF0D-2FE0-C6DB-B68C-BE4E474AB9C9}"/>
          </ac:picMkLst>
        </pc:picChg>
        <pc:picChg chg="del">
          <ac:chgData name="Christoffer Østergaard Carstens" userId="5d542c86-40b2-4e4f-ab37-dc2fab4fc46a" providerId="ADAL" clId="{07F3AB9B-0BB5-42B1-9883-D046CAD528BD}" dt="2024-04-16T07:11:28.986" v="311" actId="478"/>
          <ac:picMkLst>
            <pc:docMk/>
            <pc:sldMk cId="1323048267" sldId="343"/>
            <ac:picMk id="2050" creationId="{BA4F2F60-B9E8-3987-91E7-BA947E4BD3E8}"/>
          </ac:picMkLst>
        </pc:picChg>
      </pc:sldChg>
      <pc:sldChg chg="modSp add mod">
        <pc:chgData name="Christoffer Østergaard Carstens" userId="5d542c86-40b2-4e4f-ab37-dc2fab4fc46a" providerId="ADAL" clId="{07F3AB9B-0BB5-42B1-9883-D046CAD528BD}" dt="2024-04-16T07:58:58.821" v="3763" actId="6549"/>
        <pc:sldMkLst>
          <pc:docMk/>
          <pc:sldMk cId="4096991367" sldId="347"/>
        </pc:sldMkLst>
        <pc:spChg chg="mod">
          <ac:chgData name="Christoffer Østergaard Carstens" userId="5d542c86-40b2-4e4f-ab37-dc2fab4fc46a" providerId="ADAL" clId="{07F3AB9B-0BB5-42B1-9883-D046CAD528BD}" dt="2024-04-16T07:58:58.821" v="3763" actId="6549"/>
          <ac:spMkLst>
            <pc:docMk/>
            <pc:sldMk cId="4096991367" sldId="347"/>
            <ac:spMk id="3" creationId="{F48E8006-42C8-548D-4708-CCDF0169DE59}"/>
          </ac:spMkLst>
        </pc:spChg>
      </pc:sldChg>
      <pc:sldChg chg="del">
        <pc:chgData name="Christoffer Østergaard Carstens" userId="5d542c86-40b2-4e4f-ab37-dc2fab4fc46a" providerId="ADAL" clId="{07F3AB9B-0BB5-42B1-9883-D046CAD528BD}" dt="2024-04-16T07:10:30.624" v="96" actId="47"/>
        <pc:sldMkLst>
          <pc:docMk/>
          <pc:sldMk cId="2173280908" sldId="349"/>
        </pc:sldMkLst>
      </pc:sldChg>
      <pc:sldChg chg="del">
        <pc:chgData name="Christoffer Østergaard Carstens" userId="5d542c86-40b2-4e4f-ab37-dc2fab4fc46a" providerId="ADAL" clId="{07F3AB9B-0BB5-42B1-9883-D046CAD528BD}" dt="2024-04-16T07:09:30.948" v="0" actId="47"/>
        <pc:sldMkLst>
          <pc:docMk/>
          <pc:sldMk cId="3167066309" sldId="350"/>
        </pc:sldMkLst>
      </pc:sldChg>
      <pc:sldChg chg="del">
        <pc:chgData name="Christoffer Østergaard Carstens" userId="5d542c86-40b2-4e4f-ab37-dc2fab4fc46a" providerId="ADAL" clId="{07F3AB9B-0BB5-42B1-9883-D046CAD528BD}" dt="2024-04-16T07:11:40.125" v="316" actId="47"/>
        <pc:sldMkLst>
          <pc:docMk/>
          <pc:sldMk cId="906503713" sldId="351"/>
        </pc:sldMkLst>
      </pc:sldChg>
      <pc:sldChg chg="addSp modSp new mod setBg">
        <pc:chgData name="Christoffer Østergaard Carstens" userId="5d542c86-40b2-4e4f-ab37-dc2fab4fc46a" providerId="ADAL" clId="{07F3AB9B-0BB5-42B1-9883-D046CAD528BD}" dt="2024-04-16T07:10:30.022" v="95" actId="20577"/>
        <pc:sldMkLst>
          <pc:docMk/>
          <pc:sldMk cId="1939837573" sldId="352"/>
        </pc:sldMkLst>
        <pc:spChg chg="mod">
          <ac:chgData name="Christoffer Østergaard Carstens" userId="5d542c86-40b2-4e4f-ab37-dc2fab4fc46a" providerId="ADAL" clId="{07F3AB9B-0BB5-42B1-9883-D046CAD528BD}" dt="2024-04-16T07:10:18.586" v="62" actId="20577"/>
          <ac:spMkLst>
            <pc:docMk/>
            <pc:sldMk cId="1939837573" sldId="352"/>
            <ac:spMk id="2" creationId="{D290DA78-BBF7-F9A1-844E-ED0B9EDAA43D}"/>
          </ac:spMkLst>
        </pc:spChg>
        <pc:spChg chg="mod">
          <ac:chgData name="Christoffer Østergaard Carstens" userId="5d542c86-40b2-4e4f-ab37-dc2fab4fc46a" providerId="ADAL" clId="{07F3AB9B-0BB5-42B1-9883-D046CAD528BD}" dt="2024-04-16T07:10:30.022" v="95" actId="20577"/>
          <ac:spMkLst>
            <pc:docMk/>
            <pc:sldMk cId="1939837573" sldId="352"/>
            <ac:spMk id="3" creationId="{E62D1E51-8FDC-D7F9-0BD9-BE9ED4BD141C}"/>
          </ac:spMkLst>
        </pc:spChg>
        <pc:spChg chg="add">
          <ac:chgData name="Christoffer Østergaard Carstens" userId="5d542c86-40b2-4e4f-ab37-dc2fab4fc46a" providerId="ADAL" clId="{07F3AB9B-0BB5-42B1-9883-D046CAD528BD}" dt="2024-04-16T07:10:13.310" v="53" actId="26606"/>
          <ac:spMkLst>
            <pc:docMk/>
            <pc:sldMk cId="1939837573" sldId="352"/>
            <ac:spMk id="1031" creationId="{7DA3C418-758E-4180-A5D0-8655D6804587}"/>
          </ac:spMkLst>
        </pc:spChg>
        <pc:spChg chg="add">
          <ac:chgData name="Christoffer Østergaard Carstens" userId="5d542c86-40b2-4e4f-ab37-dc2fab4fc46a" providerId="ADAL" clId="{07F3AB9B-0BB5-42B1-9883-D046CAD528BD}" dt="2024-04-16T07:10:13.310" v="53" actId="26606"/>
          <ac:spMkLst>
            <pc:docMk/>
            <pc:sldMk cId="1939837573" sldId="352"/>
            <ac:spMk id="1033" creationId="{28C8EF06-5EC3-4883-AFAF-D74FF46550FB}"/>
          </ac:spMkLst>
        </pc:spChg>
        <pc:picChg chg="add mod ord">
          <ac:chgData name="Christoffer Østergaard Carstens" userId="5d542c86-40b2-4e4f-ab37-dc2fab4fc46a" providerId="ADAL" clId="{07F3AB9B-0BB5-42B1-9883-D046CAD528BD}" dt="2024-04-16T07:10:13.310" v="53" actId="26606"/>
          <ac:picMkLst>
            <pc:docMk/>
            <pc:sldMk cId="1939837573" sldId="352"/>
            <ac:picMk id="1026" creationId="{7E6587C5-6A23-13B0-D69A-F3714F4EA5A9}"/>
          </ac:picMkLst>
        </pc:picChg>
      </pc:sldChg>
      <pc:sldChg chg="modSp new mod">
        <pc:chgData name="Christoffer Østergaard Carstens" userId="5d542c86-40b2-4e4f-ab37-dc2fab4fc46a" providerId="ADAL" clId="{07F3AB9B-0BB5-42B1-9883-D046CAD528BD}" dt="2024-04-16T07:11:14.134" v="310" actId="113"/>
        <pc:sldMkLst>
          <pc:docMk/>
          <pc:sldMk cId="1975057734" sldId="353"/>
        </pc:sldMkLst>
        <pc:spChg chg="mod">
          <ac:chgData name="Christoffer Østergaard Carstens" userId="5d542c86-40b2-4e4f-ab37-dc2fab4fc46a" providerId="ADAL" clId="{07F3AB9B-0BB5-42B1-9883-D046CAD528BD}" dt="2024-04-16T07:10:38.217" v="133" actId="20577"/>
          <ac:spMkLst>
            <pc:docMk/>
            <pc:sldMk cId="1975057734" sldId="353"/>
            <ac:spMk id="2" creationId="{672FAE08-6F7D-7C08-5D4E-6994D0EC60CF}"/>
          </ac:spMkLst>
        </pc:spChg>
        <pc:spChg chg="mod">
          <ac:chgData name="Christoffer Østergaard Carstens" userId="5d542c86-40b2-4e4f-ab37-dc2fab4fc46a" providerId="ADAL" clId="{07F3AB9B-0BB5-42B1-9883-D046CAD528BD}" dt="2024-04-16T07:11:14.134" v="310" actId="113"/>
          <ac:spMkLst>
            <pc:docMk/>
            <pc:sldMk cId="1975057734" sldId="353"/>
            <ac:spMk id="3" creationId="{4A7D5FD6-DEBC-853E-9C31-5B9D651E02B8}"/>
          </ac:spMkLst>
        </pc:spChg>
      </pc:sldChg>
      <pc:sldChg chg="modSp new mod">
        <pc:chgData name="Christoffer Østergaard Carstens" userId="5d542c86-40b2-4e4f-ab37-dc2fab4fc46a" providerId="ADAL" clId="{07F3AB9B-0BB5-42B1-9883-D046CAD528BD}" dt="2024-04-17T07:15:32.725" v="3806" actId="20577"/>
        <pc:sldMkLst>
          <pc:docMk/>
          <pc:sldMk cId="1116557615" sldId="354"/>
        </pc:sldMkLst>
        <pc:spChg chg="mod">
          <ac:chgData name="Christoffer Østergaard Carstens" userId="5d542c86-40b2-4e4f-ab37-dc2fab4fc46a" providerId="ADAL" clId="{07F3AB9B-0BB5-42B1-9883-D046CAD528BD}" dt="2024-04-17T07:15:32.725" v="3806" actId="20577"/>
          <ac:spMkLst>
            <pc:docMk/>
            <pc:sldMk cId="1116557615" sldId="354"/>
            <ac:spMk id="2" creationId="{1FE6678D-BF7E-7CFC-2CE2-F8982C7DFAE6}"/>
          </ac:spMkLst>
        </pc:spChg>
        <pc:spChg chg="mod">
          <ac:chgData name="Christoffer Østergaard Carstens" userId="5d542c86-40b2-4e4f-ab37-dc2fab4fc46a" providerId="ADAL" clId="{07F3AB9B-0BB5-42B1-9883-D046CAD528BD}" dt="2024-04-16T07:58:24.501" v="3704" actId="12"/>
          <ac:spMkLst>
            <pc:docMk/>
            <pc:sldMk cId="1116557615" sldId="354"/>
            <ac:spMk id="3" creationId="{1A9704AB-6DF9-5D63-477F-99B432516E6F}"/>
          </ac:spMkLst>
        </pc:spChg>
      </pc:sldChg>
      <pc:sldChg chg="addSp modSp new mod setBg">
        <pc:chgData name="Christoffer Østergaard Carstens" userId="5d542c86-40b2-4e4f-ab37-dc2fab4fc46a" providerId="ADAL" clId="{07F3AB9B-0BB5-42B1-9883-D046CAD528BD}" dt="2024-04-16T07:16:41.907" v="1127" actId="255"/>
        <pc:sldMkLst>
          <pc:docMk/>
          <pc:sldMk cId="3494919108" sldId="355"/>
        </pc:sldMkLst>
        <pc:spChg chg="mod">
          <ac:chgData name="Christoffer Østergaard Carstens" userId="5d542c86-40b2-4e4f-ab37-dc2fab4fc46a" providerId="ADAL" clId="{07F3AB9B-0BB5-42B1-9883-D046CAD528BD}" dt="2024-04-16T07:16:29.414" v="1124" actId="1076"/>
          <ac:spMkLst>
            <pc:docMk/>
            <pc:sldMk cId="3494919108" sldId="355"/>
            <ac:spMk id="2" creationId="{FAD3E9A7-98B1-EC97-927A-4C9EA02E2B3C}"/>
          </ac:spMkLst>
        </pc:spChg>
        <pc:spChg chg="mod">
          <ac:chgData name="Christoffer Østergaard Carstens" userId="5d542c86-40b2-4e4f-ab37-dc2fab4fc46a" providerId="ADAL" clId="{07F3AB9B-0BB5-42B1-9883-D046CAD528BD}" dt="2024-04-16T07:16:41.907" v="1127" actId="255"/>
          <ac:spMkLst>
            <pc:docMk/>
            <pc:sldMk cId="3494919108" sldId="355"/>
            <ac:spMk id="3" creationId="{D0D75D12-7B66-AD87-47B1-12A687F06B14}"/>
          </ac:spMkLst>
        </pc:spChg>
        <pc:spChg chg="add">
          <ac:chgData name="Christoffer Østergaard Carstens" userId="5d542c86-40b2-4e4f-ab37-dc2fab4fc46a" providerId="ADAL" clId="{07F3AB9B-0BB5-42B1-9883-D046CAD528BD}" dt="2024-04-16T07:16:27.545" v="1123" actId="26606"/>
          <ac:spMkLst>
            <pc:docMk/>
            <pc:sldMk cId="3494919108" sldId="355"/>
            <ac:spMk id="3079" creationId="{9F79630B-0F0B-446E-A637-38FA8F61D10E}"/>
          </ac:spMkLst>
        </pc:spChg>
        <pc:spChg chg="add">
          <ac:chgData name="Christoffer Østergaard Carstens" userId="5d542c86-40b2-4e4f-ab37-dc2fab4fc46a" providerId="ADAL" clId="{07F3AB9B-0BB5-42B1-9883-D046CAD528BD}" dt="2024-04-16T07:16:27.545" v="1123" actId="26606"/>
          <ac:spMkLst>
            <pc:docMk/>
            <pc:sldMk cId="3494919108" sldId="355"/>
            <ac:spMk id="3081" creationId="{B3437C99-FC8E-4311-B48A-F0C4C329B154}"/>
          </ac:spMkLst>
        </pc:spChg>
        <pc:picChg chg="add mod">
          <ac:chgData name="Christoffer Østergaard Carstens" userId="5d542c86-40b2-4e4f-ab37-dc2fab4fc46a" providerId="ADAL" clId="{07F3AB9B-0BB5-42B1-9883-D046CAD528BD}" dt="2024-04-16T07:16:27.545" v="1123" actId="26606"/>
          <ac:picMkLst>
            <pc:docMk/>
            <pc:sldMk cId="3494919108" sldId="355"/>
            <ac:picMk id="3074" creationId="{E086A8DC-1B30-7109-7215-56CC05FEF132}"/>
          </ac:picMkLst>
        </pc:picChg>
      </pc:sldChg>
      <pc:sldChg chg="modSp new mod">
        <pc:chgData name="Christoffer Østergaard Carstens" userId="5d542c86-40b2-4e4f-ab37-dc2fab4fc46a" providerId="ADAL" clId="{07F3AB9B-0BB5-42B1-9883-D046CAD528BD}" dt="2024-04-16T07:13:03.205" v="613" actId="12"/>
        <pc:sldMkLst>
          <pc:docMk/>
          <pc:sldMk cId="1682361105" sldId="356"/>
        </pc:sldMkLst>
        <pc:spChg chg="mod">
          <ac:chgData name="Christoffer Østergaard Carstens" userId="5d542c86-40b2-4e4f-ab37-dc2fab4fc46a" providerId="ADAL" clId="{07F3AB9B-0BB5-42B1-9883-D046CAD528BD}" dt="2024-04-16T07:12:35.892" v="501" actId="20577"/>
          <ac:spMkLst>
            <pc:docMk/>
            <pc:sldMk cId="1682361105" sldId="356"/>
            <ac:spMk id="2" creationId="{F319F386-3291-3B7B-AF84-3196AC08ACD1}"/>
          </ac:spMkLst>
        </pc:spChg>
        <pc:spChg chg="mod">
          <ac:chgData name="Christoffer Østergaard Carstens" userId="5d542c86-40b2-4e4f-ab37-dc2fab4fc46a" providerId="ADAL" clId="{07F3AB9B-0BB5-42B1-9883-D046CAD528BD}" dt="2024-04-16T07:13:03.205" v="613" actId="12"/>
          <ac:spMkLst>
            <pc:docMk/>
            <pc:sldMk cId="1682361105" sldId="356"/>
            <ac:spMk id="3" creationId="{53AFA2EC-4E2D-9F03-BDC8-778B0D822A02}"/>
          </ac:spMkLst>
        </pc:spChg>
      </pc:sldChg>
      <pc:sldChg chg="addSp modSp new mod setBg">
        <pc:chgData name="Christoffer Østergaard Carstens" userId="5d542c86-40b2-4e4f-ab37-dc2fab4fc46a" providerId="ADAL" clId="{07F3AB9B-0BB5-42B1-9883-D046CAD528BD}" dt="2024-04-16T07:19:50.532" v="1556" actId="255"/>
        <pc:sldMkLst>
          <pc:docMk/>
          <pc:sldMk cId="1717103565" sldId="357"/>
        </pc:sldMkLst>
        <pc:spChg chg="mod">
          <ac:chgData name="Christoffer Østergaard Carstens" userId="5d542c86-40b2-4e4f-ab37-dc2fab4fc46a" providerId="ADAL" clId="{07F3AB9B-0BB5-42B1-9883-D046CAD528BD}" dt="2024-04-16T07:19:44.456" v="1554" actId="26606"/>
          <ac:spMkLst>
            <pc:docMk/>
            <pc:sldMk cId="1717103565" sldId="357"/>
            <ac:spMk id="2" creationId="{E8BF98A8-8CA2-D5EB-CD28-EA5B924112A0}"/>
          </ac:spMkLst>
        </pc:spChg>
        <pc:spChg chg="mod">
          <ac:chgData name="Christoffer Østergaard Carstens" userId="5d542c86-40b2-4e4f-ab37-dc2fab4fc46a" providerId="ADAL" clId="{07F3AB9B-0BB5-42B1-9883-D046CAD528BD}" dt="2024-04-16T07:19:50.532" v="1556" actId="255"/>
          <ac:spMkLst>
            <pc:docMk/>
            <pc:sldMk cId="1717103565" sldId="357"/>
            <ac:spMk id="3" creationId="{01D6DA92-33D9-9BA1-ABDF-9A2B214A0956}"/>
          </ac:spMkLst>
        </pc:spChg>
        <pc:spChg chg="add">
          <ac:chgData name="Christoffer Østergaard Carstens" userId="5d542c86-40b2-4e4f-ab37-dc2fab4fc46a" providerId="ADAL" clId="{07F3AB9B-0BB5-42B1-9883-D046CAD528BD}" dt="2024-04-16T07:19:44.456" v="1554" actId="26606"/>
          <ac:spMkLst>
            <pc:docMk/>
            <pc:sldMk cId="1717103565" sldId="357"/>
            <ac:spMk id="4103" creationId="{7FF47CB7-972F-479F-A36D-9E72D26EC8DA}"/>
          </ac:spMkLst>
        </pc:spChg>
        <pc:spChg chg="add">
          <ac:chgData name="Christoffer Østergaard Carstens" userId="5d542c86-40b2-4e4f-ab37-dc2fab4fc46a" providerId="ADAL" clId="{07F3AB9B-0BB5-42B1-9883-D046CAD528BD}" dt="2024-04-16T07:19:44.456" v="1554" actId="26606"/>
          <ac:spMkLst>
            <pc:docMk/>
            <pc:sldMk cId="1717103565" sldId="357"/>
            <ac:spMk id="4105" creationId="{0D153B68-5844-490D-8E67-F616D6D721CA}"/>
          </ac:spMkLst>
        </pc:spChg>
        <pc:spChg chg="add">
          <ac:chgData name="Christoffer Østergaard Carstens" userId="5d542c86-40b2-4e4f-ab37-dc2fab4fc46a" providerId="ADAL" clId="{07F3AB9B-0BB5-42B1-9883-D046CAD528BD}" dt="2024-04-16T07:19:44.456" v="1554" actId="26606"/>
          <ac:spMkLst>
            <pc:docMk/>
            <pc:sldMk cId="1717103565" sldId="357"/>
            <ac:spMk id="4107" creationId="{9A0D773F-7A7D-4DBB-9DEA-86BB8B8F4BC8}"/>
          </ac:spMkLst>
        </pc:spChg>
        <pc:picChg chg="add mod">
          <ac:chgData name="Christoffer Østergaard Carstens" userId="5d542c86-40b2-4e4f-ab37-dc2fab4fc46a" providerId="ADAL" clId="{07F3AB9B-0BB5-42B1-9883-D046CAD528BD}" dt="2024-04-16T07:19:44.456" v="1554" actId="26606"/>
          <ac:picMkLst>
            <pc:docMk/>
            <pc:sldMk cId="1717103565" sldId="357"/>
            <ac:picMk id="4098" creationId="{6C85D66D-AC10-07DE-30D7-C81EE5995292}"/>
          </ac:picMkLst>
        </pc:picChg>
      </pc:sldChg>
      <pc:sldChg chg="addSp modSp new mod setBg">
        <pc:chgData name="Christoffer Østergaard Carstens" userId="5d542c86-40b2-4e4f-ab37-dc2fab4fc46a" providerId="ADAL" clId="{07F3AB9B-0BB5-42B1-9883-D046CAD528BD}" dt="2024-04-16T07:22:19.117" v="2055" actId="14100"/>
        <pc:sldMkLst>
          <pc:docMk/>
          <pc:sldMk cId="3684259444" sldId="358"/>
        </pc:sldMkLst>
        <pc:spChg chg="mod">
          <ac:chgData name="Christoffer Østergaard Carstens" userId="5d542c86-40b2-4e4f-ab37-dc2fab4fc46a" providerId="ADAL" clId="{07F3AB9B-0BB5-42B1-9883-D046CAD528BD}" dt="2024-04-16T07:22:16.043" v="2054" actId="20577"/>
          <ac:spMkLst>
            <pc:docMk/>
            <pc:sldMk cId="3684259444" sldId="358"/>
            <ac:spMk id="2" creationId="{C91B5BB3-28ED-D5A4-4C05-12C067E246B4}"/>
          </ac:spMkLst>
        </pc:spChg>
        <pc:spChg chg="mod ord">
          <ac:chgData name="Christoffer Østergaard Carstens" userId="5d542c86-40b2-4e4f-ab37-dc2fab4fc46a" providerId="ADAL" clId="{07F3AB9B-0BB5-42B1-9883-D046CAD528BD}" dt="2024-04-16T07:22:19.117" v="2055" actId="14100"/>
          <ac:spMkLst>
            <pc:docMk/>
            <pc:sldMk cId="3684259444" sldId="358"/>
            <ac:spMk id="3" creationId="{61313402-7F02-2440-01F0-42EF94D4E842}"/>
          </ac:spMkLst>
        </pc:spChg>
        <pc:spChg chg="add">
          <ac:chgData name="Christoffer Østergaard Carstens" userId="5d542c86-40b2-4e4f-ab37-dc2fab4fc46a" providerId="ADAL" clId="{07F3AB9B-0BB5-42B1-9883-D046CAD528BD}" dt="2024-04-16T07:22:07.882" v="2049" actId="26606"/>
          <ac:spMkLst>
            <pc:docMk/>
            <pc:sldMk cId="3684259444" sldId="358"/>
            <ac:spMk id="5127" creationId="{8B3A2D1A-45FC-4F95-B150-1C13EF2F6D09}"/>
          </ac:spMkLst>
        </pc:spChg>
        <pc:spChg chg="add">
          <ac:chgData name="Christoffer Østergaard Carstens" userId="5d542c86-40b2-4e4f-ab37-dc2fab4fc46a" providerId="ADAL" clId="{07F3AB9B-0BB5-42B1-9883-D046CAD528BD}" dt="2024-04-16T07:22:07.882" v="2049" actId="26606"/>
          <ac:spMkLst>
            <pc:docMk/>
            <pc:sldMk cId="3684259444" sldId="358"/>
            <ac:spMk id="5129" creationId="{F3768FD5-DD7A-43C7-8DEA-1F5DB3CB5B95}"/>
          </ac:spMkLst>
        </pc:spChg>
        <pc:picChg chg="add mod">
          <ac:chgData name="Christoffer Østergaard Carstens" userId="5d542c86-40b2-4e4f-ab37-dc2fab4fc46a" providerId="ADAL" clId="{07F3AB9B-0BB5-42B1-9883-D046CAD528BD}" dt="2024-04-16T07:22:10.972" v="2051" actId="27636"/>
          <ac:picMkLst>
            <pc:docMk/>
            <pc:sldMk cId="3684259444" sldId="358"/>
            <ac:picMk id="5122" creationId="{FA9B7A99-8BC7-61D1-7A39-DDC47CA5C695}"/>
          </ac:picMkLst>
        </pc:picChg>
      </pc:sldChg>
      <pc:sldChg chg="modSp new mod">
        <pc:chgData name="Christoffer Østergaard Carstens" userId="5d542c86-40b2-4e4f-ab37-dc2fab4fc46a" providerId="ADAL" clId="{07F3AB9B-0BB5-42B1-9883-D046CAD528BD}" dt="2024-04-16T07:25:35.427" v="2658" actId="14100"/>
        <pc:sldMkLst>
          <pc:docMk/>
          <pc:sldMk cId="3644140977" sldId="359"/>
        </pc:sldMkLst>
        <pc:spChg chg="mod">
          <ac:chgData name="Christoffer Østergaard Carstens" userId="5d542c86-40b2-4e4f-ab37-dc2fab4fc46a" providerId="ADAL" clId="{07F3AB9B-0BB5-42B1-9883-D046CAD528BD}" dt="2024-04-16T07:22:31.702" v="2072" actId="20577"/>
          <ac:spMkLst>
            <pc:docMk/>
            <pc:sldMk cId="3644140977" sldId="359"/>
            <ac:spMk id="2" creationId="{EA62E376-9BB0-573D-AFAF-BF9AA3ABA370}"/>
          </ac:spMkLst>
        </pc:spChg>
        <pc:spChg chg="mod">
          <ac:chgData name="Christoffer Østergaard Carstens" userId="5d542c86-40b2-4e4f-ab37-dc2fab4fc46a" providerId="ADAL" clId="{07F3AB9B-0BB5-42B1-9883-D046CAD528BD}" dt="2024-04-16T07:25:35.427" v="2658" actId="14100"/>
          <ac:spMkLst>
            <pc:docMk/>
            <pc:sldMk cId="3644140977" sldId="359"/>
            <ac:spMk id="3" creationId="{7224FEAF-F3EF-8AA4-87EF-92AC9C85EF60}"/>
          </ac:spMkLst>
        </pc:spChg>
      </pc:sldChg>
      <pc:sldChg chg="modSp new mod">
        <pc:chgData name="Christoffer Østergaard Carstens" userId="5d542c86-40b2-4e4f-ab37-dc2fab4fc46a" providerId="ADAL" clId="{07F3AB9B-0BB5-42B1-9883-D046CAD528BD}" dt="2024-04-16T07:27:52.855" v="2982" actId="5793"/>
        <pc:sldMkLst>
          <pc:docMk/>
          <pc:sldMk cId="634032827" sldId="360"/>
        </pc:sldMkLst>
        <pc:spChg chg="mod">
          <ac:chgData name="Christoffer Østergaard Carstens" userId="5d542c86-40b2-4e4f-ab37-dc2fab4fc46a" providerId="ADAL" clId="{07F3AB9B-0BB5-42B1-9883-D046CAD528BD}" dt="2024-04-16T07:25:54.313" v="2712" actId="20577"/>
          <ac:spMkLst>
            <pc:docMk/>
            <pc:sldMk cId="634032827" sldId="360"/>
            <ac:spMk id="2" creationId="{2C53A88E-136B-3CFB-CF52-C927F22B5E67}"/>
          </ac:spMkLst>
        </pc:spChg>
        <pc:spChg chg="mod">
          <ac:chgData name="Christoffer Østergaard Carstens" userId="5d542c86-40b2-4e4f-ab37-dc2fab4fc46a" providerId="ADAL" clId="{07F3AB9B-0BB5-42B1-9883-D046CAD528BD}" dt="2024-04-16T07:27:52.855" v="2982" actId="5793"/>
          <ac:spMkLst>
            <pc:docMk/>
            <pc:sldMk cId="634032827" sldId="360"/>
            <ac:spMk id="3" creationId="{AD4D5CF8-42D4-8A0E-8955-27A3D79236DD}"/>
          </ac:spMkLst>
        </pc:spChg>
      </pc:sldChg>
      <pc:sldChg chg="modSp new mod">
        <pc:chgData name="Christoffer Østergaard Carstens" userId="5d542c86-40b2-4e4f-ab37-dc2fab4fc46a" providerId="ADAL" clId="{07F3AB9B-0BB5-42B1-9883-D046CAD528BD}" dt="2024-04-16T07:30:03.509" v="3480" actId="114"/>
        <pc:sldMkLst>
          <pc:docMk/>
          <pc:sldMk cId="3901390288" sldId="361"/>
        </pc:sldMkLst>
        <pc:spChg chg="mod">
          <ac:chgData name="Christoffer Østergaard Carstens" userId="5d542c86-40b2-4e4f-ab37-dc2fab4fc46a" providerId="ADAL" clId="{07F3AB9B-0BB5-42B1-9883-D046CAD528BD}" dt="2024-04-16T07:28:06.880" v="3008" actId="20577"/>
          <ac:spMkLst>
            <pc:docMk/>
            <pc:sldMk cId="3901390288" sldId="361"/>
            <ac:spMk id="2" creationId="{991281E3-791C-58FE-4B28-BE4A26A07087}"/>
          </ac:spMkLst>
        </pc:spChg>
        <pc:spChg chg="mod">
          <ac:chgData name="Christoffer Østergaard Carstens" userId="5d542c86-40b2-4e4f-ab37-dc2fab4fc46a" providerId="ADAL" clId="{07F3AB9B-0BB5-42B1-9883-D046CAD528BD}" dt="2024-04-16T07:30:03.509" v="3480" actId="114"/>
          <ac:spMkLst>
            <pc:docMk/>
            <pc:sldMk cId="3901390288" sldId="361"/>
            <ac:spMk id="3" creationId="{D5A05443-2C2C-B4BE-910E-4B1A5195F885}"/>
          </ac:spMkLst>
        </pc:spChg>
      </pc:sldChg>
      <pc:sldChg chg="addSp new">
        <pc:chgData name="Christoffer Østergaard Carstens" userId="5d542c86-40b2-4e4f-ab37-dc2fab4fc46a" providerId="ADAL" clId="{07F3AB9B-0BB5-42B1-9883-D046CAD528BD}" dt="2024-04-16T07:30:16.968" v="3482"/>
        <pc:sldMkLst>
          <pc:docMk/>
          <pc:sldMk cId="2971578936" sldId="362"/>
        </pc:sldMkLst>
        <pc:picChg chg="add">
          <ac:chgData name="Christoffer Østergaard Carstens" userId="5d542c86-40b2-4e4f-ab37-dc2fab4fc46a" providerId="ADAL" clId="{07F3AB9B-0BB5-42B1-9883-D046CAD528BD}" dt="2024-04-16T07:30:16.968" v="3482"/>
          <ac:picMkLst>
            <pc:docMk/>
            <pc:sldMk cId="2971578936" sldId="362"/>
            <ac:picMk id="6146" creationId="{CC3D659C-4533-5D9E-D6CA-4AEE250E953C}"/>
          </ac:picMkLst>
        </pc:picChg>
      </pc:sldChg>
      <pc:sldChg chg="addSp modSp new">
        <pc:chgData name="Christoffer Østergaard Carstens" userId="5d542c86-40b2-4e4f-ab37-dc2fab4fc46a" providerId="ADAL" clId="{07F3AB9B-0BB5-42B1-9883-D046CAD528BD}" dt="2024-04-16T07:55:34.644" v="3487" actId="1076"/>
        <pc:sldMkLst>
          <pc:docMk/>
          <pc:sldMk cId="3787327245" sldId="363"/>
        </pc:sldMkLst>
        <pc:picChg chg="add mod">
          <ac:chgData name="Christoffer Østergaard Carstens" userId="5d542c86-40b2-4e4f-ab37-dc2fab4fc46a" providerId="ADAL" clId="{07F3AB9B-0BB5-42B1-9883-D046CAD528BD}" dt="2024-04-16T07:55:34.644" v="3487" actId="1076"/>
          <ac:picMkLst>
            <pc:docMk/>
            <pc:sldMk cId="3787327245" sldId="363"/>
            <ac:picMk id="7170" creationId="{EC1527CA-D841-57BB-317B-E547284210DA}"/>
          </ac:picMkLst>
        </pc:picChg>
      </pc:sldChg>
      <pc:sldChg chg="new del">
        <pc:chgData name="Christoffer Østergaard Carstens" userId="5d542c86-40b2-4e4f-ab37-dc2fab4fc46a" providerId="ADAL" clId="{07F3AB9B-0BB5-42B1-9883-D046CAD528BD}" dt="2024-04-16T07:58:26.448" v="3705" actId="47"/>
        <pc:sldMkLst>
          <pc:docMk/>
          <pc:sldMk cId="1956343227" sldId="364"/>
        </pc:sldMkLst>
      </pc:sldChg>
    </pc:docChg>
  </pc:docChgLst>
  <pc:docChgLst>
    <pc:chgData name="Christoffer Østergaard Carstens" userId="5d542c86-40b2-4e4f-ab37-dc2fab4fc46a" providerId="ADAL" clId="{79D929D8-B904-44AD-935F-EA7B3132C136}"/>
    <pc:docChg chg="undo redo custSel addSld delSld modSld">
      <pc:chgData name="Christoffer Østergaard Carstens" userId="5d542c86-40b2-4e4f-ab37-dc2fab4fc46a" providerId="ADAL" clId="{79D929D8-B904-44AD-935F-EA7B3132C136}" dt="2024-03-20T10:53:45.623" v="1724"/>
      <pc:docMkLst>
        <pc:docMk/>
      </pc:docMkLst>
      <pc:sldChg chg="modSp mod">
        <pc:chgData name="Christoffer Østergaard Carstens" userId="5d542c86-40b2-4e4f-ab37-dc2fab4fc46a" providerId="ADAL" clId="{79D929D8-B904-44AD-935F-EA7B3132C136}" dt="2024-03-20T10:13:33.372" v="1699" actId="313"/>
        <pc:sldMkLst>
          <pc:docMk/>
          <pc:sldMk cId="1927560726" sldId="289"/>
        </pc:sldMkLst>
        <pc:spChg chg="mod">
          <ac:chgData name="Christoffer Østergaard Carstens" userId="5d542c86-40b2-4e4f-ab37-dc2fab4fc46a" providerId="ADAL" clId="{79D929D8-B904-44AD-935F-EA7B3132C136}" dt="2024-03-20T10:13:33.372" v="1699" actId="313"/>
          <ac:spMkLst>
            <pc:docMk/>
            <pc:sldMk cId="1927560726" sldId="289"/>
            <ac:spMk id="3" creationId="{00000000-0000-0000-0000-000000000000}"/>
          </ac:spMkLst>
        </pc:spChg>
      </pc:sldChg>
      <pc:sldChg chg="del">
        <pc:chgData name="Christoffer Østergaard Carstens" userId="5d542c86-40b2-4e4f-ab37-dc2fab4fc46a" providerId="ADAL" clId="{79D929D8-B904-44AD-935F-EA7B3132C136}" dt="2024-03-15T11:23:39.797" v="48" actId="47"/>
        <pc:sldMkLst>
          <pc:docMk/>
          <pc:sldMk cId="3055764917" sldId="321"/>
        </pc:sldMkLst>
      </pc:sldChg>
      <pc:sldChg chg="addSp modSp mod setBg addAnim setClrOvrMap">
        <pc:chgData name="Christoffer Østergaard Carstens" userId="5d542c86-40b2-4e4f-ab37-dc2fab4fc46a" providerId="ADAL" clId="{79D929D8-B904-44AD-935F-EA7B3132C136}" dt="2024-03-20T10:53:45.623" v="1724"/>
        <pc:sldMkLst>
          <pc:docMk/>
          <pc:sldMk cId="2739757696" sldId="329"/>
        </pc:sldMkLst>
        <pc:spChg chg="mod">
          <ac:chgData name="Christoffer Østergaard Carstens" userId="5d542c86-40b2-4e4f-ab37-dc2fab4fc46a" providerId="ADAL" clId="{79D929D8-B904-44AD-935F-EA7B3132C136}" dt="2024-03-20T10:53:45.607" v="1722" actId="26606"/>
          <ac:spMkLst>
            <pc:docMk/>
            <pc:sldMk cId="2739757696" sldId="329"/>
            <ac:spMk id="2" creationId="{300A2DCB-332F-C5F3-F44E-0C5E93C1765D}"/>
          </ac:spMkLst>
        </pc:spChg>
        <pc:spChg chg="mod">
          <ac:chgData name="Christoffer Østergaard Carstens" userId="5d542c86-40b2-4e4f-ab37-dc2fab4fc46a" providerId="ADAL" clId="{79D929D8-B904-44AD-935F-EA7B3132C136}" dt="2024-03-20T10:53:45.607" v="1722" actId="26606"/>
          <ac:spMkLst>
            <pc:docMk/>
            <pc:sldMk cId="2739757696" sldId="329"/>
            <ac:spMk id="3" creationId="{30AC7F3B-3965-0B94-3589-47C6137E766E}"/>
          </ac:spMkLst>
        </pc:spChg>
        <pc:spChg chg="add">
          <ac:chgData name="Christoffer Østergaard Carstens" userId="5d542c86-40b2-4e4f-ab37-dc2fab4fc46a" providerId="ADAL" clId="{79D929D8-B904-44AD-935F-EA7B3132C136}" dt="2024-03-20T10:53:45.607" v="1722" actId="26606"/>
          <ac:spMkLst>
            <pc:docMk/>
            <pc:sldMk cId="2739757696" sldId="329"/>
            <ac:spMk id="9" creationId="{71B2258F-86CA-4D4D-8270-BC05FCDEBFB3}"/>
          </ac:spMkLst>
        </pc:spChg>
        <pc:picChg chg="add">
          <ac:chgData name="Christoffer Østergaard Carstens" userId="5d542c86-40b2-4e4f-ab37-dc2fab4fc46a" providerId="ADAL" clId="{79D929D8-B904-44AD-935F-EA7B3132C136}" dt="2024-03-20T10:53:45.607" v="1722" actId="26606"/>
          <ac:picMkLst>
            <pc:docMk/>
            <pc:sldMk cId="2739757696" sldId="329"/>
            <ac:picMk id="5" creationId="{0680A5C8-AFEF-F013-90F0-B626A299D147}"/>
          </ac:picMkLst>
        </pc:picChg>
      </pc:sldChg>
      <pc:sldChg chg="addSp modSp new mod setBg">
        <pc:chgData name="Christoffer Østergaard Carstens" userId="5d542c86-40b2-4e4f-ab37-dc2fab4fc46a" providerId="ADAL" clId="{79D929D8-B904-44AD-935F-EA7B3132C136}" dt="2024-03-20T10:14:27.109" v="1709" actId="14100"/>
        <pc:sldMkLst>
          <pc:docMk/>
          <pc:sldMk cId="478167589" sldId="330"/>
        </pc:sldMkLst>
        <pc:spChg chg="mod">
          <ac:chgData name="Christoffer Østergaard Carstens" userId="5d542c86-40b2-4e4f-ab37-dc2fab4fc46a" providerId="ADAL" clId="{79D929D8-B904-44AD-935F-EA7B3132C136}" dt="2024-03-20T10:13:57.171" v="1700" actId="26606"/>
          <ac:spMkLst>
            <pc:docMk/>
            <pc:sldMk cId="478167589" sldId="330"/>
            <ac:spMk id="2" creationId="{801A172D-826A-C005-67CA-D3CF77F65AF6}"/>
          </ac:spMkLst>
        </pc:spChg>
        <pc:spChg chg="mod">
          <ac:chgData name="Christoffer Østergaard Carstens" userId="5d542c86-40b2-4e4f-ab37-dc2fab4fc46a" providerId="ADAL" clId="{79D929D8-B904-44AD-935F-EA7B3132C136}" dt="2024-03-20T10:14:27.109" v="1709" actId="14100"/>
          <ac:spMkLst>
            <pc:docMk/>
            <pc:sldMk cId="478167589" sldId="330"/>
            <ac:spMk id="3" creationId="{4FFA8014-BDE5-11F9-C3C7-970BA5355237}"/>
          </ac:spMkLst>
        </pc:spChg>
        <pc:spChg chg="add">
          <ac:chgData name="Christoffer Østergaard Carstens" userId="5d542c86-40b2-4e4f-ab37-dc2fab4fc46a" providerId="ADAL" clId="{79D929D8-B904-44AD-935F-EA7B3132C136}" dt="2024-03-20T10:13:57.171" v="1700" actId="26606"/>
          <ac:spMkLst>
            <pc:docMk/>
            <pc:sldMk cId="478167589" sldId="330"/>
            <ac:spMk id="9" creationId="{9F7D5CDA-D291-4307-BF55-1381FED29634}"/>
          </ac:spMkLst>
        </pc:spChg>
        <pc:picChg chg="add">
          <ac:chgData name="Christoffer Østergaard Carstens" userId="5d542c86-40b2-4e4f-ab37-dc2fab4fc46a" providerId="ADAL" clId="{79D929D8-B904-44AD-935F-EA7B3132C136}" dt="2024-03-20T10:13:57.171" v="1700" actId="26606"/>
          <ac:picMkLst>
            <pc:docMk/>
            <pc:sldMk cId="478167589" sldId="330"/>
            <ac:picMk id="5" creationId="{F588822C-66CA-3C08-81B2-B8CB675B1637}"/>
          </ac:picMkLst>
        </pc:picChg>
      </pc:sldChg>
      <pc:sldChg chg="del">
        <pc:chgData name="Christoffer Østergaard Carstens" userId="5d542c86-40b2-4e4f-ab37-dc2fab4fc46a" providerId="ADAL" clId="{79D929D8-B904-44AD-935F-EA7B3132C136}" dt="2024-03-15T11:23:41.624" v="49" actId="47"/>
        <pc:sldMkLst>
          <pc:docMk/>
          <pc:sldMk cId="2418333401" sldId="330"/>
        </pc:sldMkLst>
      </pc:sldChg>
      <pc:sldChg chg="modSp new del mod">
        <pc:chgData name="Christoffer Østergaard Carstens" userId="5d542c86-40b2-4e4f-ab37-dc2fab4fc46a" providerId="ADAL" clId="{79D929D8-B904-44AD-935F-EA7B3132C136}" dt="2024-03-15T11:41:11.630" v="446" actId="47"/>
        <pc:sldMkLst>
          <pc:docMk/>
          <pc:sldMk cId="208748238" sldId="331"/>
        </pc:sldMkLst>
        <pc:spChg chg="mod">
          <ac:chgData name="Christoffer Østergaard Carstens" userId="5d542c86-40b2-4e4f-ab37-dc2fab4fc46a" providerId="ADAL" clId="{79D929D8-B904-44AD-935F-EA7B3132C136}" dt="2024-03-15T11:36:59.821" v="404" actId="20577"/>
          <ac:spMkLst>
            <pc:docMk/>
            <pc:sldMk cId="208748238" sldId="331"/>
            <ac:spMk id="2" creationId="{5FD23577-6F27-848C-51A8-7160064885D7}"/>
          </ac:spMkLst>
        </pc:spChg>
        <pc:spChg chg="mod">
          <ac:chgData name="Christoffer Østergaard Carstens" userId="5d542c86-40b2-4e4f-ab37-dc2fab4fc46a" providerId="ADAL" clId="{79D929D8-B904-44AD-935F-EA7B3132C136}" dt="2024-03-15T11:39:32.528" v="407"/>
          <ac:spMkLst>
            <pc:docMk/>
            <pc:sldMk cId="208748238" sldId="331"/>
            <ac:spMk id="3" creationId="{9F5D4AD8-D0C8-2360-0F1C-1385BBB79713}"/>
          </ac:spMkLst>
        </pc:spChg>
      </pc:sldChg>
      <pc:sldChg chg="del">
        <pc:chgData name="Christoffer Østergaard Carstens" userId="5d542c86-40b2-4e4f-ab37-dc2fab4fc46a" providerId="ADAL" clId="{79D929D8-B904-44AD-935F-EA7B3132C136}" dt="2024-03-15T11:23:43.466" v="54" actId="47"/>
        <pc:sldMkLst>
          <pc:docMk/>
          <pc:sldMk cId="4226958987" sldId="331"/>
        </pc:sldMkLst>
      </pc:sldChg>
      <pc:sldChg chg="addSp modSp new mod setBg addAnim">
        <pc:chgData name="Christoffer Østergaard Carstens" userId="5d542c86-40b2-4e4f-ab37-dc2fab4fc46a" providerId="ADAL" clId="{79D929D8-B904-44AD-935F-EA7B3132C136}" dt="2024-03-20T10:15:10.552" v="1717"/>
        <pc:sldMkLst>
          <pc:docMk/>
          <pc:sldMk cId="2204211668" sldId="332"/>
        </pc:sldMkLst>
        <pc:spChg chg="mod">
          <ac:chgData name="Christoffer Østergaard Carstens" userId="5d542c86-40b2-4e4f-ab37-dc2fab4fc46a" providerId="ADAL" clId="{79D929D8-B904-44AD-935F-EA7B3132C136}" dt="2024-03-20T10:15:10.545" v="1716" actId="26606"/>
          <ac:spMkLst>
            <pc:docMk/>
            <pc:sldMk cId="2204211668" sldId="332"/>
            <ac:spMk id="2" creationId="{9EEAA484-1693-B131-A0F7-8BF58C4364C5}"/>
          </ac:spMkLst>
        </pc:spChg>
        <pc:spChg chg="mod">
          <ac:chgData name="Christoffer Østergaard Carstens" userId="5d542c86-40b2-4e4f-ab37-dc2fab4fc46a" providerId="ADAL" clId="{79D929D8-B904-44AD-935F-EA7B3132C136}" dt="2024-03-20T10:15:10.545" v="1716" actId="26606"/>
          <ac:spMkLst>
            <pc:docMk/>
            <pc:sldMk cId="2204211668" sldId="332"/>
            <ac:spMk id="3" creationId="{75D39965-EBCF-89FE-085C-EA18E64F22FA}"/>
          </ac:spMkLst>
        </pc:spChg>
        <pc:spChg chg="add">
          <ac:chgData name="Christoffer Østergaard Carstens" userId="5d542c86-40b2-4e4f-ab37-dc2fab4fc46a" providerId="ADAL" clId="{79D929D8-B904-44AD-935F-EA7B3132C136}" dt="2024-03-20T10:15:10.545" v="1716" actId="26606"/>
          <ac:spMkLst>
            <pc:docMk/>
            <pc:sldMk cId="2204211668" sldId="332"/>
            <ac:spMk id="9" creationId="{9F7D5CDA-D291-4307-BF55-1381FED29634}"/>
          </ac:spMkLst>
        </pc:spChg>
        <pc:picChg chg="add">
          <ac:chgData name="Christoffer Østergaard Carstens" userId="5d542c86-40b2-4e4f-ab37-dc2fab4fc46a" providerId="ADAL" clId="{79D929D8-B904-44AD-935F-EA7B3132C136}" dt="2024-03-20T10:15:10.545" v="1716" actId="26606"/>
          <ac:picMkLst>
            <pc:docMk/>
            <pc:sldMk cId="2204211668" sldId="332"/>
            <ac:picMk id="5" creationId="{EA2CBBF5-DB86-8EA4-1BE9-823A0E45B370}"/>
          </ac:picMkLst>
        </pc:picChg>
      </pc:sldChg>
      <pc:sldChg chg="del">
        <pc:chgData name="Christoffer Østergaard Carstens" userId="5d542c86-40b2-4e4f-ab37-dc2fab4fc46a" providerId="ADAL" clId="{79D929D8-B904-44AD-935F-EA7B3132C136}" dt="2024-03-15T11:23:42.155" v="50" actId="47"/>
        <pc:sldMkLst>
          <pc:docMk/>
          <pc:sldMk cId="2799246738" sldId="332"/>
        </pc:sldMkLst>
      </pc:sldChg>
      <pc:sldChg chg="del">
        <pc:chgData name="Christoffer Østergaard Carstens" userId="5d542c86-40b2-4e4f-ab37-dc2fab4fc46a" providerId="ADAL" clId="{79D929D8-B904-44AD-935F-EA7B3132C136}" dt="2024-03-15T11:23:42.779" v="51" actId="47"/>
        <pc:sldMkLst>
          <pc:docMk/>
          <pc:sldMk cId="621106060" sldId="333"/>
        </pc:sldMkLst>
      </pc:sldChg>
      <pc:sldChg chg="addSp modSp new mod setBg">
        <pc:chgData name="Christoffer Østergaard Carstens" userId="5d542c86-40b2-4e4f-ab37-dc2fab4fc46a" providerId="ADAL" clId="{79D929D8-B904-44AD-935F-EA7B3132C136}" dt="2024-03-20T10:15:14.522" v="1718" actId="26606"/>
        <pc:sldMkLst>
          <pc:docMk/>
          <pc:sldMk cId="2576835816" sldId="333"/>
        </pc:sldMkLst>
        <pc:spChg chg="mod">
          <ac:chgData name="Christoffer Østergaard Carstens" userId="5d542c86-40b2-4e4f-ab37-dc2fab4fc46a" providerId="ADAL" clId="{79D929D8-B904-44AD-935F-EA7B3132C136}" dt="2024-03-20T10:15:14.522" v="1718" actId="26606"/>
          <ac:spMkLst>
            <pc:docMk/>
            <pc:sldMk cId="2576835816" sldId="333"/>
            <ac:spMk id="2" creationId="{B073154D-F3F8-A5E9-C462-98B7668B4DD5}"/>
          </ac:spMkLst>
        </pc:spChg>
        <pc:spChg chg="mod">
          <ac:chgData name="Christoffer Østergaard Carstens" userId="5d542c86-40b2-4e4f-ab37-dc2fab4fc46a" providerId="ADAL" clId="{79D929D8-B904-44AD-935F-EA7B3132C136}" dt="2024-03-20T10:15:14.522" v="1718" actId="26606"/>
          <ac:spMkLst>
            <pc:docMk/>
            <pc:sldMk cId="2576835816" sldId="333"/>
            <ac:spMk id="3" creationId="{A5F6FC07-89F9-7B46-6DD2-3B3030CB7815}"/>
          </ac:spMkLst>
        </pc:spChg>
        <pc:spChg chg="add">
          <ac:chgData name="Christoffer Østergaard Carstens" userId="5d542c86-40b2-4e4f-ab37-dc2fab4fc46a" providerId="ADAL" clId="{79D929D8-B904-44AD-935F-EA7B3132C136}" dt="2024-03-20T10:15:14.522" v="1718" actId="26606"/>
          <ac:spMkLst>
            <pc:docMk/>
            <pc:sldMk cId="2576835816" sldId="333"/>
            <ac:spMk id="9" creationId="{9F7D5CDA-D291-4307-BF55-1381FED29634}"/>
          </ac:spMkLst>
        </pc:spChg>
        <pc:picChg chg="add">
          <ac:chgData name="Christoffer Østergaard Carstens" userId="5d542c86-40b2-4e4f-ab37-dc2fab4fc46a" providerId="ADAL" clId="{79D929D8-B904-44AD-935F-EA7B3132C136}" dt="2024-03-20T10:15:14.522" v="1718" actId="26606"/>
          <ac:picMkLst>
            <pc:docMk/>
            <pc:sldMk cId="2576835816" sldId="333"/>
            <ac:picMk id="5" creationId="{96CB920A-2CF3-4DF3-2BB5-3616D451ACC2}"/>
          </ac:picMkLst>
        </pc:picChg>
      </pc:sldChg>
      <pc:sldChg chg="del">
        <pc:chgData name="Christoffer Østergaard Carstens" userId="5d542c86-40b2-4e4f-ab37-dc2fab4fc46a" providerId="ADAL" clId="{79D929D8-B904-44AD-935F-EA7B3132C136}" dt="2024-03-15T11:23:43.185" v="52" actId="47"/>
        <pc:sldMkLst>
          <pc:docMk/>
          <pc:sldMk cId="275578422" sldId="334"/>
        </pc:sldMkLst>
      </pc:sldChg>
      <pc:sldChg chg="modSp new mod">
        <pc:chgData name="Christoffer Østergaard Carstens" userId="5d542c86-40b2-4e4f-ab37-dc2fab4fc46a" providerId="ADAL" clId="{79D929D8-B904-44AD-935F-EA7B3132C136}" dt="2024-03-19T11:40:44.575" v="1602" actId="20577"/>
        <pc:sldMkLst>
          <pc:docMk/>
          <pc:sldMk cId="2138710852" sldId="334"/>
        </pc:sldMkLst>
        <pc:spChg chg="mod">
          <ac:chgData name="Christoffer Østergaard Carstens" userId="5d542c86-40b2-4e4f-ab37-dc2fab4fc46a" providerId="ADAL" clId="{79D929D8-B904-44AD-935F-EA7B3132C136}" dt="2024-03-19T11:40:44.575" v="1602" actId="20577"/>
          <ac:spMkLst>
            <pc:docMk/>
            <pc:sldMk cId="2138710852" sldId="334"/>
            <ac:spMk id="2" creationId="{8A80F819-51C9-A3B5-5F3D-4D9C57C4A549}"/>
          </ac:spMkLst>
        </pc:spChg>
        <pc:spChg chg="mod">
          <ac:chgData name="Christoffer Østergaard Carstens" userId="5d542c86-40b2-4e4f-ab37-dc2fab4fc46a" providerId="ADAL" clId="{79D929D8-B904-44AD-935F-EA7B3132C136}" dt="2024-03-15T11:44:45.449" v="850"/>
          <ac:spMkLst>
            <pc:docMk/>
            <pc:sldMk cId="2138710852" sldId="334"/>
            <ac:spMk id="3" creationId="{A44916A1-C451-42E0-2F33-967C26FFD7CA}"/>
          </ac:spMkLst>
        </pc:spChg>
      </pc:sldChg>
      <pc:sldChg chg="del">
        <pc:chgData name="Christoffer Østergaard Carstens" userId="5d542c86-40b2-4e4f-ab37-dc2fab4fc46a" providerId="ADAL" clId="{79D929D8-B904-44AD-935F-EA7B3132C136}" dt="2024-03-15T11:23:43.341" v="53" actId="47"/>
        <pc:sldMkLst>
          <pc:docMk/>
          <pc:sldMk cId="223544949" sldId="335"/>
        </pc:sldMkLst>
      </pc:sldChg>
      <pc:sldChg chg="addSp modSp new mod setBg addAnim">
        <pc:chgData name="Christoffer Østergaard Carstens" userId="5d542c86-40b2-4e4f-ab37-dc2fab4fc46a" providerId="ADAL" clId="{79D929D8-B904-44AD-935F-EA7B3132C136}" dt="2024-03-20T10:15:24.251" v="1720"/>
        <pc:sldMkLst>
          <pc:docMk/>
          <pc:sldMk cId="2384365114" sldId="335"/>
        </pc:sldMkLst>
        <pc:spChg chg="mod">
          <ac:chgData name="Christoffer Østergaard Carstens" userId="5d542c86-40b2-4e4f-ab37-dc2fab4fc46a" providerId="ADAL" clId="{79D929D8-B904-44AD-935F-EA7B3132C136}" dt="2024-03-20T10:15:24.246" v="1719" actId="26606"/>
          <ac:spMkLst>
            <pc:docMk/>
            <pc:sldMk cId="2384365114" sldId="335"/>
            <ac:spMk id="2" creationId="{44E63088-B01C-01DA-D889-23FDCFF7A3E6}"/>
          </ac:spMkLst>
        </pc:spChg>
        <pc:spChg chg="mod">
          <ac:chgData name="Christoffer Østergaard Carstens" userId="5d542c86-40b2-4e4f-ab37-dc2fab4fc46a" providerId="ADAL" clId="{79D929D8-B904-44AD-935F-EA7B3132C136}" dt="2024-03-20T10:15:24.246" v="1719" actId="26606"/>
          <ac:spMkLst>
            <pc:docMk/>
            <pc:sldMk cId="2384365114" sldId="335"/>
            <ac:spMk id="3" creationId="{EBFFC766-19C5-6BFA-2A39-F4CEA90CC87B}"/>
          </ac:spMkLst>
        </pc:spChg>
        <pc:spChg chg="add">
          <ac:chgData name="Christoffer Østergaard Carstens" userId="5d542c86-40b2-4e4f-ab37-dc2fab4fc46a" providerId="ADAL" clId="{79D929D8-B904-44AD-935F-EA7B3132C136}" dt="2024-03-20T10:15:24.246" v="1719" actId="26606"/>
          <ac:spMkLst>
            <pc:docMk/>
            <pc:sldMk cId="2384365114" sldId="335"/>
            <ac:spMk id="9" creationId="{3ECBE1F1-D69B-4AFA-ABD5-8E41720EF6DE}"/>
          </ac:spMkLst>
        </pc:spChg>
        <pc:spChg chg="add">
          <ac:chgData name="Christoffer Østergaard Carstens" userId="5d542c86-40b2-4e4f-ab37-dc2fab4fc46a" providerId="ADAL" clId="{79D929D8-B904-44AD-935F-EA7B3132C136}" dt="2024-03-20T10:15:24.246" v="1719" actId="26606"/>
          <ac:spMkLst>
            <pc:docMk/>
            <pc:sldMk cId="2384365114" sldId="335"/>
            <ac:spMk id="11" creationId="{603A6265-E10C-4B85-9C20-E75FCAF9CC63}"/>
          </ac:spMkLst>
        </pc:spChg>
        <pc:picChg chg="add">
          <ac:chgData name="Christoffer Østergaard Carstens" userId="5d542c86-40b2-4e4f-ab37-dc2fab4fc46a" providerId="ADAL" clId="{79D929D8-B904-44AD-935F-EA7B3132C136}" dt="2024-03-20T10:15:24.246" v="1719" actId="26606"/>
          <ac:picMkLst>
            <pc:docMk/>
            <pc:sldMk cId="2384365114" sldId="335"/>
            <ac:picMk id="5" creationId="{89ED98FD-38A4-D669-0589-A1E0B4822984}"/>
          </ac:picMkLst>
        </pc:picChg>
      </pc:sldChg>
      <pc:sldChg chg="modSp new mod">
        <pc:chgData name="Christoffer Østergaard Carstens" userId="5d542c86-40b2-4e4f-ab37-dc2fab4fc46a" providerId="ADAL" clId="{79D929D8-B904-44AD-935F-EA7B3132C136}" dt="2024-03-15T11:42:22.720" v="542"/>
        <pc:sldMkLst>
          <pc:docMk/>
          <pc:sldMk cId="3006837948" sldId="336"/>
        </pc:sldMkLst>
        <pc:spChg chg="mod">
          <ac:chgData name="Christoffer Østergaard Carstens" userId="5d542c86-40b2-4e4f-ab37-dc2fab4fc46a" providerId="ADAL" clId="{79D929D8-B904-44AD-935F-EA7B3132C136}" dt="2024-03-15T11:42:17.241" v="541" actId="20577"/>
          <ac:spMkLst>
            <pc:docMk/>
            <pc:sldMk cId="3006837948" sldId="336"/>
            <ac:spMk id="2" creationId="{8EA87588-49D7-9EC1-70FF-894823431B04}"/>
          </ac:spMkLst>
        </pc:spChg>
        <pc:spChg chg="mod">
          <ac:chgData name="Christoffer Østergaard Carstens" userId="5d542c86-40b2-4e4f-ab37-dc2fab4fc46a" providerId="ADAL" clId="{79D929D8-B904-44AD-935F-EA7B3132C136}" dt="2024-03-15T11:42:22.720" v="542"/>
          <ac:spMkLst>
            <pc:docMk/>
            <pc:sldMk cId="3006837948" sldId="336"/>
            <ac:spMk id="3" creationId="{C79FB643-C955-804A-E72D-59B30DE83DEA}"/>
          </ac:spMkLst>
        </pc:spChg>
      </pc:sldChg>
      <pc:sldChg chg="addSp delSp modSp new mod setBg">
        <pc:chgData name="Christoffer Østergaard Carstens" userId="5d542c86-40b2-4e4f-ab37-dc2fab4fc46a" providerId="ADAL" clId="{79D929D8-B904-44AD-935F-EA7B3132C136}" dt="2024-03-20T10:14:59.075" v="1715" actId="14100"/>
        <pc:sldMkLst>
          <pc:docMk/>
          <pc:sldMk cId="212497799" sldId="337"/>
        </pc:sldMkLst>
        <pc:spChg chg="mod">
          <ac:chgData name="Christoffer Østergaard Carstens" userId="5d542c86-40b2-4e4f-ab37-dc2fab4fc46a" providerId="ADAL" clId="{79D929D8-B904-44AD-935F-EA7B3132C136}" dt="2024-03-20T10:14:46.757" v="1712" actId="26606"/>
          <ac:spMkLst>
            <pc:docMk/>
            <pc:sldMk cId="212497799" sldId="337"/>
            <ac:spMk id="2" creationId="{B6079983-FB2E-1BF7-5AAC-8B0B91002975}"/>
          </ac:spMkLst>
        </pc:spChg>
        <pc:spChg chg="mod">
          <ac:chgData name="Christoffer Østergaard Carstens" userId="5d542c86-40b2-4e4f-ab37-dc2fab4fc46a" providerId="ADAL" clId="{79D929D8-B904-44AD-935F-EA7B3132C136}" dt="2024-03-20T10:14:59.075" v="1715" actId="14100"/>
          <ac:spMkLst>
            <pc:docMk/>
            <pc:sldMk cId="212497799" sldId="337"/>
            <ac:spMk id="3" creationId="{B90C5050-F8FC-0309-E6DC-19CE67F71EB0}"/>
          </ac:spMkLst>
        </pc:spChg>
        <pc:spChg chg="add">
          <ac:chgData name="Christoffer Østergaard Carstens" userId="5d542c86-40b2-4e4f-ab37-dc2fab4fc46a" providerId="ADAL" clId="{79D929D8-B904-44AD-935F-EA7B3132C136}" dt="2024-03-20T10:14:46.757" v="1712" actId="26606"/>
          <ac:spMkLst>
            <pc:docMk/>
            <pc:sldMk cId="212497799" sldId="337"/>
            <ac:spMk id="6" creationId="{9F7D5CDA-D291-4307-BF55-1381FED29634}"/>
          </ac:spMkLst>
        </pc:spChg>
        <pc:spChg chg="add del">
          <ac:chgData name="Christoffer Østergaard Carstens" userId="5d542c86-40b2-4e4f-ab37-dc2fab4fc46a" providerId="ADAL" clId="{79D929D8-B904-44AD-935F-EA7B3132C136}" dt="2024-03-20T10:14:39.477" v="1711" actId="26606"/>
          <ac:spMkLst>
            <pc:docMk/>
            <pc:sldMk cId="212497799" sldId="337"/>
            <ac:spMk id="9" creationId="{9F7D5CDA-D291-4307-BF55-1381FED29634}"/>
          </ac:spMkLst>
        </pc:spChg>
        <pc:picChg chg="add del">
          <ac:chgData name="Christoffer Østergaard Carstens" userId="5d542c86-40b2-4e4f-ab37-dc2fab4fc46a" providerId="ADAL" clId="{79D929D8-B904-44AD-935F-EA7B3132C136}" dt="2024-03-20T10:14:39.477" v="1711" actId="26606"/>
          <ac:picMkLst>
            <pc:docMk/>
            <pc:sldMk cId="212497799" sldId="337"/>
            <ac:picMk id="5" creationId="{F7078345-EF55-B522-94DE-A827180204A1}"/>
          </ac:picMkLst>
        </pc:picChg>
        <pc:picChg chg="add">
          <ac:chgData name="Christoffer Østergaard Carstens" userId="5d542c86-40b2-4e4f-ab37-dc2fab4fc46a" providerId="ADAL" clId="{79D929D8-B904-44AD-935F-EA7B3132C136}" dt="2024-03-20T10:14:46.757" v="1712" actId="26606"/>
          <ac:picMkLst>
            <pc:docMk/>
            <pc:sldMk cId="212497799" sldId="337"/>
            <ac:picMk id="7" creationId="{F7078345-EF55-B522-94DE-A827180204A1}"/>
          </ac:picMkLst>
        </pc:picChg>
      </pc:sldChg>
      <pc:sldChg chg="addSp modSp new mod">
        <pc:chgData name="Christoffer Østergaard Carstens" userId="5d542c86-40b2-4e4f-ab37-dc2fab4fc46a" providerId="ADAL" clId="{79D929D8-B904-44AD-935F-EA7B3132C136}" dt="2024-03-15T11:53:35.228" v="1270" actId="1076"/>
        <pc:sldMkLst>
          <pc:docMk/>
          <pc:sldMk cId="1688539571" sldId="338"/>
        </pc:sldMkLst>
        <pc:picChg chg="add mod">
          <ac:chgData name="Christoffer Østergaard Carstens" userId="5d542c86-40b2-4e4f-ab37-dc2fab4fc46a" providerId="ADAL" clId="{79D929D8-B904-44AD-935F-EA7B3132C136}" dt="2024-03-15T11:53:35.228" v="1270" actId="1076"/>
          <ac:picMkLst>
            <pc:docMk/>
            <pc:sldMk cId="1688539571" sldId="338"/>
            <ac:picMk id="5" creationId="{5808AA40-84DD-C8E5-C6A0-35069E0CE9A3}"/>
          </ac:picMkLst>
        </pc:picChg>
      </pc:sldChg>
      <pc:sldChg chg="addSp modSp new mod">
        <pc:chgData name="Christoffer Østergaard Carstens" userId="5d542c86-40b2-4e4f-ab37-dc2fab4fc46a" providerId="ADAL" clId="{79D929D8-B904-44AD-935F-EA7B3132C136}" dt="2024-03-15T11:54:28.563" v="1275" actId="1076"/>
        <pc:sldMkLst>
          <pc:docMk/>
          <pc:sldMk cId="2194883814" sldId="339"/>
        </pc:sldMkLst>
        <pc:picChg chg="add mod">
          <ac:chgData name="Christoffer Østergaard Carstens" userId="5d542c86-40b2-4e4f-ab37-dc2fab4fc46a" providerId="ADAL" clId="{79D929D8-B904-44AD-935F-EA7B3132C136}" dt="2024-03-15T11:54:28.563" v="1275" actId="1076"/>
          <ac:picMkLst>
            <pc:docMk/>
            <pc:sldMk cId="2194883814" sldId="339"/>
            <ac:picMk id="5" creationId="{3EC083DC-79EE-E5BE-A517-16422BEC2061}"/>
          </ac:picMkLst>
        </pc:picChg>
      </pc:sldChg>
      <pc:sldChg chg="addSp modSp new mod">
        <pc:chgData name="Christoffer Østergaard Carstens" userId="5d542c86-40b2-4e4f-ab37-dc2fab4fc46a" providerId="ADAL" clId="{79D929D8-B904-44AD-935F-EA7B3132C136}" dt="2024-03-15T11:59:39.236" v="1524" actId="1076"/>
        <pc:sldMkLst>
          <pc:docMk/>
          <pc:sldMk cId="4239440725" sldId="340"/>
        </pc:sldMkLst>
        <pc:picChg chg="add mod">
          <ac:chgData name="Christoffer Østergaard Carstens" userId="5d542c86-40b2-4e4f-ab37-dc2fab4fc46a" providerId="ADAL" clId="{79D929D8-B904-44AD-935F-EA7B3132C136}" dt="2024-03-15T11:59:39.236" v="1524" actId="1076"/>
          <ac:picMkLst>
            <pc:docMk/>
            <pc:sldMk cId="4239440725" sldId="340"/>
            <ac:picMk id="5" creationId="{C0CE8B3E-2B4D-AD5A-1167-91D04653BC0D}"/>
          </ac:picMkLst>
        </pc:picChg>
      </pc:sldChg>
      <pc:sldChg chg="addSp modSp new mod setBg">
        <pc:chgData name="Christoffer Østergaard Carstens" userId="5d542c86-40b2-4e4f-ab37-dc2fab4fc46a" providerId="ADAL" clId="{79D929D8-B904-44AD-935F-EA7B3132C136}" dt="2024-03-20T10:15:38.605" v="1721" actId="26606"/>
        <pc:sldMkLst>
          <pc:docMk/>
          <pc:sldMk cId="3210762090" sldId="341"/>
        </pc:sldMkLst>
        <pc:spChg chg="mod">
          <ac:chgData name="Christoffer Østergaard Carstens" userId="5d542c86-40b2-4e4f-ab37-dc2fab4fc46a" providerId="ADAL" clId="{79D929D8-B904-44AD-935F-EA7B3132C136}" dt="2024-03-20T10:15:38.605" v="1721" actId="26606"/>
          <ac:spMkLst>
            <pc:docMk/>
            <pc:sldMk cId="3210762090" sldId="341"/>
            <ac:spMk id="2" creationId="{76483EF0-5DA2-C7D3-A335-F66B23ACBC41}"/>
          </ac:spMkLst>
        </pc:spChg>
        <pc:spChg chg="mod">
          <ac:chgData name="Christoffer Østergaard Carstens" userId="5d542c86-40b2-4e4f-ab37-dc2fab4fc46a" providerId="ADAL" clId="{79D929D8-B904-44AD-935F-EA7B3132C136}" dt="2024-03-20T10:15:38.605" v="1721" actId="26606"/>
          <ac:spMkLst>
            <pc:docMk/>
            <pc:sldMk cId="3210762090" sldId="341"/>
            <ac:spMk id="3" creationId="{BF4C76A2-CABD-D47F-C3DC-C92144782ECD}"/>
          </ac:spMkLst>
        </pc:spChg>
        <pc:spChg chg="add">
          <ac:chgData name="Christoffer Østergaard Carstens" userId="5d542c86-40b2-4e4f-ab37-dc2fab4fc46a" providerId="ADAL" clId="{79D929D8-B904-44AD-935F-EA7B3132C136}" dt="2024-03-20T10:15:38.605" v="1721" actId="26606"/>
          <ac:spMkLst>
            <pc:docMk/>
            <pc:sldMk cId="3210762090" sldId="341"/>
            <ac:spMk id="9" creationId="{3ECBE1F1-D69B-4AFA-ABD5-8E41720EF6DE}"/>
          </ac:spMkLst>
        </pc:spChg>
        <pc:spChg chg="add">
          <ac:chgData name="Christoffer Østergaard Carstens" userId="5d542c86-40b2-4e4f-ab37-dc2fab4fc46a" providerId="ADAL" clId="{79D929D8-B904-44AD-935F-EA7B3132C136}" dt="2024-03-20T10:15:38.605" v="1721" actId="26606"/>
          <ac:spMkLst>
            <pc:docMk/>
            <pc:sldMk cId="3210762090" sldId="341"/>
            <ac:spMk id="11" creationId="{603A6265-E10C-4B85-9C20-E75FCAF9CC63}"/>
          </ac:spMkLst>
        </pc:spChg>
        <pc:picChg chg="add">
          <ac:chgData name="Christoffer Østergaard Carstens" userId="5d542c86-40b2-4e4f-ab37-dc2fab4fc46a" providerId="ADAL" clId="{79D929D8-B904-44AD-935F-EA7B3132C136}" dt="2024-03-20T10:15:38.605" v="1721" actId="26606"/>
          <ac:picMkLst>
            <pc:docMk/>
            <pc:sldMk cId="3210762090" sldId="341"/>
            <ac:picMk id="5" creationId="{6F4D9BD2-6F9D-AA56-A21C-91F80CE92C8C}"/>
          </ac:picMkLst>
        </pc:picChg>
      </pc:sldChg>
      <pc:sldChg chg="modSp add mod">
        <pc:chgData name="Christoffer Østergaard Carstens" userId="5d542c86-40b2-4e4f-ab37-dc2fab4fc46a" providerId="ADAL" clId="{79D929D8-B904-44AD-935F-EA7B3132C136}" dt="2024-03-15T12:03:26.835" v="1593" actId="20577"/>
        <pc:sldMkLst>
          <pc:docMk/>
          <pc:sldMk cId="2706860098" sldId="342"/>
        </pc:sldMkLst>
        <pc:spChg chg="mod">
          <ac:chgData name="Christoffer Østergaard Carstens" userId="5d542c86-40b2-4e4f-ab37-dc2fab4fc46a" providerId="ADAL" clId="{79D929D8-B904-44AD-935F-EA7B3132C136}" dt="2024-03-15T12:03:26.835" v="1593" actId="20577"/>
          <ac:spMkLst>
            <pc:docMk/>
            <pc:sldMk cId="2706860098" sldId="342"/>
            <ac:spMk id="2" creationId="{B6079983-FB2E-1BF7-5AAC-8B0B91002975}"/>
          </ac:spMkLst>
        </pc:spChg>
      </pc:sldChg>
      <pc:sldChg chg="addSp delSp modSp new mod setBg">
        <pc:chgData name="Christoffer Østergaard Carstens" userId="5d542c86-40b2-4e4f-ab37-dc2fab4fc46a" providerId="ADAL" clId="{79D929D8-B904-44AD-935F-EA7B3132C136}" dt="2024-03-20T10:12:18.699" v="1624" actId="26606"/>
        <pc:sldMkLst>
          <pc:docMk/>
          <pc:sldMk cId="1323048267" sldId="343"/>
        </pc:sldMkLst>
        <pc:spChg chg="mod">
          <ac:chgData name="Christoffer Østergaard Carstens" userId="5d542c86-40b2-4e4f-ab37-dc2fab4fc46a" providerId="ADAL" clId="{79D929D8-B904-44AD-935F-EA7B3132C136}" dt="2024-03-20T10:12:18.699" v="1624" actId="26606"/>
          <ac:spMkLst>
            <pc:docMk/>
            <pc:sldMk cId="1323048267" sldId="343"/>
            <ac:spMk id="2" creationId="{888785C5-EA46-9DA3-9449-7E18201CA272}"/>
          </ac:spMkLst>
        </pc:spChg>
        <pc:spChg chg="del">
          <ac:chgData name="Christoffer Østergaard Carstens" userId="5d542c86-40b2-4e4f-ab37-dc2fab4fc46a" providerId="ADAL" clId="{79D929D8-B904-44AD-935F-EA7B3132C136}" dt="2024-03-20T10:11:24.914" v="1621" actId="26606"/>
          <ac:spMkLst>
            <pc:docMk/>
            <pc:sldMk cId="1323048267" sldId="343"/>
            <ac:spMk id="3" creationId="{D16C1FA5-8E90-9223-B8AE-9D7C731A723D}"/>
          </ac:spMkLst>
        </pc:spChg>
        <pc:spChg chg="add del">
          <ac:chgData name="Christoffer Østergaard Carstens" userId="5d542c86-40b2-4e4f-ab37-dc2fab4fc46a" providerId="ADAL" clId="{79D929D8-B904-44AD-935F-EA7B3132C136}" dt="2024-03-20T10:12:18.699" v="1624" actId="26606"/>
          <ac:spMkLst>
            <pc:docMk/>
            <pc:sldMk cId="1323048267" sldId="343"/>
            <ac:spMk id="1031" creationId="{16C5FA50-8D52-4617-AF91-5C7B1C8352F1}"/>
          </ac:spMkLst>
        </pc:spChg>
        <pc:spChg chg="add del">
          <ac:chgData name="Christoffer Østergaard Carstens" userId="5d542c86-40b2-4e4f-ab37-dc2fab4fc46a" providerId="ADAL" clId="{79D929D8-B904-44AD-935F-EA7B3132C136}" dt="2024-03-20T10:12:18.699" v="1624" actId="26606"/>
          <ac:spMkLst>
            <pc:docMk/>
            <pc:sldMk cId="1323048267" sldId="343"/>
            <ac:spMk id="1033" creationId="{E223798C-12AD-4B0C-A50C-D676347D67CF}"/>
          </ac:spMkLst>
        </pc:spChg>
        <pc:spChg chg="add">
          <ac:chgData name="Christoffer Østergaard Carstens" userId="5d542c86-40b2-4e4f-ab37-dc2fab4fc46a" providerId="ADAL" clId="{79D929D8-B904-44AD-935F-EA7B3132C136}" dt="2024-03-20T10:12:18.699" v="1624" actId="26606"/>
          <ac:spMkLst>
            <pc:docMk/>
            <pc:sldMk cId="1323048267" sldId="343"/>
            <ac:spMk id="1037" creationId="{9C472B55-91B9-50F6-12CE-6EE9C34681F6}"/>
          </ac:spMkLst>
        </pc:spChg>
        <pc:spChg chg="add">
          <ac:chgData name="Christoffer Østergaard Carstens" userId="5d542c86-40b2-4e4f-ab37-dc2fab4fc46a" providerId="ADAL" clId="{79D929D8-B904-44AD-935F-EA7B3132C136}" dt="2024-03-20T10:12:18.699" v="1624" actId="26606"/>
          <ac:spMkLst>
            <pc:docMk/>
            <pc:sldMk cId="1323048267" sldId="343"/>
            <ac:spMk id="1040" creationId="{3AFE8227-C443-417B-BA91-520EB1EF4559}"/>
          </ac:spMkLst>
        </pc:spChg>
        <pc:spChg chg="add">
          <ac:chgData name="Christoffer Østergaard Carstens" userId="5d542c86-40b2-4e4f-ab37-dc2fab4fc46a" providerId="ADAL" clId="{79D929D8-B904-44AD-935F-EA7B3132C136}" dt="2024-03-20T10:12:18.699" v="1624" actId="26606"/>
          <ac:spMkLst>
            <pc:docMk/>
            <pc:sldMk cId="1323048267" sldId="343"/>
            <ac:spMk id="1042" creationId="{907741FC-B544-4A6E-B831-6789D042333D}"/>
          </ac:spMkLst>
        </pc:spChg>
        <pc:spChg chg="add">
          <ac:chgData name="Christoffer Østergaard Carstens" userId="5d542c86-40b2-4e4f-ab37-dc2fab4fc46a" providerId="ADAL" clId="{79D929D8-B904-44AD-935F-EA7B3132C136}" dt="2024-03-20T10:12:18.699" v="1624" actId="26606"/>
          <ac:spMkLst>
            <pc:docMk/>
            <pc:sldMk cId="1323048267" sldId="343"/>
            <ac:spMk id="1044" creationId="{3F0BE7ED-7814-4273-B18A-F26CC0380380}"/>
          </ac:spMkLst>
        </pc:spChg>
        <pc:picChg chg="add mod">
          <ac:chgData name="Christoffer Østergaard Carstens" userId="5d542c86-40b2-4e4f-ab37-dc2fab4fc46a" providerId="ADAL" clId="{79D929D8-B904-44AD-935F-EA7B3132C136}" dt="2024-03-20T10:12:18.699" v="1624" actId="26606"/>
          <ac:picMkLst>
            <pc:docMk/>
            <pc:sldMk cId="1323048267" sldId="343"/>
            <ac:picMk id="1026" creationId="{AF3909A9-D0AF-7ADC-B367-45075BBDFC6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CBFE25-CF3C-344B-920B-58BFD763C67F}" type="datetimeFigureOut">
              <a:rPr lang="da-DK" smtClean="0"/>
              <a:t>02-05-2025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a-DK"/>
              <a:t>Rediger teksttypografien i masteren
Andet niveau
Tredje niveau
Fjerde niveau
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59F723-C777-444F-9AC4-CDF74043CB23}" type="slidenum">
              <a:rPr lang="da-DK" smtClean="0"/>
              <a:t>‹nr.›</a:t>
            </a:fld>
            <a:endParaRPr lang="da-DK"/>
          </a:p>
        </p:txBody>
      </p:sp>
    </p:spTree>
    <p:extLst>
      <p:ext uri="{BB962C8B-B14F-4D97-AF65-F5344CB8AC3E}">
        <p14:creationId xmlns:p14="http://schemas.microsoft.com/office/powerpoint/2010/main" val="746925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359F723-C777-444F-9AC4-CDF74043CB23}" type="slidenum">
              <a:rPr lang="da-DK" smtClean="0"/>
              <a:t>1</a:t>
            </a:fld>
            <a:endParaRPr lang="da-DK"/>
          </a:p>
        </p:txBody>
      </p:sp>
    </p:spTree>
    <p:extLst>
      <p:ext uri="{BB962C8B-B14F-4D97-AF65-F5344CB8AC3E}">
        <p14:creationId xmlns:p14="http://schemas.microsoft.com/office/powerpoint/2010/main" val="1957313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26C386-A727-436B-8187-677947C586D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D200C5C-383D-492C-95BE-85E6D86BCC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FEF85B7D-409B-4351-B4B0-8F4607C4A113}"/>
              </a:ext>
            </a:extLst>
          </p:cNvPr>
          <p:cNvSpPr>
            <a:spLocks noGrp="1"/>
          </p:cNvSpPr>
          <p:nvPr>
            <p:ph type="dt" sz="half" idx="10"/>
          </p:nvPr>
        </p:nvSpPr>
        <p:spPr/>
        <p:txBody>
          <a:bodyPr/>
          <a:lstStyle/>
          <a:p>
            <a:fld id="{4AAD347D-5ACD-4C99-B74B-A9C85AD731AF}" type="datetimeFigureOut">
              <a:rPr lang="en-US" smtClean="0"/>
              <a:t>5/2/2025</a:t>
            </a:fld>
            <a:endParaRPr lang="en-US" dirty="0"/>
          </a:p>
        </p:txBody>
      </p:sp>
      <p:sp>
        <p:nvSpPr>
          <p:cNvPr id="5" name="Pladsholder til sidefod 4">
            <a:extLst>
              <a:ext uri="{FF2B5EF4-FFF2-40B4-BE49-F238E27FC236}">
                <a16:creationId xmlns:a16="http://schemas.microsoft.com/office/drawing/2014/main" id="{A23FCEE8-0D92-4B51-83B9-49F84D41FED8}"/>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FBB1494E-BD45-4E29-923B-1846AF02DB9A}"/>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957552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76BC24-C73F-49C6-ACDF-90B384FB57D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7D100BD-84F8-4F69-8788-768DB8F4D0B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D8D99AD-C612-43A7-A5A7-44724F17E33D}"/>
              </a:ext>
            </a:extLst>
          </p:cNvPr>
          <p:cNvSpPr>
            <a:spLocks noGrp="1"/>
          </p:cNvSpPr>
          <p:nvPr>
            <p:ph type="dt" sz="half" idx="10"/>
          </p:nvPr>
        </p:nvSpPr>
        <p:spPr/>
        <p:txBody>
          <a:bodyPr/>
          <a:lstStyle/>
          <a:p>
            <a:fld id="{4509A250-FF31-4206-8172-F9D3106AACB1}" type="datetimeFigureOut">
              <a:rPr lang="en-US" smtClean="0"/>
              <a:t>5/2/2025</a:t>
            </a:fld>
            <a:endParaRPr lang="en-US" dirty="0"/>
          </a:p>
        </p:txBody>
      </p:sp>
      <p:sp>
        <p:nvSpPr>
          <p:cNvPr id="5" name="Pladsholder til sidefod 4">
            <a:extLst>
              <a:ext uri="{FF2B5EF4-FFF2-40B4-BE49-F238E27FC236}">
                <a16:creationId xmlns:a16="http://schemas.microsoft.com/office/drawing/2014/main" id="{C3C068AD-F84F-4E10-BB64-3B042EF6DD79}"/>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5B5EC120-B8F9-4F7E-AD74-D412EAA8E87D}"/>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312018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F6B50B-4867-4D05-A58A-747DCBAFB5E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D5EA5A1-8E96-4871-8DAA-486FD736D3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7ED8E9C-E47C-4F70-9924-08CCD2BC99EA}"/>
              </a:ext>
            </a:extLst>
          </p:cNvPr>
          <p:cNvSpPr>
            <a:spLocks noGrp="1"/>
          </p:cNvSpPr>
          <p:nvPr>
            <p:ph type="dt" sz="half" idx="10"/>
          </p:nvPr>
        </p:nvSpPr>
        <p:spPr/>
        <p:txBody>
          <a:bodyPr/>
          <a:lstStyle/>
          <a:p>
            <a:fld id="{9796027F-7875-4030-9381-8BD8C4F21935}" type="datetimeFigureOut">
              <a:rPr lang="en-US" smtClean="0"/>
              <a:t>5/2/2025</a:t>
            </a:fld>
            <a:endParaRPr lang="en-US" dirty="0"/>
          </a:p>
        </p:txBody>
      </p:sp>
      <p:sp>
        <p:nvSpPr>
          <p:cNvPr id="5" name="Pladsholder til sidefod 4">
            <a:extLst>
              <a:ext uri="{FF2B5EF4-FFF2-40B4-BE49-F238E27FC236}">
                <a16:creationId xmlns:a16="http://schemas.microsoft.com/office/drawing/2014/main" id="{01058EDD-6B6B-4261-8A1C-62E876F72745}"/>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BF12B55F-2B6D-4CF0-9689-B49EDDB26D5E}"/>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872578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2647EC-DC67-4B59-8ADD-76053E112D6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27D23B5-F27F-4006-9454-3482398A82F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A867E13-D402-4D70-B744-DBB2397D4F4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6B569F9-83CF-403F-B890-0AE3E245D368}"/>
              </a:ext>
            </a:extLst>
          </p:cNvPr>
          <p:cNvSpPr>
            <a:spLocks noGrp="1"/>
          </p:cNvSpPr>
          <p:nvPr>
            <p:ph type="dt" sz="half" idx="10"/>
          </p:nvPr>
        </p:nvSpPr>
        <p:spPr/>
        <p:txBody>
          <a:bodyPr/>
          <a:lstStyle/>
          <a:p>
            <a:fld id="{9796027F-7875-4030-9381-8BD8C4F21935}" type="datetimeFigureOut">
              <a:rPr lang="en-US" smtClean="0"/>
              <a:t>5/2/2025</a:t>
            </a:fld>
            <a:endParaRPr lang="en-US" dirty="0"/>
          </a:p>
        </p:txBody>
      </p:sp>
      <p:sp>
        <p:nvSpPr>
          <p:cNvPr id="6" name="Pladsholder til sidefod 5">
            <a:extLst>
              <a:ext uri="{FF2B5EF4-FFF2-40B4-BE49-F238E27FC236}">
                <a16:creationId xmlns:a16="http://schemas.microsoft.com/office/drawing/2014/main" id="{CCA7B368-8A66-4E23-A425-4F515161CEB1}"/>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702BF781-BE84-4DE2-BBB3-1DF324D68500}"/>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1859124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6FA98A-211A-4B3F-9FC1-34EE1477317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43BAEAF-CF1A-4452-855D-659C270BE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71B4AD2-0329-4AFB-B5AB-84721F7AE4A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2977BD3-CB28-4B94-BD7F-E09DE9FA06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DE2B7C3-2E7E-4C5A-815F-27675754D00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6E1A57B7-1824-4A92-A958-C6E04BF57510}"/>
              </a:ext>
            </a:extLst>
          </p:cNvPr>
          <p:cNvSpPr>
            <a:spLocks noGrp="1"/>
          </p:cNvSpPr>
          <p:nvPr>
            <p:ph type="dt" sz="half" idx="10"/>
          </p:nvPr>
        </p:nvSpPr>
        <p:spPr/>
        <p:txBody>
          <a:bodyPr/>
          <a:lstStyle/>
          <a:p>
            <a:fld id="{9796027F-7875-4030-9381-8BD8C4F21935}" type="datetimeFigureOut">
              <a:rPr lang="en-US" smtClean="0"/>
              <a:t>5/2/2025</a:t>
            </a:fld>
            <a:endParaRPr lang="en-US" dirty="0"/>
          </a:p>
        </p:txBody>
      </p:sp>
      <p:sp>
        <p:nvSpPr>
          <p:cNvPr id="8" name="Pladsholder til sidefod 7">
            <a:extLst>
              <a:ext uri="{FF2B5EF4-FFF2-40B4-BE49-F238E27FC236}">
                <a16:creationId xmlns:a16="http://schemas.microsoft.com/office/drawing/2014/main" id="{9592960D-18D1-4103-A9C5-0C5E05236C63}"/>
              </a:ext>
            </a:extLst>
          </p:cNvPr>
          <p:cNvSpPr>
            <a:spLocks noGrp="1"/>
          </p:cNvSpPr>
          <p:nvPr>
            <p:ph type="ftr" sz="quarter" idx="11"/>
          </p:nvPr>
        </p:nvSpPr>
        <p:spPr/>
        <p:txBody>
          <a:bodyPr/>
          <a:lstStyle/>
          <a:p>
            <a:endParaRPr lang="en-US" dirty="0"/>
          </a:p>
        </p:txBody>
      </p:sp>
      <p:sp>
        <p:nvSpPr>
          <p:cNvPr id="9" name="Pladsholder til slidenummer 8">
            <a:extLst>
              <a:ext uri="{FF2B5EF4-FFF2-40B4-BE49-F238E27FC236}">
                <a16:creationId xmlns:a16="http://schemas.microsoft.com/office/drawing/2014/main" id="{29C65B85-79BC-478F-989E-7EEB2750A968}"/>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3667731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01E446-F350-4B8C-BA9C-1036443088F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89A54BD-856F-4791-918B-AA27C16DC393}"/>
              </a:ext>
            </a:extLst>
          </p:cNvPr>
          <p:cNvSpPr>
            <a:spLocks noGrp="1"/>
          </p:cNvSpPr>
          <p:nvPr>
            <p:ph type="dt" sz="half" idx="10"/>
          </p:nvPr>
        </p:nvSpPr>
        <p:spPr/>
        <p:txBody>
          <a:bodyPr/>
          <a:lstStyle/>
          <a:p>
            <a:fld id="{4509A250-FF31-4206-8172-F9D3106AACB1}" type="datetimeFigureOut">
              <a:rPr lang="en-US" smtClean="0"/>
              <a:t>5/2/2025</a:t>
            </a:fld>
            <a:endParaRPr lang="en-US" dirty="0"/>
          </a:p>
        </p:txBody>
      </p:sp>
      <p:sp>
        <p:nvSpPr>
          <p:cNvPr id="4" name="Pladsholder til sidefod 3">
            <a:extLst>
              <a:ext uri="{FF2B5EF4-FFF2-40B4-BE49-F238E27FC236}">
                <a16:creationId xmlns:a16="http://schemas.microsoft.com/office/drawing/2014/main" id="{69EDFFB7-7140-4210-8836-656E2BD23BCD}"/>
              </a:ext>
            </a:extLst>
          </p:cNvPr>
          <p:cNvSpPr>
            <a:spLocks noGrp="1"/>
          </p:cNvSpPr>
          <p:nvPr>
            <p:ph type="ftr" sz="quarter" idx="11"/>
          </p:nvPr>
        </p:nvSpPr>
        <p:spPr/>
        <p:txBody>
          <a:bodyPr/>
          <a:lstStyle/>
          <a:p>
            <a:endParaRPr lang="en-US" dirty="0"/>
          </a:p>
        </p:txBody>
      </p:sp>
      <p:sp>
        <p:nvSpPr>
          <p:cNvPr id="5" name="Pladsholder til slidenummer 4">
            <a:extLst>
              <a:ext uri="{FF2B5EF4-FFF2-40B4-BE49-F238E27FC236}">
                <a16:creationId xmlns:a16="http://schemas.microsoft.com/office/drawing/2014/main" id="{E68BB78D-06D5-4912-82B6-B10A5EF7E4CC}"/>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700680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753E3E07-2811-4835-A7A4-CBAE88980335}"/>
              </a:ext>
            </a:extLst>
          </p:cNvPr>
          <p:cNvSpPr>
            <a:spLocks noGrp="1"/>
          </p:cNvSpPr>
          <p:nvPr>
            <p:ph type="dt" sz="half" idx="10"/>
          </p:nvPr>
        </p:nvSpPr>
        <p:spPr/>
        <p:txBody>
          <a:bodyPr/>
          <a:lstStyle/>
          <a:p>
            <a:fld id="{4509A250-FF31-4206-8172-F9D3106AACB1}" type="datetimeFigureOut">
              <a:rPr lang="en-US" smtClean="0"/>
              <a:t>5/2/2025</a:t>
            </a:fld>
            <a:endParaRPr lang="en-US" dirty="0"/>
          </a:p>
        </p:txBody>
      </p:sp>
      <p:sp>
        <p:nvSpPr>
          <p:cNvPr id="3" name="Pladsholder til sidefod 2">
            <a:extLst>
              <a:ext uri="{FF2B5EF4-FFF2-40B4-BE49-F238E27FC236}">
                <a16:creationId xmlns:a16="http://schemas.microsoft.com/office/drawing/2014/main" id="{579400A2-0E6A-42CE-A3B6-58EFF6C1CC05}"/>
              </a:ext>
            </a:extLst>
          </p:cNvPr>
          <p:cNvSpPr>
            <a:spLocks noGrp="1"/>
          </p:cNvSpPr>
          <p:nvPr>
            <p:ph type="ftr" sz="quarter" idx="11"/>
          </p:nvPr>
        </p:nvSpPr>
        <p:spPr/>
        <p:txBody>
          <a:bodyPr/>
          <a:lstStyle/>
          <a:p>
            <a:endParaRPr lang="en-US" dirty="0"/>
          </a:p>
        </p:txBody>
      </p:sp>
      <p:sp>
        <p:nvSpPr>
          <p:cNvPr id="4" name="Pladsholder til slidenummer 3">
            <a:extLst>
              <a:ext uri="{FF2B5EF4-FFF2-40B4-BE49-F238E27FC236}">
                <a16:creationId xmlns:a16="http://schemas.microsoft.com/office/drawing/2014/main" id="{B88C8BA8-B4E2-499A-9654-4D710B99F85D}"/>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361981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9E1452-41E1-48FF-9081-B156E7698C2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4D25658-46B0-420C-813A-16EF83FCEC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9BE6928-4809-4C37-897B-4633826B38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60D3455-5D15-46BD-A77E-7D5073FF2996}"/>
              </a:ext>
            </a:extLst>
          </p:cNvPr>
          <p:cNvSpPr>
            <a:spLocks noGrp="1"/>
          </p:cNvSpPr>
          <p:nvPr>
            <p:ph type="dt" sz="half" idx="10"/>
          </p:nvPr>
        </p:nvSpPr>
        <p:spPr/>
        <p:txBody>
          <a:bodyPr/>
          <a:lstStyle/>
          <a:p>
            <a:fld id="{4509A250-FF31-4206-8172-F9D3106AACB1}" type="datetimeFigureOut">
              <a:rPr lang="en-US" smtClean="0"/>
              <a:t>5/2/2025</a:t>
            </a:fld>
            <a:endParaRPr lang="en-US" dirty="0"/>
          </a:p>
        </p:txBody>
      </p:sp>
      <p:sp>
        <p:nvSpPr>
          <p:cNvPr id="6" name="Pladsholder til sidefod 5">
            <a:extLst>
              <a:ext uri="{FF2B5EF4-FFF2-40B4-BE49-F238E27FC236}">
                <a16:creationId xmlns:a16="http://schemas.microsoft.com/office/drawing/2014/main" id="{EC23689C-9BC9-43AA-940B-459BF4B0AD67}"/>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165226F8-DE46-4041-B376-9D1A76CE8247}"/>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4133197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375903-50BC-4A59-87E2-0E4BDFC756E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E679D23-D688-4609-A8B5-A78FD579EC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067685E9-5223-4511-B92D-DC4C88AD6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C4F8B83-F830-4772-8817-84DD732B1EC5}"/>
              </a:ext>
            </a:extLst>
          </p:cNvPr>
          <p:cNvSpPr>
            <a:spLocks noGrp="1"/>
          </p:cNvSpPr>
          <p:nvPr>
            <p:ph type="dt" sz="half" idx="10"/>
          </p:nvPr>
        </p:nvSpPr>
        <p:spPr/>
        <p:txBody>
          <a:bodyPr/>
          <a:lstStyle/>
          <a:p>
            <a:fld id="{4509A250-FF31-4206-8172-F9D3106AACB1}" type="datetimeFigureOut">
              <a:rPr lang="en-US" smtClean="0"/>
              <a:t>5/2/2025</a:t>
            </a:fld>
            <a:endParaRPr lang="en-US" dirty="0"/>
          </a:p>
        </p:txBody>
      </p:sp>
      <p:sp>
        <p:nvSpPr>
          <p:cNvPr id="6" name="Pladsholder til sidefod 5">
            <a:extLst>
              <a:ext uri="{FF2B5EF4-FFF2-40B4-BE49-F238E27FC236}">
                <a16:creationId xmlns:a16="http://schemas.microsoft.com/office/drawing/2014/main" id="{66EBDF40-ADD3-4CAD-94DB-64E122542213}"/>
              </a:ext>
            </a:extLst>
          </p:cNvPr>
          <p:cNvSpPr>
            <a:spLocks noGrp="1"/>
          </p:cNvSpPr>
          <p:nvPr>
            <p:ph type="ftr" sz="quarter" idx="11"/>
          </p:nvPr>
        </p:nvSpPr>
        <p:spPr/>
        <p:txBody>
          <a:bodyPr/>
          <a:lstStyle/>
          <a:p>
            <a:endParaRPr lang="en-US" dirty="0"/>
          </a:p>
        </p:txBody>
      </p:sp>
      <p:sp>
        <p:nvSpPr>
          <p:cNvPr id="7" name="Pladsholder til slidenummer 6">
            <a:extLst>
              <a:ext uri="{FF2B5EF4-FFF2-40B4-BE49-F238E27FC236}">
                <a16:creationId xmlns:a16="http://schemas.microsoft.com/office/drawing/2014/main" id="{EF5BC44F-47AA-49AD-B201-13DF7A68E067}"/>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85316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463774-A418-45E4-8B53-A32AA1906842}"/>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386088E-F091-462C-AD70-AC5F4ECCBB3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90D9605-B361-4701-AD04-16C73DC27279}"/>
              </a:ext>
            </a:extLst>
          </p:cNvPr>
          <p:cNvSpPr>
            <a:spLocks noGrp="1"/>
          </p:cNvSpPr>
          <p:nvPr>
            <p:ph type="dt" sz="half" idx="10"/>
          </p:nvPr>
        </p:nvSpPr>
        <p:spPr/>
        <p:txBody>
          <a:bodyPr/>
          <a:lstStyle/>
          <a:p>
            <a:fld id="{4509A250-FF31-4206-8172-F9D3106AACB1}" type="datetimeFigureOut">
              <a:rPr lang="en-US" smtClean="0"/>
              <a:t>5/2/2025</a:t>
            </a:fld>
            <a:endParaRPr lang="en-US" dirty="0"/>
          </a:p>
        </p:txBody>
      </p:sp>
      <p:sp>
        <p:nvSpPr>
          <p:cNvPr id="5" name="Pladsholder til sidefod 4">
            <a:extLst>
              <a:ext uri="{FF2B5EF4-FFF2-40B4-BE49-F238E27FC236}">
                <a16:creationId xmlns:a16="http://schemas.microsoft.com/office/drawing/2014/main" id="{B40D3C82-5264-4910-9C11-9AC6E858F3C5}"/>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2C1AEE66-3FA8-4FAB-8412-D84BBB3DD62E}"/>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1117742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3A8BDAF-B0F3-4076-BB25-B21D809A9EE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7AA036C-0FE5-49D9-AEE2-A58A7792E21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3336A5A-D2E8-4C75-8789-41A147F48D26}"/>
              </a:ext>
            </a:extLst>
          </p:cNvPr>
          <p:cNvSpPr>
            <a:spLocks noGrp="1"/>
          </p:cNvSpPr>
          <p:nvPr>
            <p:ph type="dt" sz="half" idx="10"/>
          </p:nvPr>
        </p:nvSpPr>
        <p:spPr/>
        <p:txBody>
          <a:bodyPr/>
          <a:lstStyle/>
          <a:p>
            <a:fld id="{4509A250-FF31-4206-8172-F9D3106AACB1}" type="datetimeFigureOut">
              <a:rPr lang="en-US" smtClean="0"/>
              <a:t>5/2/2025</a:t>
            </a:fld>
            <a:endParaRPr lang="en-US" dirty="0"/>
          </a:p>
        </p:txBody>
      </p:sp>
      <p:sp>
        <p:nvSpPr>
          <p:cNvPr id="5" name="Pladsholder til sidefod 4">
            <a:extLst>
              <a:ext uri="{FF2B5EF4-FFF2-40B4-BE49-F238E27FC236}">
                <a16:creationId xmlns:a16="http://schemas.microsoft.com/office/drawing/2014/main" id="{6C92FF54-C142-4BE0-8A4A-DFD2882C3808}"/>
              </a:ext>
            </a:extLst>
          </p:cNvPr>
          <p:cNvSpPr>
            <a:spLocks noGrp="1"/>
          </p:cNvSpPr>
          <p:nvPr>
            <p:ph type="ftr" sz="quarter" idx="11"/>
          </p:nvPr>
        </p:nvSpPr>
        <p:spPr/>
        <p:txBody>
          <a:bodyPr/>
          <a:lstStyle/>
          <a:p>
            <a:endParaRPr lang="en-US" dirty="0"/>
          </a:p>
        </p:txBody>
      </p:sp>
      <p:sp>
        <p:nvSpPr>
          <p:cNvPr id="6" name="Pladsholder til slidenummer 5">
            <a:extLst>
              <a:ext uri="{FF2B5EF4-FFF2-40B4-BE49-F238E27FC236}">
                <a16:creationId xmlns:a16="http://schemas.microsoft.com/office/drawing/2014/main" id="{86D7DCA9-1B2B-4E69-B5DD-DFD227ECA253}"/>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74886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3C263E0-AB62-4995-884E-352307E68D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68E0C4E-3CC5-4CFC-8850-5186844168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22D9722-ED8F-4EE3-9BF9-91C6B10F21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t>5/2/2025</a:t>
            </a:fld>
            <a:endParaRPr lang="en-US" dirty="0"/>
          </a:p>
        </p:txBody>
      </p:sp>
      <p:sp>
        <p:nvSpPr>
          <p:cNvPr id="5" name="Pladsholder til sidefod 4">
            <a:extLst>
              <a:ext uri="{FF2B5EF4-FFF2-40B4-BE49-F238E27FC236}">
                <a16:creationId xmlns:a16="http://schemas.microsoft.com/office/drawing/2014/main" id="{3C31365F-54FF-46C0-89BB-58E6532386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Pladsholder til slidenummer 5">
            <a:extLst>
              <a:ext uri="{FF2B5EF4-FFF2-40B4-BE49-F238E27FC236}">
                <a16:creationId xmlns:a16="http://schemas.microsoft.com/office/drawing/2014/main" id="{FD189171-523F-4BF9-92C0-F7F36AE514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t>‹nr.›</a:t>
            </a:fld>
            <a:endParaRPr lang="en-US" dirty="0"/>
          </a:p>
        </p:txBody>
      </p:sp>
    </p:spTree>
    <p:extLst>
      <p:ext uri="{BB962C8B-B14F-4D97-AF65-F5344CB8AC3E}">
        <p14:creationId xmlns:p14="http://schemas.microsoft.com/office/powerpoint/2010/main" val="157954588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lobalis.dk/tema/klima-og-miljoe/dk-klimaaendringe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videnskab.dk/naturvidenskab/danmarks-groenne-vaekst-faar-taesk-i-bund-og-grund-greenwashin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D19F6-053D-9D8E-A0F8-C57DE9209BB6}"/>
              </a:ext>
            </a:extLst>
          </p:cNvPr>
          <p:cNvSpPr>
            <a:spLocks noGrp="1"/>
          </p:cNvSpPr>
          <p:nvPr>
            <p:ph type="title"/>
          </p:nvPr>
        </p:nvSpPr>
        <p:spPr/>
        <p:txBody>
          <a:bodyPr/>
          <a:lstStyle/>
          <a:p>
            <a:r>
              <a:rPr lang="da-DK" dirty="0"/>
              <a:t>Opsamling fra sidst</a:t>
            </a:r>
          </a:p>
        </p:txBody>
      </p:sp>
      <p:sp>
        <p:nvSpPr>
          <p:cNvPr id="3" name="Pladsholder til indhold 2">
            <a:extLst>
              <a:ext uri="{FF2B5EF4-FFF2-40B4-BE49-F238E27FC236}">
                <a16:creationId xmlns:a16="http://schemas.microsoft.com/office/drawing/2014/main" id="{105EE4D1-E316-3C1B-BBCB-1438367B4293}"/>
              </a:ext>
            </a:extLst>
          </p:cNvPr>
          <p:cNvSpPr>
            <a:spLocks noGrp="1"/>
          </p:cNvSpPr>
          <p:nvPr>
            <p:ph idx="1"/>
          </p:nvPr>
        </p:nvSpPr>
        <p:spPr>
          <a:xfrm>
            <a:off x="367862" y="1566040"/>
            <a:ext cx="10985938" cy="5139559"/>
          </a:xfrm>
        </p:spPr>
        <p:txBody>
          <a:bodyPr>
            <a:normAutofit/>
          </a:bodyPr>
          <a:lstStyle/>
          <a:p>
            <a:pPr marL="0" indent="0">
              <a:buNone/>
            </a:pPr>
            <a:r>
              <a:rPr lang="da-DK" dirty="0"/>
              <a:t>Du er rådgiver for Klima, Energi og Forsyningsminister Lars Aagaard. Kom med forslag til mulige løsninger på klimakrisen, og fremhæv hvilke muligheder og begrænsninger løsningerne hver især indeholder. Din rådgivning skal indeholde en diskussion af tre forskellige løsninger. Tag afsæt i: </a:t>
            </a:r>
            <a:r>
              <a:rPr lang="da-DK" dirty="0">
                <a:hlinkClick r:id="rId3"/>
              </a:rPr>
              <a:t>Klimaændringer – </a:t>
            </a:r>
            <a:r>
              <a:rPr lang="da-DK" dirty="0" err="1">
                <a:hlinkClick r:id="rId3"/>
              </a:rPr>
              <a:t>Globalis</a:t>
            </a:r>
            <a:r>
              <a:rPr lang="da-DK" dirty="0"/>
              <a:t> og selvvalgt materiale.</a:t>
            </a:r>
          </a:p>
          <a:p>
            <a:pPr marL="514350" indent="-514350">
              <a:buFont typeface="+mj-lt"/>
              <a:buAutoNum type="arabicPeriod"/>
            </a:pPr>
            <a:endParaRPr lang="da-DK" dirty="0"/>
          </a:p>
        </p:txBody>
      </p:sp>
    </p:spTree>
    <p:extLst>
      <p:ext uri="{BB962C8B-B14F-4D97-AF65-F5344CB8AC3E}">
        <p14:creationId xmlns:p14="http://schemas.microsoft.com/office/powerpoint/2010/main" val="906503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er er de mulige forklaringer på de unges klimaoprør">
            <a:extLst>
              <a:ext uri="{FF2B5EF4-FFF2-40B4-BE49-F238E27FC236}">
                <a16:creationId xmlns:a16="http://schemas.microsoft.com/office/drawing/2014/main" id="{7E6587C5-6A23-13B0-D69A-F3714F4EA5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05" r="-2" b="-2"/>
          <a:stretch/>
        </p:blipFill>
        <p:spPr bwMode="auto">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D290DA78-BBF7-F9A1-844E-ED0B9EDAA43D}"/>
              </a:ext>
            </a:extLst>
          </p:cNvPr>
          <p:cNvSpPr>
            <a:spLocks noGrp="1"/>
          </p:cNvSpPr>
          <p:nvPr>
            <p:ph type="ctrTitle"/>
          </p:nvPr>
        </p:nvSpPr>
        <p:spPr>
          <a:xfrm>
            <a:off x="661916" y="2852381"/>
            <a:ext cx="3161940" cy="2640247"/>
          </a:xfrm>
        </p:spPr>
        <p:txBody>
          <a:bodyPr>
            <a:normAutofit/>
          </a:bodyPr>
          <a:lstStyle/>
          <a:p>
            <a:pPr algn="l"/>
            <a:r>
              <a:rPr lang="da-DK" sz="3600" dirty="0">
                <a:solidFill>
                  <a:schemeClr val="tx1">
                    <a:lumMod val="85000"/>
                    <a:lumOff val="15000"/>
                  </a:schemeClr>
                </a:solidFill>
              </a:rPr>
              <a:t>Modul 6: Stat eller marked? – løsninger på klimakrisen</a:t>
            </a:r>
          </a:p>
        </p:txBody>
      </p:sp>
      <p:sp>
        <p:nvSpPr>
          <p:cNvPr id="3" name="Undertitel 2">
            <a:extLst>
              <a:ext uri="{FF2B5EF4-FFF2-40B4-BE49-F238E27FC236}">
                <a16:creationId xmlns:a16="http://schemas.microsoft.com/office/drawing/2014/main" id="{E62D1E51-8FDC-D7F9-0BD9-BE9ED4BD141C}"/>
              </a:ext>
            </a:extLst>
          </p:cNvPr>
          <p:cNvSpPr>
            <a:spLocks noGrp="1"/>
          </p:cNvSpPr>
          <p:nvPr>
            <p:ph type="subTitle" idx="1"/>
          </p:nvPr>
        </p:nvSpPr>
        <p:spPr>
          <a:xfrm>
            <a:off x="661915" y="5676901"/>
            <a:ext cx="3306089" cy="665802"/>
          </a:xfrm>
        </p:spPr>
        <p:txBody>
          <a:bodyPr>
            <a:normAutofit/>
          </a:bodyPr>
          <a:lstStyle/>
          <a:p>
            <a:pPr algn="l"/>
            <a:endParaRPr lang="da-DK" sz="1600" dirty="0">
              <a:solidFill>
                <a:schemeClr val="tx1">
                  <a:lumMod val="85000"/>
                  <a:lumOff val="15000"/>
                </a:schemeClr>
              </a:solidFill>
            </a:endParaRPr>
          </a:p>
        </p:txBody>
      </p:sp>
    </p:spTree>
    <p:extLst>
      <p:ext uri="{BB962C8B-B14F-4D97-AF65-F5344CB8AC3E}">
        <p14:creationId xmlns:p14="http://schemas.microsoft.com/office/powerpoint/2010/main" val="1939837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FAE08-6F7D-7C08-5D4E-6994D0EC60CF}"/>
              </a:ext>
            </a:extLst>
          </p:cNvPr>
          <p:cNvSpPr>
            <a:spLocks noGrp="1"/>
          </p:cNvSpPr>
          <p:nvPr>
            <p:ph type="title"/>
          </p:nvPr>
        </p:nvSpPr>
        <p:spPr/>
        <p:txBody>
          <a:bodyPr/>
          <a:lstStyle/>
          <a:p>
            <a:r>
              <a:rPr lang="da-DK" dirty="0"/>
              <a:t>Forløb: Klimakrisen og Danmark</a:t>
            </a:r>
          </a:p>
        </p:txBody>
      </p:sp>
      <p:sp>
        <p:nvSpPr>
          <p:cNvPr id="3" name="Pladsholder til indhold 2">
            <a:extLst>
              <a:ext uri="{FF2B5EF4-FFF2-40B4-BE49-F238E27FC236}">
                <a16:creationId xmlns:a16="http://schemas.microsoft.com/office/drawing/2014/main" id="{4A7D5FD6-DEBC-853E-9C31-5B9D651E02B8}"/>
              </a:ext>
            </a:extLst>
          </p:cNvPr>
          <p:cNvSpPr>
            <a:spLocks noGrp="1"/>
          </p:cNvSpPr>
          <p:nvPr>
            <p:ph idx="1"/>
          </p:nvPr>
        </p:nvSpPr>
        <p:spPr/>
        <p:txBody>
          <a:bodyPr/>
          <a:lstStyle/>
          <a:p>
            <a:pPr marL="514350" indent="-514350">
              <a:buFont typeface="+mj-lt"/>
              <a:buAutoNum type="arabicPeriod"/>
            </a:pPr>
            <a:r>
              <a:rPr lang="da-DK" dirty="0"/>
              <a:t>Unge og klimakampen</a:t>
            </a:r>
          </a:p>
          <a:p>
            <a:pPr marL="514350" indent="-514350">
              <a:buFont typeface="+mj-lt"/>
              <a:buAutoNum type="arabicPeriod"/>
            </a:pPr>
            <a:r>
              <a:rPr lang="da-DK" dirty="0"/>
              <a:t>Risiko- og </a:t>
            </a:r>
            <a:r>
              <a:rPr lang="da-DK" dirty="0" err="1"/>
              <a:t>accelerationsamfund</a:t>
            </a:r>
            <a:endParaRPr lang="da-DK" dirty="0"/>
          </a:p>
          <a:p>
            <a:pPr marL="514350" indent="-514350">
              <a:buFont typeface="+mj-lt"/>
              <a:buAutoNum type="arabicPeriod"/>
            </a:pPr>
            <a:r>
              <a:rPr lang="da-DK" dirty="0"/>
              <a:t>Politik og klima</a:t>
            </a:r>
          </a:p>
          <a:p>
            <a:pPr marL="514350" indent="-514350">
              <a:buFont typeface="+mj-lt"/>
              <a:buAutoNum type="arabicPeriod"/>
            </a:pPr>
            <a:r>
              <a:rPr lang="da-DK" dirty="0"/>
              <a:t>Globalisering og klimakrisen</a:t>
            </a:r>
          </a:p>
          <a:p>
            <a:pPr marL="514350" indent="-514350">
              <a:buFont typeface="+mj-lt"/>
              <a:buAutoNum type="arabicPeriod"/>
            </a:pPr>
            <a:r>
              <a:rPr lang="da-DK" dirty="0"/>
              <a:t>Hvordan løser vi klimakrisen?</a:t>
            </a:r>
          </a:p>
          <a:p>
            <a:pPr marL="514350" indent="-514350">
              <a:buFont typeface="+mj-lt"/>
              <a:buAutoNum type="arabicPeriod"/>
            </a:pPr>
            <a:r>
              <a:rPr lang="da-DK" b="1" dirty="0"/>
              <a:t>I dag: </a:t>
            </a:r>
            <a:r>
              <a:rPr lang="da-DK" dirty="0"/>
              <a:t>Stat eller marked?</a:t>
            </a:r>
          </a:p>
        </p:txBody>
      </p:sp>
    </p:spTree>
    <p:extLst>
      <p:ext uri="{BB962C8B-B14F-4D97-AF65-F5344CB8AC3E}">
        <p14:creationId xmlns:p14="http://schemas.microsoft.com/office/powerpoint/2010/main" val="1975057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19F386-3291-3B7B-AF84-3196AC08ACD1}"/>
              </a:ext>
            </a:extLst>
          </p:cNvPr>
          <p:cNvSpPr>
            <a:spLocks noGrp="1"/>
          </p:cNvSpPr>
          <p:nvPr>
            <p:ph type="title"/>
          </p:nvPr>
        </p:nvSpPr>
        <p:spPr/>
        <p:txBody>
          <a:bodyPr/>
          <a:lstStyle/>
          <a:p>
            <a:r>
              <a:rPr lang="da-DK" dirty="0"/>
              <a:t>Plan</a:t>
            </a:r>
          </a:p>
        </p:txBody>
      </p:sp>
      <p:sp>
        <p:nvSpPr>
          <p:cNvPr id="3" name="Pladsholder til indhold 2">
            <a:extLst>
              <a:ext uri="{FF2B5EF4-FFF2-40B4-BE49-F238E27FC236}">
                <a16:creationId xmlns:a16="http://schemas.microsoft.com/office/drawing/2014/main" id="{53AFA2EC-4E2D-9F03-BDC8-778B0D822A02}"/>
              </a:ext>
            </a:extLst>
          </p:cNvPr>
          <p:cNvSpPr>
            <a:spLocks noGrp="1"/>
          </p:cNvSpPr>
          <p:nvPr>
            <p:ph idx="1"/>
          </p:nvPr>
        </p:nvSpPr>
        <p:spPr/>
        <p:txBody>
          <a:bodyPr/>
          <a:lstStyle/>
          <a:p>
            <a:pPr marL="514350" indent="-514350">
              <a:buFont typeface="+mj-lt"/>
              <a:buAutoNum type="arabicPeriod"/>
            </a:pPr>
            <a:r>
              <a:rPr lang="da-DK" dirty="0"/>
              <a:t>Dagens tegning</a:t>
            </a:r>
          </a:p>
          <a:p>
            <a:pPr marL="514350" indent="-514350">
              <a:buFont typeface="+mj-lt"/>
              <a:buAutoNum type="arabicPeriod"/>
            </a:pPr>
            <a:r>
              <a:rPr lang="da-DK" dirty="0"/>
              <a:t>Læreroplæg</a:t>
            </a:r>
          </a:p>
          <a:p>
            <a:pPr marL="514350" indent="-514350">
              <a:buFont typeface="+mj-lt"/>
              <a:buAutoNum type="arabicPeriod"/>
            </a:pPr>
            <a:r>
              <a:rPr lang="da-DK" dirty="0"/>
              <a:t>Klimakrise og grøn vækst?</a:t>
            </a:r>
          </a:p>
          <a:p>
            <a:pPr marL="514350" indent="-514350">
              <a:buFont typeface="+mj-lt"/>
              <a:buAutoNum type="arabicPeriod"/>
            </a:pPr>
            <a:r>
              <a:rPr lang="da-DK" dirty="0"/>
              <a:t>Opsamling</a:t>
            </a:r>
          </a:p>
        </p:txBody>
      </p:sp>
    </p:spTree>
    <p:extLst>
      <p:ext uri="{BB962C8B-B14F-4D97-AF65-F5344CB8AC3E}">
        <p14:creationId xmlns:p14="http://schemas.microsoft.com/office/powerpoint/2010/main" val="1682361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10F5A48-90AC-A9C1-AC06-04D3E8810DE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1857" b="387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64" name="Rectangle 1055">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88785C5-EA46-9DA3-9449-7E18201CA27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Dagens tegning</a:t>
            </a:r>
          </a:p>
        </p:txBody>
      </p:sp>
      <p:cxnSp>
        <p:nvCxnSpPr>
          <p:cNvPr id="1065" name="Straight Connector 1057">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66" name="Straight Connector 1059">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3048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AD3E9A7-98B1-EC97-927A-4C9EA02E2B3C}"/>
              </a:ext>
            </a:extLst>
          </p:cNvPr>
          <p:cNvSpPr>
            <a:spLocks noGrp="1"/>
          </p:cNvSpPr>
          <p:nvPr>
            <p:ph type="title"/>
          </p:nvPr>
        </p:nvSpPr>
        <p:spPr>
          <a:xfrm>
            <a:off x="1137034" y="755312"/>
            <a:ext cx="3595678" cy="1330839"/>
          </a:xfrm>
        </p:spPr>
        <p:txBody>
          <a:bodyPr>
            <a:normAutofit/>
          </a:bodyPr>
          <a:lstStyle/>
          <a:p>
            <a:r>
              <a:rPr lang="da-DK" sz="3700"/>
              <a:t>Markedsøkonomi</a:t>
            </a:r>
          </a:p>
        </p:txBody>
      </p:sp>
      <p:sp>
        <p:nvSpPr>
          <p:cNvPr id="3" name="Pladsholder til indhold 2">
            <a:extLst>
              <a:ext uri="{FF2B5EF4-FFF2-40B4-BE49-F238E27FC236}">
                <a16:creationId xmlns:a16="http://schemas.microsoft.com/office/drawing/2014/main" id="{D0D75D12-7B66-AD87-47B1-12A687F06B14}"/>
              </a:ext>
            </a:extLst>
          </p:cNvPr>
          <p:cNvSpPr>
            <a:spLocks noGrp="1"/>
          </p:cNvSpPr>
          <p:nvPr>
            <p:ph idx="1"/>
          </p:nvPr>
        </p:nvSpPr>
        <p:spPr>
          <a:xfrm>
            <a:off x="175098" y="1780161"/>
            <a:ext cx="4630366" cy="4834647"/>
          </a:xfrm>
        </p:spPr>
        <p:txBody>
          <a:bodyPr>
            <a:normAutofit/>
          </a:bodyPr>
          <a:lstStyle/>
          <a:p>
            <a:r>
              <a:rPr lang="da-DK" sz="2000" dirty="0"/>
              <a:t>Dvs. husholdninger og virksomheder afgør, hvilke varer der skal produceres og hvilken pris varerne skal sælges til</a:t>
            </a:r>
          </a:p>
          <a:p>
            <a:r>
              <a:rPr lang="da-DK" sz="2000" dirty="0"/>
              <a:t>Markedsøkonomien er effektiv ift. at skabe vækst og velstand</a:t>
            </a:r>
          </a:p>
          <a:p>
            <a:pPr lvl="1"/>
            <a:r>
              <a:rPr lang="da-DK" sz="2000" dirty="0"/>
              <a:t>Kun de mest konkurrencedygtige virksomheder overlever.</a:t>
            </a:r>
          </a:p>
          <a:p>
            <a:r>
              <a:rPr lang="da-DK" sz="2000" dirty="0"/>
              <a:t>Belaster klimaet </a:t>
            </a:r>
            <a:r>
              <a:rPr lang="da-DK" sz="2000" dirty="0">
                <a:sym typeface="Wingdings" panose="05000000000000000000" pitchFamily="2" charset="2"/>
              </a:rPr>
              <a:t> Produktion kræver ressourcer </a:t>
            </a:r>
          </a:p>
          <a:p>
            <a:pPr lvl="1"/>
            <a:r>
              <a:rPr lang="da-DK" sz="2000" dirty="0">
                <a:sym typeface="Wingdings" panose="05000000000000000000" pitchFamily="2" charset="2"/>
              </a:rPr>
              <a:t>Økonomisk vækst = Klimaet påvirkes negativt</a:t>
            </a:r>
          </a:p>
          <a:p>
            <a:r>
              <a:rPr lang="da-DK" sz="2000" dirty="0">
                <a:sym typeface="Wingdings" panose="05000000000000000000" pitchFamily="2" charset="2"/>
              </a:rPr>
              <a:t>Det skaber en såkaldt målkonflikt</a:t>
            </a:r>
            <a:endParaRPr lang="da-DK" sz="2000" dirty="0"/>
          </a:p>
        </p:txBody>
      </p:sp>
      <p:pic>
        <p:nvPicPr>
          <p:cNvPr id="3074" name="Picture 2">
            <a:extLst>
              <a:ext uri="{FF2B5EF4-FFF2-40B4-BE49-F238E27FC236}">
                <a16:creationId xmlns:a16="http://schemas.microsoft.com/office/drawing/2014/main" id="{E086A8DC-1B30-7109-7215-56CC05FEF1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32" r="-1" b="-1"/>
          <a:stretch/>
        </p:blipFill>
        <p:spPr bwMode="auto">
          <a:xfrm>
            <a:off x="4773090"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919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A6A753-E57B-7F4B-9799-3F07A2ED7948}"/>
              </a:ext>
            </a:extLst>
          </p:cNvPr>
          <p:cNvSpPr>
            <a:spLocks noGrp="1"/>
          </p:cNvSpPr>
          <p:nvPr>
            <p:ph type="title"/>
          </p:nvPr>
        </p:nvSpPr>
        <p:spPr/>
        <p:txBody>
          <a:bodyPr/>
          <a:lstStyle/>
          <a:p>
            <a:r>
              <a:rPr lang="da-DK" dirty="0"/>
              <a:t>Planøkonomi</a:t>
            </a:r>
          </a:p>
        </p:txBody>
      </p:sp>
      <p:sp>
        <p:nvSpPr>
          <p:cNvPr id="3" name="Pladsholder til indhold 2">
            <a:extLst>
              <a:ext uri="{FF2B5EF4-FFF2-40B4-BE49-F238E27FC236}">
                <a16:creationId xmlns:a16="http://schemas.microsoft.com/office/drawing/2014/main" id="{021D789C-B90E-1522-BA99-C351796F7049}"/>
              </a:ext>
            </a:extLst>
          </p:cNvPr>
          <p:cNvSpPr>
            <a:spLocks noGrp="1"/>
          </p:cNvSpPr>
          <p:nvPr>
            <p:ph idx="1"/>
          </p:nvPr>
        </p:nvSpPr>
        <p:spPr/>
        <p:txBody>
          <a:bodyPr/>
          <a:lstStyle/>
          <a:p>
            <a:r>
              <a:rPr lang="da-DK" dirty="0"/>
              <a:t>Et økonomisk system, hvor priserne og de producerede mængder (udbud) bestemmes af en institution i stedet for markedet. </a:t>
            </a:r>
          </a:p>
          <a:p>
            <a:r>
              <a:rPr lang="da-DK" dirty="0"/>
              <a:t>Staten som institution, fastsætter priserne og den producerede mængde. </a:t>
            </a:r>
            <a:br>
              <a:rPr lang="da-DK" dirty="0"/>
            </a:br>
            <a:endParaRPr lang="da-DK" dirty="0"/>
          </a:p>
          <a:p>
            <a:r>
              <a:rPr lang="da-DK" dirty="0"/>
              <a:t>Normalt vil fastsættelsen ske ud fra en overordnet prioritering af de samfundsmæssige behov.</a:t>
            </a:r>
          </a:p>
          <a:p>
            <a:r>
              <a:rPr lang="da-DK" dirty="0"/>
              <a:t>Planøkonomi kan måske synes hensigtsmæssig, men det giver en række uoverstigelige problemer.</a:t>
            </a:r>
          </a:p>
        </p:txBody>
      </p:sp>
    </p:spTree>
    <p:extLst>
      <p:ext uri="{BB962C8B-B14F-4D97-AF65-F5344CB8AC3E}">
        <p14:creationId xmlns:p14="http://schemas.microsoft.com/office/powerpoint/2010/main" val="3321258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Freeform: Shape 4104">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E8BF98A8-8CA2-D5EB-CD28-EA5B924112A0}"/>
              </a:ext>
            </a:extLst>
          </p:cNvPr>
          <p:cNvSpPr>
            <a:spLocks noGrp="1"/>
          </p:cNvSpPr>
          <p:nvPr>
            <p:ph type="title"/>
          </p:nvPr>
        </p:nvSpPr>
        <p:spPr>
          <a:xfrm>
            <a:off x="1137034" y="609597"/>
            <a:ext cx="9392421" cy="1330841"/>
          </a:xfrm>
        </p:spPr>
        <p:txBody>
          <a:bodyPr>
            <a:normAutofit/>
          </a:bodyPr>
          <a:lstStyle/>
          <a:p>
            <a:r>
              <a:rPr lang="da-DK" dirty="0"/>
              <a:t>Blandingsøkonomi</a:t>
            </a:r>
          </a:p>
        </p:txBody>
      </p:sp>
      <p:sp>
        <p:nvSpPr>
          <p:cNvPr id="3" name="Pladsholder til indhold 2">
            <a:extLst>
              <a:ext uri="{FF2B5EF4-FFF2-40B4-BE49-F238E27FC236}">
                <a16:creationId xmlns:a16="http://schemas.microsoft.com/office/drawing/2014/main" id="{01D6DA92-33D9-9BA1-ABDF-9A2B214A0956}"/>
              </a:ext>
            </a:extLst>
          </p:cNvPr>
          <p:cNvSpPr>
            <a:spLocks noGrp="1"/>
          </p:cNvSpPr>
          <p:nvPr>
            <p:ph idx="1"/>
          </p:nvPr>
        </p:nvSpPr>
        <p:spPr>
          <a:xfrm>
            <a:off x="425824" y="1789890"/>
            <a:ext cx="5670176" cy="4326246"/>
          </a:xfrm>
        </p:spPr>
        <p:txBody>
          <a:bodyPr>
            <a:normAutofit/>
          </a:bodyPr>
          <a:lstStyle/>
          <a:p>
            <a:r>
              <a:rPr lang="da-DK" sz="2400" dirty="0"/>
              <a:t>Staten griber ind og regulerer </a:t>
            </a:r>
          </a:p>
          <a:p>
            <a:r>
              <a:rPr lang="da-DK" sz="2400" dirty="0"/>
              <a:t>Kendetegnet ved at virksomheder oftest er privatejede.</a:t>
            </a:r>
          </a:p>
          <a:p>
            <a:r>
              <a:rPr lang="da-DK" sz="2400" dirty="0"/>
              <a:t>I en blandingsøkonomi, som den danske, griber staten ind og regulerer virksomhederne</a:t>
            </a:r>
          </a:p>
          <a:p>
            <a:pPr lvl="1"/>
            <a:r>
              <a:rPr lang="da-DK" dirty="0"/>
              <a:t>Staten sørger også for ydelser såsom: Sundhed, uddannelse og veje.</a:t>
            </a:r>
          </a:p>
          <a:p>
            <a:pPr lvl="1"/>
            <a:r>
              <a:rPr lang="da-DK" dirty="0"/>
              <a:t>Langt de fleste økonomier i verden er blandingsøkonomier, dog stor forskel på landenes indblanding</a:t>
            </a:r>
          </a:p>
        </p:txBody>
      </p:sp>
      <p:pic>
        <p:nvPicPr>
          <p:cNvPr id="4098" name="Picture 2" descr="Team B: Blandingsøkonomi">
            <a:extLst>
              <a:ext uri="{FF2B5EF4-FFF2-40B4-BE49-F238E27FC236}">
                <a16:creationId xmlns:a16="http://schemas.microsoft.com/office/drawing/2014/main" id="{6C85D66D-AC10-07DE-30D7-C81EE599529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14080" y="2184914"/>
            <a:ext cx="4599079" cy="3755915"/>
          </a:xfrm>
          <a:prstGeom prst="rect">
            <a:avLst/>
          </a:prstGeom>
          <a:noFill/>
          <a:extLst>
            <a:ext uri="{909E8E84-426E-40DD-AFC4-6F175D3DCCD1}">
              <a14:hiddenFill xmlns:a14="http://schemas.microsoft.com/office/drawing/2010/main">
                <a:solidFill>
                  <a:srgbClr val="FFFFFF"/>
                </a:solidFill>
              </a14:hiddenFill>
            </a:ext>
          </a:extLst>
        </p:spPr>
      </p:pic>
      <p:sp>
        <p:nvSpPr>
          <p:cNvPr id="4107" name="Freeform: Shape 4106">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17103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F3768FD5-DD7A-43C7-8DEA-1F5DB3CB5B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91B5BB3-28ED-D5A4-4C05-12C067E246B4}"/>
              </a:ext>
            </a:extLst>
          </p:cNvPr>
          <p:cNvSpPr>
            <a:spLocks noGrp="1"/>
          </p:cNvSpPr>
          <p:nvPr>
            <p:ph type="title"/>
          </p:nvPr>
        </p:nvSpPr>
        <p:spPr>
          <a:xfrm>
            <a:off x="976746" y="3703975"/>
            <a:ext cx="4337858" cy="2398713"/>
          </a:xfrm>
        </p:spPr>
        <p:txBody>
          <a:bodyPr>
            <a:normAutofit/>
          </a:bodyPr>
          <a:lstStyle/>
          <a:p>
            <a:pPr algn="ctr"/>
            <a:r>
              <a:rPr lang="da-DK" sz="4000" dirty="0"/>
              <a:t>Markedsfejl</a:t>
            </a:r>
          </a:p>
        </p:txBody>
      </p:sp>
      <p:pic>
        <p:nvPicPr>
          <p:cNvPr id="5122" name="Picture 2" descr="markedsfejl | lex.dk – Den Store Danske">
            <a:extLst>
              <a:ext uri="{FF2B5EF4-FFF2-40B4-BE49-F238E27FC236}">
                <a16:creationId xmlns:a16="http://schemas.microsoft.com/office/drawing/2014/main" id="{FA9B7A99-8BC7-61D1-7A39-DDC47CA5C6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426" b="4497"/>
          <a:stretch/>
        </p:blipFill>
        <p:spPr bwMode="auto">
          <a:xfrm>
            <a:off x="864684" y="223698"/>
            <a:ext cx="11327317" cy="2930325"/>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a:noFill/>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61313402-7F02-2440-01F0-42EF94D4E842}"/>
              </a:ext>
            </a:extLst>
          </p:cNvPr>
          <p:cNvSpPr>
            <a:spLocks noGrp="1"/>
          </p:cNvSpPr>
          <p:nvPr>
            <p:ph idx="1"/>
          </p:nvPr>
        </p:nvSpPr>
        <p:spPr>
          <a:xfrm>
            <a:off x="5214026" y="3558024"/>
            <a:ext cx="6139774" cy="2930325"/>
          </a:xfrm>
        </p:spPr>
        <p:txBody>
          <a:bodyPr anchor="ctr">
            <a:normAutofit/>
          </a:bodyPr>
          <a:lstStyle/>
          <a:p>
            <a:r>
              <a:rPr lang="da-DK" sz="2000" dirty="0"/>
              <a:t>Klimaforandringer – Staten griber ind, når der opstår markedsfejl (dvs. markedet ikke fungerer optimalt)</a:t>
            </a:r>
          </a:p>
          <a:p>
            <a:r>
              <a:rPr lang="da-DK" sz="2000" dirty="0"/>
              <a:t>Vores individuelle interesser kan stride imod klimahensynet </a:t>
            </a:r>
            <a:r>
              <a:rPr lang="da-DK" sz="2000" dirty="0">
                <a:sym typeface="Wingdings" panose="05000000000000000000" pitchFamily="2" charset="2"/>
              </a:rPr>
              <a:t> Ønske om billigst mulige varer  Disse skader klimaet mest  Derfor kan staten være nødt til at regulere.</a:t>
            </a:r>
            <a:endParaRPr lang="da-DK" sz="2000" dirty="0"/>
          </a:p>
        </p:txBody>
      </p:sp>
    </p:spTree>
    <p:extLst>
      <p:ext uri="{BB962C8B-B14F-4D97-AF65-F5344CB8AC3E}">
        <p14:creationId xmlns:p14="http://schemas.microsoft.com/office/powerpoint/2010/main" val="3684259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62E376-9BB0-573D-AFAF-BF9AA3ABA370}"/>
              </a:ext>
            </a:extLst>
          </p:cNvPr>
          <p:cNvSpPr>
            <a:spLocks noGrp="1"/>
          </p:cNvSpPr>
          <p:nvPr>
            <p:ph type="title"/>
          </p:nvPr>
        </p:nvSpPr>
        <p:spPr/>
        <p:txBody>
          <a:bodyPr/>
          <a:lstStyle/>
          <a:p>
            <a:r>
              <a:rPr lang="da-DK" dirty="0"/>
              <a:t>Eksternaliteter </a:t>
            </a:r>
          </a:p>
        </p:txBody>
      </p:sp>
      <p:sp>
        <p:nvSpPr>
          <p:cNvPr id="3" name="Pladsholder til indhold 2">
            <a:extLst>
              <a:ext uri="{FF2B5EF4-FFF2-40B4-BE49-F238E27FC236}">
                <a16:creationId xmlns:a16="http://schemas.microsoft.com/office/drawing/2014/main" id="{7224FEAF-F3EF-8AA4-87EF-92AC9C85EF60}"/>
              </a:ext>
            </a:extLst>
          </p:cNvPr>
          <p:cNvSpPr>
            <a:spLocks noGrp="1"/>
          </p:cNvSpPr>
          <p:nvPr>
            <p:ph idx="1"/>
          </p:nvPr>
        </p:nvSpPr>
        <p:spPr>
          <a:xfrm>
            <a:off x="579120" y="1690688"/>
            <a:ext cx="10774680" cy="4486275"/>
          </a:xfrm>
        </p:spPr>
        <p:txBody>
          <a:bodyPr/>
          <a:lstStyle/>
          <a:p>
            <a:r>
              <a:rPr lang="da-DK" dirty="0"/>
              <a:t>Når der opstår markedsfejl, som påvirker klimaet, kan man bruge begrebet ”eksternaliteter”</a:t>
            </a:r>
          </a:p>
          <a:p>
            <a:r>
              <a:rPr lang="da-DK" dirty="0"/>
              <a:t>Dvs. at der i produktionen af varer er omkostninger, som ikke betales af virksomhederne eller forbrugerne.</a:t>
            </a:r>
          </a:p>
          <a:p>
            <a:r>
              <a:rPr lang="da-DK" u="sng" dirty="0"/>
              <a:t>Negative eksternaliteter: </a:t>
            </a:r>
          </a:p>
          <a:p>
            <a:pPr lvl="1"/>
            <a:r>
              <a:rPr lang="da-DK" dirty="0"/>
              <a:t>Klimabelastning fx luftforurening ved salg af biler </a:t>
            </a:r>
          </a:p>
          <a:p>
            <a:r>
              <a:rPr lang="da-DK" u="sng" dirty="0"/>
              <a:t>Positive eksternaliteter: </a:t>
            </a:r>
          </a:p>
          <a:p>
            <a:pPr lvl="1"/>
            <a:r>
              <a:rPr lang="da-DK" dirty="0"/>
              <a:t>Vaccination mod Corona. Gavner ikke blot den vaccinerede, men alle der dermed ikke udsættes for </a:t>
            </a:r>
            <a:r>
              <a:rPr lang="da-DK" dirty="0" err="1"/>
              <a:t>smitterisko</a:t>
            </a:r>
            <a:r>
              <a:rPr lang="da-DK" dirty="0"/>
              <a:t>.</a:t>
            </a:r>
          </a:p>
        </p:txBody>
      </p:sp>
    </p:spTree>
    <p:extLst>
      <p:ext uri="{BB962C8B-B14F-4D97-AF65-F5344CB8AC3E}">
        <p14:creationId xmlns:p14="http://schemas.microsoft.com/office/powerpoint/2010/main" val="3644140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53A88E-136B-3CFB-CF52-C927F22B5E67}"/>
              </a:ext>
            </a:extLst>
          </p:cNvPr>
          <p:cNvSpPr>
            <a:spLocks noGrp="1"/>
          </p:cNvSpPr>
          <p:nvPr>
            <p:ph type="title"/>
          </p:nvPr>
        </p:nvSpPr>
        <p:spPr/>
        <p:txBody>
          <a:bodyPr/>
          <a:lstStyle/>
          <a:p>
            <a:r>
              <a:rPr lang="da-DK" dirty="0"/>
              <a:t>Metoder til at begrænse negative eksternaliteter:</a:t>
            </a:r>
          </a:p>
        </p:txBody>
      </p:sp>
      <p:sp>
        <p:nvSpPr>
          <p:cNvPr id="3" name="Pladsholder til indhold 2">
            <a:extLst>
              <a:ext uri="{FF2B5EF4-FFF2-40B4-BE49-F238E27FC236}">
                <a16:creationId xmlns:a16="http://schemas.microsoft.com/office/drawing/2014/main" id="{AD4D5CF8-42D4-8A0E-8955-27A3D79236DD}"/>
              </a:ext>
            </a:extLst>
          </p:cNvPr>
          <p:cNvSpPr>
            <a:spLocks noGrp="1"/>
          </p:cNvSpPr>
          <p:nvPr>
            <p:ph idx="1"/>
          </p:nvPr>
        </p:nvSpPr>
        <p:spPr/>
        <p:txBody>
          <a:bodyPr/>
          <a:lstStyle/>
          <a:p>
            <a:r>
              <a:rPr lang="da-DK" dirty="0" err="1"/>
              <a:t>Pigou</a:t>
            </a:r>
            <a:r>
              <a:rPr lang="da-DK" dirty="0"/>
              <a:t>-skat: </a:t>
            </a:r>
          </a:p>
          <a:p>
            <a:pPr lvl="1"/>
            <a:r>
              <a:rPr lang="da-DK" dirty="0"/>
              <a:t>Skatten fastsættes på et niveau, så den svarer til de vurderede samlede omkostninger eller afgifter på CO2.</a:t>
            </a:r>
          </a:p>
          <a:p>
            <a:pPr marL="457200" lvl="1" indent="0">
              <a:buNone/>
            </a:pPr>
            <a:endParaRPr lang="da-DK" dirty="0"/>
          </a:p>
          <a:p>
            <a:r>
              <a:rPr lang="da-DK" dirty="0"/>
              <a:t>Regulering: </a:t>
            </a:r>
          </a:p>
          <a:p>
            <a:pPr lvl="1"/>
            <a:r>
              <a:rPr lang="da-DK" dirty="0"/>
              <a:t>Staten kan udstede forbud imod udledning af forurening af CO2 eller sætte grænser (kvoter)</a:t>
            </a:r>
          </a:p>
        </p:txBody>
      </p:sp>
    </p:spTree>
    <p:extLst>
      <p:ext uri="{BB962C8B-B14F-4D97-AF65-F5344CB8AC3E}">
        <p14:creationId xmlns:p14="http://schemas.microsoft.com/office/powerpoint/2010/main" val="634032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1281E3-791C-58FE-4B28-BE4A26A07087}"/>
              </a:ext>
            </a:extLst>
          </p:cNvPr>
          <p:cNvSpPr>
            <a:spLocks noGrp="1"/>
          </p:cNvSpPr>
          <p:nvPr>
            <p:ph type="title"/>
          </p:nvPr>
        </p:nvSpPr>
        <p:spPr/>
        <p:txBody>
          <a:bodyPr/>
          <a:lstStyle/>
          <a:p>
            <a:r>
              <a:rPr lang="da-DK" dirty="0"/>
              <a:t>Den grønne omstilling</a:t>
            </a:r>
          </a:p>
        </p:txBody>
      </p:sp>
      <p:sp>
        <p:nvSpPr>
          <p:cNvPr id="3" name="Pladsholder til indhold 2">
            <a:extLst>
              <a:ext uri="{FF2B5EF4-FFF2-40B4-BE49-F238E27FC236}">
                <a16:creationId xmlns:a16="http://schemas.microsoft.com/office/drawing/2014/main" id="{D5A05443-2C2C-B4BE-910E-4B1A5195F885}"/>
              </a:ext>
            </a:extLst>
          </p:cNvPr>
          <p:cNvSpPr>
            <a:spLocks noGrp="1"/>
          </p:cNvSpPr>
          <p:nvPr>
            <p:ph idx="1"/>
          </p:nvPr>
        </p:nvSpPr>
        <p:spPr/>
        <p:txBody>
          <a:bodyPr/>
          <a:lstStyle/>
          <a:p>
            <a:r>
              <a:rPr lang="da-DK" dirty="0"/>
              <a:t>Økonomien omlægges, så den ikke længere er afhængig af fossile brændstoffer som kul, olie og gas.</a:t>
            </a:r>
          </a:p>
          <a:p>
            <a:r>
              <a:rPr lang="da-DK" dirty="0"/>
              <a:t>Produktionen skal i stedet basere sig på grøn energi fra vedvarende energikilder:</a:t>
            </a:r>
          </a:p>
          <a:p>
            <a:endParaRPr lang="da-DK" dirty="0"/>
          </a:p>
          <a:p>
            <a:r>
              <a:rPr lang="da-DK" i="1" dirty="0"/>
              <a:t>Cirkulær økonomi</a:t>
            </a:r>
            <a:r>
              <a:rPr lang="da-DK" dirty="0"/>
              <a:t>: Forsøg på at undgå at kassere materialer og produkter. Såkaldt upcycling af varer.</a:t>
            </a:r>
          </a:p>
          <a:p>
            <a:r>
              <a:rPr lang="da-DK" dirty="0"/>
              <a:t>Deleøkonomi: Deling af biler, elbiler på vejene, bruge cykler og offentlig transport.</a:t>
            </a:r>
          </a:p>
        </p:txBody>
      </p:sp>
    </p:spTree>
    <p:extLst>
      <p:ext uri="{BB962C8B-B14F-4D97-AF65-F5344CB8AC3E}">
        <p14:creationId xmlns:p14="http://schemas.microsoft.com/office/powerpoint/2010/main" val="3901390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6B804D-C83C-75F8-E519-CC785FAF876D}"/>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40CCF6C3-471C-B2EB-8CF5-F13E9FD208B7}"/>
              </a:ext>
            </a:extLst>
          </p:cNvPr>
          <p:cNvSpPr>
            <a:spLocks noGrp="1"/>
          </p:cNvSpPr>
          <p:nvPr>
            <p:ph idx="1"/>
          </p:nvPr>
        </p:nvSpPr>
        <p:spPr/>
        <p:txBody>
          <a:bodyPr/>
          <a:lstStyle/>
          <a:p>
            <a:endParaRPr lang="da-DK"/>
          </a:p>
        </p:txBody>
      </p:sp>
      <p:pic>
        <p:nvPicPr>
          <p:cNvPr id="6146" name="Picture 2">
            <a:extLst>
              <a:ext uri="{FF2B5EF4-FFF2-40B4-BE49-F238E27FC236}">
                <a16:creationId xmlns:a16="http://schemas.microsoft.com/office/drawing/2014/main" id="{CC3D659C-4533-5D9E-D6CA-4AEE250E95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8413" y="0"/>
            <a:ext cx="45735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578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E6678D-BF7E-7CFC-2CE2-F8982C7DFAE6}"/>
              </a:ext>
            </a:extLst>
          </p:cNvPr>
          <p:cNvSpPr>
            <a:spLocks noGrp="1"/>
          </p:cNvSpPr>
          <p:nvPr>
            <p:ph type="title"/>
          </p:nvPr>
        </p:nvSpPr>
        <p:spPr/>
        <p:txBody>
          <a:bodyPr/>
          <a:lstStyle/>
          <a:p>
            <a:r>
              <a:rPr lang="da-DK" dirty="0"/>
              <a:t>Verdensmål og </a:t>
            </a:r>
            <a:r>
              <a:rPr lang="da-DK"/>
              <a:t>grøn vækst (30 min)</a:t>
            </a:r>
            <a:endParaRPr lang="da-DK" dirty="0"/>
          </a:p>
        </p:txBody>
      </p:sp>
      <p:sp>
        <p:nvSpPr>
          <p:cNvPr id="3" name="Pladsholder til indhold 2">
            <a:extLst>
              <a:ext uri="{FF2B5EF4-FFF2-40B4-BE49-F238E27FC236}">
                <a16:creationId xmlns:a16="http://schemas.microsoft.com/office/drawing/2014/main" id="{1A9704AB-6DF9-5D63-477F-99B432516E6F}"/>
              </a:ext>
            </a:extLst>
          </p:cNvPr>
          <p:cNvSpPr>
            <a:spLocks noGrp="1"/>
          </p:cNvSpPr>
          <p:nvPr>
            <p:ph idx="1"/>
          </p:nvPr>
        </p:nvSpPr>
        <p:spPr/>
        <p:txBody>
          <a:bodyPr/>
          <a:lstStyle/>
          <a:p>
            <a:pPr marL="514350" indent="-514350">
              <a:buFont typeface="+mj-lt"/>
              <a:buAutoNum type="arabicPeriod"/>
            </a:pPr>
            <a:r>
              <a:rPr lang="da-DK" dirty="0"/>
              <a:t>Kom med forslag til, hvordan Danmark kan bruge de forskellige verdensmål til at skabe økonomisk vækst i Danmark</a:t>
            </a:r>
          </a:p>
          <a:p>
            <a:pPr marL="514350" indent="-514350">
              <a:buFont typeface="+mj-lt"/>
              <a:buAutoNum type="arabicPeriod"/>
            </a:pPr>
            <a:r>
              <a:rPr lang="da-DK" dirty="0"/>
              <a:t>Læs </a:t>
            </a:r>
            <a:r>
              <a:rPr lang="da-DK" dirty="0">
                <a:hlinkClick r:id="rId2"/>
              </a:rPr>
              <a:t>Danmarks grønne vækst får kritik: »I bund og grund </a:t>
            </a:r>
            <a:r>
              <a:rPr lang="da-DK" dirty="0" err="1">
                <a:hlinkClick r:id="rId2"/>
              </a:rPr>
              <a:t>greenwashing</a:t>
            </a:r>
            <a:r>
              <a:rPr lang="da-DK" dirty="0">
                <a:hlinkClick r:id="rId2"/>
              </a:rPr>
              <a:t>«</a:t>
            </a:r>
            <a:r>
              <a:rPr lang="da-DK" dirty="0"/>
              <a:t> og diskuter fordele og ulemper ved den grøn vækst</a:t>
            </a:r>
          </a:p>
        </p:txBody>
      </p:sp>
    </p:spTree>
    <p:extLst>
      <p:ext uri="{BB962C8B-B14F-4D97-AF65-F5344CB8AC3E}">
        <p14:creationId xmlns:p14="http://schemas.microsoft.com/office/powerpoint/2010/main" val="1116557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C53AED-40B4-8E73-FAE8-F0FB0E22E4DB}"/>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083E6955-AC02-BBE8-6620-460755919DF4}"/>
              </a:ext>
            </a:extLst>
          </p:cNvPr>
          <p:cNvSpPr>
            <a:spLocks noGrp="1"/>
          </p:cNvSpPr>
          <p:nvPr>
            <p:ph idx="1"/>
          </p:nvPr>
        </p:nvSpPr>
        <p:spPr/>
        <p:txBody>
          <a:bodyPr/>
          <a:lstStyle/>
          <a:p>
            <a:endParaRPr lang="da-DK"/>
          </a:p>
        </p:txBody>
      </p:sp>
      <p:pic>
        <p:nvPicPr>
          <p:cNvPr id="7170" name="Picture 2">
            <a:extLst>
              <a:ext uri="{FF2B5EF4-FFF2-40B4-BE49-F238E27FC236}">
                <a16:creationId xmlns:a16="http://schemas.microsoft.com/office/drawing/2014/main" id="{EC1527CA-D841-57BB-317B-E54728421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11777"/>
            <a:ext cx="10164041" cy="6434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32724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9021</TotalTime>
  <Words>563</Words>
  <Application>Microsoft Office PowerPoint</Application>
  <PresentationFormat>Widescreen</PresentationFormat>
  <Paragraphs>60</Paragraphs>
  <Slides>15</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15</vt:i4>
      </vt:variant>
    </vt:vector>
  </HeadingPairs>
  <TitlesOfParts>
    <vt:vector size="20" baseType="lpstr">
      <vt:lpstr>Arial</vt:lpstr>
      <vt:lpstr>Calibri</vt:lpstr>
      <vt:lpstr>Calibri Light</vt:lpstr>
      <vt:lpstr>Wingdings</vt:lpstr>
      <vt:lpstr>Office-tema</vt:lpstr>
      <vt:lpstr>Opsamling fra sidst</vt:lpstr>
      <vt:lpstr>Modul 6: Stat eller marked? – løsninger på klimakrisen</vt:lpstr>
      <vt:lpstr>Forløb: Klimakrisen og Danmark</vt:lpstr>
      <vt:lpstr>Plan</vt:lpstr>
      <vt:lpstr>Dagens tegning</vt:lpstr>
      <vt:lpstr>Markedsøkonomi</vt:lpstr>
      <vt:lpstr>Planøkonomi</vt:lpstr>
      <vt:lpstr>Blandingsøkonomi</vt:lpstr>
      <vt:lpstr>Markedsfejl</vt:lpstr>
      <vt:lpstr>Eksternaliteter </vt:lpstr>
      <vt:lpstr>Metoder til at begrænse negative eksternaliteter:</vt:lpstr>
      <vt:lpstr>Den grønne omstilling</vt:lpstr>
      <vt:lpstr>PowerPoint-præsentation</vt:lpstr>
      <vt:lpstr>Verdensmål og grøn vækst (30 min)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dc:title>
  <dc:creator>Christoffer Østergaard</dc:creator>
  <cp:lastModifiedBy>Christoffer Østergaard Carstens</cp:lastModifiedBy>
  <cp:revision>448</cp:revision>
  <dcterms:created xsi:type="dcterms:W3CDTF">2019-11-18T13:34:44Z</dcterms:created>
  <dcterms:modified xsi:type="dcterms:W3CDTF">2025-05-02T08:39:00Z</dcterms:modified>
</cp:coreProperties>
</file>