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76" r:id="rId6"/>
    <p:sldId id="264" r:id="rId7"/>
    <p:sldId id="271" r:id="rId8"/>
    <p:sldId id="265" r:id="rId9"/>
    <p:sldId id="272" r:id="rId10"/>
    <p:sldId id="273" r:id="rId11"/>
    <p:sldId id="267" r:id="rId12"/>
    <p:sldId id="266" r:id="rId13"/>
    <p:sldId id="268" r:id="rId14"/>
    <p:sldId id="269" r:id="rId15"/>
    <p:sldId id="270" r:id="rId16"/>
    <p:sldId id="275" r:id="rId17"/>
    <p:sldId id="274" r:id="rId18"/>
    <p:sldId id="262" r:id="rId1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4D255F-43DA-4884-9BBE-BD8ABC8D8C63}" v="1" dt="2024-12-12T07:48:51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B6A7F121-B9F8-4CB2-BF30-823DCF7BF8ED}"/>
    <pc:docChg chg="custSel addSld delSld modSld">
      <pc:chgData name="Christoffer Østergaard Carstens" userId="5d542c86-40b2-4e4f-ab37-dc2fab4fc46a" providerId="ADAL" clId="{B6A7F121-B9F8-4CB2-BF30-823DCF7BF8ED}" dt="2023-11-27T08:26:02.810" v="300" actId="12"/>
      <pc:docMkLst>
        <pc:docMk/>
      </pc:docMkLst>
      <pc:sldChg chg="modSp mod">
        <pc:chgData name="Christoffer Østergaard Carstens" userId="5d542c86-40b2-4e4f-ab37-dc2fab4fc46a" providerId="ADAL" clId="{B6A7F121-B9F8-4CB2-BF30-823DCF7BF8ED}" dt="2023-11-23T09:40:43.371" v="29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6A7F121-B9F8-4CB2-BF30-823DCF7BF8ED}" dt="2023-11-23T09:40:29.222" v="243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6A7F121-B9F8-4CB2-BF30-823DCF7BF8ED}" dt="2023-11-23T09:40:43.371" v="29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7T08:26:02.810" v="300" actId="12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6A7F121-B9F8-4CB2-BF30-823DCF7BF8ED}" dt="2023-11-27T08:26:02.810" v="300" actId="12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3T09:41:23.961" v="29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6A7F121-B9F8-4CB2-BF30-823DCF7BF8ED}" dt="2023-11-23T09:41:23.961" v="299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del">
        <pc:chgData name="Christoffer Østergaard Carstens" userId="5d542c86-40b2-4e4f-ab37-dc2fab4fc46a" providerId="ADAL" clId="{B6A7F121-B9F8-4CB2-BF30-823DCF7BF8ED}" dt="2023-11-21T12:19:57.544" v="0" actId="47"/>
        <pc:sldMkLst>
          <pc:docMk/>
          <pc:sldMk cId="3814936455" sldId="264"/>
        </pc:sldMkLst>
      </pc:sldChg>
      <pc:sldChg chg="modSp new mod">
        <pc:chgData name="Christoffer Østergaard Carstens" userId="5d542c86-40b2-4e4f-ab37-dc2fab4fc46a" providerId="ADAL" clId="{B6A7F121-B9F8-4CB2-BF30-823DCF7BF8ED}" dt="2023-11-21T12:22:51.307" v="232" actId="20577"/>
        <pc:sldMkLst>
          <pc:docMk/>
          <pc:sldMk cId="2041897146" sldId="266"/>
        </pc:sldMkLst>
        <pc:spChg chg="mod">
          <ac:chgData name="Christoffer Østergaard Carstens" userId="5d542c86-40b2-4e4f-ab37-dc2fab4fc46a" providerId="ADAL" clId="{B6A7F121-B9F8-4CB2-BF30-823DCF7BF8ED}" dt="2023-11-21T12:22:51.307" v="232" actId="20577"/>
          <ac:spMkLst>
            <pc:docMk/>
            <pc:sldMk cId="2041897146" sldId="266"/>
            <ac:spMk id="2" creationId="{86F7700E-69EE-0958-9EDE-6988F3F471D6}"/>
          </ac:spMkLst>
        </pc:spChg>
        <pc:spChg chg="mod">
          <ac:chgData name="Christoffer Østergaard Carstens" userId="5d542c86-40b2-4e4f-ab37-dc2fab4fc46a" providerId="ADAL" clId="{B6A7F121-B9F8-4CB2-BF30-823DCF7BF8ED}" dt="2023-11-21T12:22:29.142" v="194" actId="20577"/>
          <ac:spMkLst>
            <pc:docMk/>
            <pc:sldMk cId="2041897146" sldId="266"/>
            <ac:spMk id="3" creationId="{8BCDD591-A520-6E04-6C94-E702E78596AC}"/>
          </ac:spMkLst>
        </pc:spChg>
      </pc:sldChg>
    </pc:docChg>
  </pc:docChgLst>
  <pc:docChgLst>
    <pc:chgData name="Christoffer Østergaard Carstens" userId="5d542c86-40b2-4e4f-ab37-dc2fab4fc46a" providerId="ADAL" clId="{B8A7704D-416F-454C-BEBF-C02B115F2F8D}"/>
    <pc:docChg chg="undo custSel addSld modSld sldOrd">
      <pc:chgData name="Christoffer Østergaard Carstens" userId="5d542c86-40b2-4e4f-ab37-dc2fab4fc46a" providerId="ADAL" clId="{B8A7704D-416F-454C-BEBF-C02B115F2F8D}" dt="2021-10-14T10:29:50.219" v="545" actId="20577"/>
      <pc:docMkLst>
        <pc:docMk/>
      </pc:docMkLst>
      <pc:sldChg chg="modSp mod">
        <pc:chgData name="Christoffer Østergaard Carstens" userId="5d542c86-40b2-4e4f-ab37-dc2fab4fc46a" providerId="ADAL" clId="{B8A7704D-416F-454C-BEBF-C02B115F2F8D}" dt="2021-10-12T20:09:26.559" v="138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8A7704D-416F-454C-BEBF-C02B115F2F8D}" dt="2021-10-12T12:23:13.272" v="36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8A7704D-416F-454C-BEBF-C02B115F2F8D}" dt="2021-10-12T20:09:26.559" v="138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8A7704D-416F-454C-BEBF-C02B115F2F8D}" dt="2021-10-12T20:24:05.714" v="46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8A7704D-416F-454C-BEBF-C02B115F2F8D}" dt="2021-10-12T20:24:05.714" v="46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2T20:24:16.818" v="517" actId="313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B8A7704D-416F-454C-BEBF-C02B115F2F8D}" dt="2021-10-12T20:24:16.818" v="517" actId="313"/>
          <ac:spMkLst>
            <pc:docMk/>
            <pc:sldMk cId="1140263369" sldId="258"/>
            <ac:spMk id="3" creationId="{01EC2CE2-C2A2-439B-BCD7-0D3CA1E867F2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4T10:29:50.219" v="545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8A7704D-416F-454C-BEBF-C02B115F2F8D}" dt="2021-10-12T12:23:20.681" v="54" actId="20577"/>
          <ac:spMkLst>
            <pc:docMk/>
            <pc:sldMk cId="569378437" sldId="259"/>
            <ac:spMk id="2" creationId="{AD65295C-1DCE-4517-8710-1D6684D1DCF3}"/>
          </ac:spMkLst>
        </pc:spChg>
        <pc:spChg chg="mod">
          <ac:chgData name="Christoffer Østergaard Carstens" userId="5d542c86-40b2-4e4f-ab37-dc2fab4fc46a" providerId="ADAL" clId="{B8A7704D-416F-454C-BEBF-C02B115F2F8D}" dt="2021-10-14T10:29:50.219" v="545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18:31.256" v="239" actId="403"/>
        <pc:sldMkLst>
          <pc:docMk/>
          <pc:sldMk cId="3653715510" sldId="260"/>
        </pc:sldMkLst>
        <pc:spChg chg="mod">
          <ac:chgData name="Christoffer Østergaard Carstens" userId="5d542c86-40b2-4e4f-ab37-dc2fab4fc46a" providerId="ADAL" clId="{B8A7704D-416F-454C-BEBF-C02B115F2F8D}" dt="2021-10-12T20:17:52.098" v="190" actId="1076"/>
          <ac:spMkLst>
            <pc:docMk/>
            <pc:sldMk cId="3653715510" sldId="260"/>
            <ac:spMk id="2" creationId="{8079884C-44A6-4997-9875-47E3D14C8C20}"/>
          </ac:spMkLst>
        </pc:spChg>
        <pc:spChg chg="mod">
          <ac:chgData name="Christoffer Østergaard Carstens" userId="5d542c86-40b2-4e4f-ab37-dc2fab4fc46a" providerId="ADAL" clId="{B8A7704D-416F-454C-BEBF-C02B115F2F8D}" dt="2021-10-12T20:18:31.256" v="239" actId="403"/>
          <ac:spMkLst>
            <pc:docMk/>
            <pc:sldMk cId="3653715510" sldId="260"/>
            <ac:spMk id="3" creationId="{7D8DCD59-3974-42B9-8BCC-5A583E745F90}"/>
          </ac:spMkLst>
        </pc:spChg>
      </pc:sldChg>
      <pc:sldChg chg="addSp delSp modSp new mod">
        <pc:chgData name="Christoffer Østergaard Carstens" userId="5d542c86-40b2-4e4f-ab37-dc2fab4fc46a" providerId="ADAL" clId="{B8A7704D-416F-454C-BEBF-C02B115F2F8D}" dt="2021-10-12T20:18:42.641" v="241" actId="1076"/>
        <pc:sldMkLst>
          <pc:docMk/>
          <pc:sldMk cId="2861203370" sldId="261"/>
        </pc:sldMkLst>
        <pc:spChg chg="mod">
          <ac:chgData name="Christoffer Østergaard Carstens" userId="5d542c86-40b2-4e4f-ab37-dc2fab4fc46a" providerId="ADAL" clId="{B8A7704D-416F-454C-BEBF-C02B115F2F8D}" dt="2021-10-12T20:18:05.627" v="229" actId="20577"/>
          <ac:spMkLst>
            <pc:docMk/>
            <pc:sldMk cId="2861203370" sldId="261"/>
            <ac:spMk id="2" creationId="{8CEAB970-04AF-464A-A76A-86A551FC41A9}"/>
          </ac:spMkLst>
        </pc:spChg>
        <pc:spChg chg="del">
          <ac:chgData name="Christoffer Østergaard Carstens" userId="5d542c86-40b2-4e4f-ab37-dc2fab4fc46a" providerId="ADAL" clId="{B8A7704D-416F-454C-BEBF-C02B115F2F8D}" dt="2021-10-12T20:18:41.163" v="240"/>
          <ac:spMkLst>
            <pc:docMk/>
            <pc:sldMk cId="2861203370" sldId="261"/>
            <ac:spMk id="3" creationId="{A156B119-962F-46CE-B9BF-10BACE080945}"/>
          </ac:spMkLst>
        </pc:spChg>
        <pc:picChg chg="add mod">
          <ac:chgData name="Christoffer Østergaard Carstens" userId="5d542c86-40b2-4e4f-ab37-dc2fab4fc46a" providerId="ADAL" clId="{B8A7704D-416F-454C-BEBF-C02B115F2F8D}" dt="2021-10-12T20:18:42.641" v="241" actId="1076"/>
          <ac:picMkLst>
            <pc:docMk/>
            <pc:sldMk cId="2861203370" sldId="261"/>
            <ac:picMk id="1026" creationId="{9F8BB77A-99D8-4807-A9CF-8152D659AAB7}"/>
          </ac:picMkLst>
        </pc:picChg>
      </pc:sldChg>
      <pc:sldChg chg="modSp new mod">
        <pc:chgData name="Christoffer Østergaard Carstens" userId="5d542c86-40b2-4e4f-ab37-dc2fab4fc46a" providerId="ADAL" clId="{B8A7704D-416F-454C-BEBF-C02B115F2F8D}" dt="2021-10-14T10:17:14.680" v="541" actId="404"/>
        <pc:sldMkLst>
          <pc:docMk/>
          <pc:sldMk cId="694579529" sldId="262"/>
        </pc:sldMkLst>
        <pc:spChg chg="mod">
          <ac:chgData name="Christoffer Østergaard Carstens" userId="5d542c86-40b2-4e4f-ab37-dc2fab4fc46a" providerId="ADAL" clId="{B8A7704D-416F-454C-BEBF-C02B115F2F8D}" dt="2021-10-12T20:20:56.605" v="266" actId="20577"/>
          <ac:spMkLst>
            <pc:docMk/>
            <pc:sldMk cId="694579529" sldId="262"/>
            <ac:spMk id="2" creationId="{D194DFB4-12D9-43DC-B5D0-3AFB6019369B}"/>
          </ac:spMkLst>
        </pc:spChg>
        <pc:spChg chg="mod">
          <ac:chgData name="Christoffer Østergaard Carstens" userId="5d542c86-40b2-4e4f-ab37-dc2fab4fc46a" providerId="ADAL" clId="{B8A7704D-416F-454C-BEBF-C02B115F2F8D}" dt="2021-10-14T10:17:14.680" v="541" actId="404"/>
          <ac:spMkLst>
            <pc:docMk/>
            <pc:sldMk cId="694579529" sldId="262"/>
            <ac:spMk id="3" creationId="{74F1468C-B4D9-4B35-B2D2-EB515F633025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4T10:17:29.676" v="542" actId="20577"/>
        <pc:sldMkLst>
          <pc:docMk/>
          <pc:sldMk cId="522426096" sldId="263"/>
        </pc:sldMkLst>
        <pc:spChg chg="mod">
          <ac:chgData name="Christoffer Østergaard Carstens" userId="5d542c86-40b2-4e4f-ab37-dc2fab4fc46a" providerId="ADAL" clId="{B8A7704D-416F-454C-BEBF-C02B115F2F8D}" dt="2021-10-12T20:22:09.827" v="309" actId="20577"/>
          <ac:spMkLst>
            <pc:docMk/>
            <pc:sldMk cId="522426096" sldId="263"/>
            <ac:spMk id="2" creationId="{4253019B-84AD-4F14-AA67-31C2A86427A7}"/>
          </ac:spMkLst>
        </pc:spChg>
        <pc:spChg chg="mod">
          <ac:chgData name="Christoffer Østergaard Carstens" userId="5d542c86-40b2-4e4f-ab37-dc2fab4fc46a" providerId="ADAL" clId="{B8A7704D-416F-454C-BEBF-C02B115F2F8D}" dt="2021-10-14T10:17:29.676" v="542" actId="20577"/>
          <ac:spMkLst>
            <pc:docMk/>
            <pc:sldMk cId="522426096" sldId="263"/>
            <ac:spMk id="3" creationId="{A97C1DF3-D7BD-43AB-B9F2-1E7DBD6AF432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23:48.694" v="415" actId="20577"/>
        <pc:sldMkLst>
          <pc:docMk/>
          <pc:sldMk cId="3814936455" sldId="264"/>
        </pc:sldMkLst>
        <pc:spChg chg="mod">
          <ac:chgData name="Christoffer Østergaard Carstens" userId="5d542c86-40b2-4e4f-ab37-dc2fab4fc46a" providerId="ADAL" clId="{B8A7704D-416F-454C-BEBF-C02B115F2F8D}" dt="2021-10-12T20:23:48.694" v="415" actId="20577"/>
          <ac:spMkLst>
            <pc:docMk/>
            <pc:sldMk cId="3814936455" sldId="264"/>
            <ac:spMk id="2" creationId="{01F9AF26-8D14-47CC-9B1D-94359952E9A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3T09:13:40.543" v="540" actId="20577"/>
        <pc:sldMkLst>
          <pc:docMk/>
          <pc:sldMk cId="180962672" sldId="265"/>
        </pc:sldMkLst>
        <pc:spChg chg="mod">
          <ac:chgData name="Christoffer Østergaard Carstens" userId="5d542c86-40b2-4e4f-ab37-dc2fab4fc46a" providerId="ADAL" clId="{B8A7704D-416F-454C-BEBF-C02B115F2F8D}" dt="2021-10-13T09:13:40.543" v="540" actId="20577"/>
          <ac:spMkLst>
            <pc:docMk/>
            <pc:sldMk cId="180962672" sldId="265"/>
            <ac:spMk id="2" creationId="{94208E0B-C383-4068-95A2-7DFD943FFA64}"/>
          </ac:spMkLst>
        </pc:spChg>
        <pc:spChg chg="mod">
          <ac:chgData name="Christoffer Østergaard Carstens" userId="5d542c86-40b2-4e4f-ab37-dc2fab4fc46a" providerId="ADAL" clId="{B8A7704D-416F-454C-BEBF-C02B115F2F8D}" dt="2021-10-13T09:13:36.344" v="519"/>
          <ac:spMkLst>
            <pc:docMk/>
            <pc:sldMk cId="180962672" sldId="265"/>
            <ac:spMk id="3" creationId="{4A85744A-66E7-4F2E-8DC2-29F083D35962}"/>
          </ac:spMkLst>
        </pc:spChg>
      </pc:sldChg>
    </pc:docChg>
  </pc:docChgLst>
  <pc:docChgLst>
    <pc:chgData name="Christoffer Østergaard Carstens" userId="5d542c86-40b2-4e4f-ab37-dc2fab4fc46a" providerId="ADAL" clId="{228EEB69-E8F7-407C-8CDA-4030E5041330}"/>
    <pc:docChg chg="undo custSel addSld delSld modSld sldOrd">
      <pc:chgData name="Christoffer Østergaard Carstens" userId="5d542c86-40b2-4e4f-ab37-dc2fab4fc46a" providerId="ADAL" clId="{228EEB69-E8F7-407C-8CDA-4030E5041330}" dt="2024-04-02T08:12:04.052" v="431" actId="313"/>
      <pc:docMkLst>
        <pc:docMk/>
      </pc:docMkLst>
      <pc:sldChg chg="addSp modSp mod setBg">
        <pc:chgData name="Christoffer Østergaard Carstens" userId="5d542c86-40b2-4e4f-ab37-dc2fab4fc46a" providerId="ADAL" clId="{228EEB69-E8F7-407C-8CDA-4030E5041330}" dt="2024-03-22T09:53:34.223" v="70" actId="26606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3" creationId="{82701DE8-6FC1-4FF3-B9FC-92C3718AE61C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1" creationId="{9089EED9-F54D-4F20-A2C6-949DE4176959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3" creationId="{7E46F721-3785-414D-8697-16AF490E6806}"/>
          </ac:spMkLst>
        </pc:spChg>
        <pc:picChg chg="add mod">
          <ac:chgData name="Christoffer Østergaard Carstens" userId="5d542c86-40b2-4e4f-ab37-dc2fab4fc46a" providerId="ADAL" clId="{228EEB69-E8F7-407C-8CDA-4030E5041330}" dt="2024-03-22T09:53:34.223" v="70" actId="26606"/>
          <ac:picMkLst>
            <pc:docMk/>
            <pc:sldMk cId="2658932291" sldId="256"/>
            <ac:picMk id="1026" creationId="{E66059AF-35E2-E635-E7FD-E1C533FC876D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4:43.320" v="115" actId="1076"/>
        <pc:sldMkLst>
          <pc:docMk/>
          <pc:sldMk cId="2158313005" sldId="257"/>
        </pc:sldMkLst>
        <pc:spChg chg="mod">
          <ac:chgData name="Christoffer Østergaard Carstens" userId="5d542c86-40b2-4e4f-ab37-dc2fab4fc46a" providerId="ADAL" clId="{228EEB69-E8F7-407C-8CDA-4030E5041330}" dt="2024-03-22T09:53:48.408" v="111" actId="20577"/>
          <ac:spMkLst>
            <pc:docMk/>
            <pc:sldMk cId="2158313005" sldId="257"/>
            <ac:spMk id="2" creationId="{E2C67812-D3B7-F8B7-41FB-5966C3A6AFB3}"/>
          </ac:spMkLst>
        </pc:spChg>
        <pc:picChg chg="add mod">
          <ac:chgData name="Christoffer Østergaard Carstens" userId="5d542c86-40b2-4e4f-ab37-dc2fab4fc46a" providerId="ADAL" clId="{228EEB69-E8F7-407C-8CDA-4030E5041330}" dt="2024-03-22T09:54:43.320" v="115" actId="1076"/>
          <ac:picMkLst>
            <pc:docMk/>
            <pc:sldMk cId="2158313005" sldId="257"/>
            <ac:picMk id="5" creationId="{EF6E8C88-8445-79A2-0170-F842C2F50CED}"/>
          </ac:picMkLst>
        </pc:picChg>
      </pc:sldChg>
      <pc:sldChg chg="del">
        <pc:chgData name="Christoffer Østergaard Carstens" userId="5d542c86-40b2-4e4f-ab37-dc2fab4fc46a" providerId="ADAL" clId="{228EEB69-E8F7-407C-8CDA-4030E5041330}" dt="2024-03-22T09:53:39.062" v="72" actId="47"/>
        <pc:sldMkLst>
          <pc:docMk/>
          <pc:sldMk cId="4146063524" sldId="257"/>
        </pc:sldMkLst>
      </pc:sldChg>
      <pc:sldChg chg="addSp modSp new mod setBg">
        <pc:chgData name="Christoffer Østergaard Carstens" userId="5d542c86-40b2-4e4f-ab37-dc2fab4fc46a" providerId="ADAL" clId="{228EEB69-E8F7-407C-8CDA-4030E5041330}" dt="2024-03-22T09:57:19.017" v="171" actId="20577"/>
        <pc:sldMkLst>
          <pc:docMk/>
          <pc:sldMk cId="2390743934" sldId="258"/>
        </pc:sldMkLst>
        <pc:spChg chg="mo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2" creationId="{17ABA419-8553-1863-6812-63B758072CF6}"/>
          </ac:spMkLst>
        </pc:spChg>
        <pc:spChg chg="mod">
          <ac:chgData name="Christoffer Østergaard Carstens" userId="5d542c86-40b2-4e4f-ab37-dc2fab4fc46a" providerId="ADAL" clId="{228EEB69-E8F7-407C-8CDA-4030E5041330}" dt="2024-03-22T09:57:19.017" v="171" actId="20577"/>
          <ac:spMkLst>
            <pc:docMk/>
            <pc:sldMk cId="2390743934" sldId="258"/>
            <ac:spMk id="3" creationId="{49174165-F489-9A5F-0B0D-B0718EA50C70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6:56.941" v="165" actId="26606"/>
          <ac:picMkLst>
            <pc:docMk/>
            <pc:sldMk cId="2390743934" sldId="258"/>
            <ac:picMk id="7" creationId="{D9B3B43B-4BFB-668F-884E-1FD7DA575181}"/>
          </ac:picMkLst>
        </pc:picChg>
      </pc:sldChg>
      <pc:sldChg chg="addSp modSp new mod setBg">
        <pc:chgData name="Christoffer Østergaard Carstens" userId="5d542c86-40b2-4e4f-ab37-dc2fab4fc46a" providerId="ADAL" clId="{228EEB69-E8F7-407C-8CDA-4030E5041330}" dt="2024-03-22T09:57:51.210" v="211" actId="14100"/>
        <pc:sldMkLst>
          <pc:docMk/>
          <pc:sldMk cId="2777667536" sldId="259"/>
        </pc:sldMkLst>
        <pc:spChg chg="mo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2" creationId="{C657ADC7-8288-DE10-0449-76D1F7095704}"/>
          </ac:spMkLst>
        </pc:spChg>
        <pc:spChg chg="mod">
          <ac:chgData name="Christoffer Østergaard Carstens" userId="5d542c86-40b2-4e4f-ab37-dc2fab4fc46a" providerId="ADAL" clId="{228EEB69-E8F7-407C-8CDA-4030E5041330}" dt="2024-03-22T09:57:51.210" v="211" actId="14100"/>
          <ac:spMkLst>
            <pc:docMk/>
            <pc:sldMk cId="2777667536" sldId="259"/>
            <ac:spMk id="3" creationId="{8AC3C672-ECA6-B921-50EC-19F31D55378B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7:41.907" v="207" actId="26606"/>
          <ac:picMkLst>
            <pc:docMk/>
            <pc:sldMk cId="2777667536" sldId="259"/>
            <ac:picMk id="7" creationId="{8E46B6A6-F478-E146-6F52-1394ACB92E5A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8:52.289" v="217" actId="1076"/>
        <pc:sldMkLst>
          <pc:docMk/>
          <pc:sldMk cId="2074047187" sldId="260"/>
        </pc:sldMkLst>
        <pc:picChg chg="add mod">
          <ac:chgData name="Christoffer Østergaard Carstens" userId="5d542c86-40b2-4e4f-ab37-dc2fab4fc46a" providerId="ADAL" clId="{228EEB69-E8F7-407C-8CDA-4030E5041330}" dt="2024-03-22T09:58:52.289" v="217" actId="1076"/>
          <ac:picMkLst>
            <pc:docMk/>
            <pc:sldMk cId="2074047187" sldId="260"/>
            <ac:picMk id="5" creationId="{FE6B62F6-752C-A963-70CB-12592320E431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15.238" v="221" actId="1076"/>
        <pc:sldMkLst>
          <pc:docMk/>
          <pc:sldMk cId="3574369769" sldId="261"/>
        </pc:sldMkLst>
        <pc:picChg chg="add mod">
          <ac:chgData name="Christoffer Østergaard Carstens" userId="5d542c86-40b2-4e4f-ab37-dc2fab4fc46a" providerId="ADAL" clId="{228EEB69-E8F7-407C-8CDA-4030E5041330}" dt="2024-03-22T09:59:15.238" v="221" actId="1076"/>
          <ac:picMkLst>
            <pc:docMk/>
            <pc:sldMk cId="3574369769" sldId="261"/>
            <ac:picMk id="5" creationId="{0C6C9B03-E056-71FC-DA9D-FA27BC074C20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52.606" v="228" actId="1076"/>
        <pc:sldMkLst>
          <pc:docMk/>
          <pc:sldMk cId="2611343202" sldId="262"/>
        </pc:sldMkLst>
        <pc:picChg chg="add mod">
          <ac:chgData name="Christoffer Østergaard Carstens" userId="5d542c86-40b2-4e4f-ab37-dc2fab4fc46a" providerId="ADAL" clId="{228EEB69-E8F7-407C-8CDA-4030E5041330}" dt="2024-03-22T09:59:52.606" v="228" actId="1076"/>
          <ac:picMkLst>
            <pc:docMk/>
            <pc:sldMk cId="2611343202" sldId="262"/>
            <ac:picMk id="5" creationId="{B4B57039-C1F3-DAD1-3DDC-74B191CEAA29}"/>
          </ac:picMkLst>
        </pc:picChg>
      </pc:sldChg>
      <pc:sldChg chg="addSp delSp modSp new mod setBg">
        <pc:chgData name="Christoffer Østergaard Carstens" userId="5d542c86-40b2-4e4f-ab37-dc2fab4fc46a" providerId="ADAL" clId="{228EEB69-E8F7-407C-8CDA-4030E5041330}" dt="2024-03-22T10:00:12.303" v="233" actId="1076"/>
        <pc:sldMkLst>
          <pc:docMk/>
          <pc:sldMk cId="549328617" sldId="263"/>
        </pc:sldMkLst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2" creationId="{7DBF3D12-572D-AA22-552E-4EA8E7D20684}"/>
          </ac:spMkLst>
        </pc:spChg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3" creationId="{FDAF521F-307B-475C-1DBD-B8559EFDCE29}"/>
          </ac:spMkLst>
        </pc:spChg>
        <pc:picChg chg="add mod">
          <ac:chgData name="Christoffer Østergaard Carstens" userId="5d542c86-40b2-4e4f-ab37-dc2fab4fc46a" providerId="ADAL" clId="{228EEB69-E8F7-407C-8CDA-4030E5041330}" dt="2024-03-22T10:00:12.303" v="233" actId="1076"/>
          <ac:picMkLst>
            <pc:docMk/>
            <pc:sldMk cId="549328617" sldId="263"/>
            <ac:picMk id="5" creationId="{C7C28625-7B49-B6C6-9D0D-98FF5E435D16}"/>
          </ac:picMkLst>
        </pc:picChg>
      </pc:sldChg>
      <pc:sldChg chg="addSp new mod">
        <pc:chgData name="Christoffer Østergaard Carstens" userId="5d542c86-40b2-4e4f-ab37-dc2fab4fc46a" providerId="ADAL" clId="{228EEB69-E8F7-407C-8CDA-4030E5041330}" dt="2024-03-22T10:00:24.604" v="235" actId="22"/>
        <pc:sldMkLst>
          <pc:docMk/>
          <pc:sldMk cId="1515572504" sldId="264"/>
        </pc:sldMkLst>
        <pc:picChg chg="add">
          <ac:chgData name="Christoffer Østergaard Carstens" userId="5d542c86-40b2-4e4f-ab37-dc2fab4fc46a" providerId="ADAL" clId="{228EEB69-E8F7-407C-8CDA-4030E5041330}" dt="2024-03-22T10:00:24.604" v="235" actId="22"/>
          <ac:picMkLst>
            <pc:docMk/>
            <pc:sldMk cId="1515572504" sldId="264"/>
            <ac:picMk id="5" creationId="{FDC7194A-C312-6020-4692-C3963926FD35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4-02T08:09:19.020" v="242" actId="1076"/>
        <pc:sldMkLst>
          <pc:docMk/>
          <pc:sldMk cId="3460399166" sldId="265"/>
        </pc:sldMkLst>
        <pc:picChg chg="add mod">
          <ac:chgData name="Christoffer Østergaard Carstens" userId="5d542c86-40b2-4e4f-ab37-dc2fab4fc46a" providerId="ADAL" clId="{228EEB69-E8F7-407C-8CDA-4030E5041330}" dt="2024-04-02T08:09:19.020" v="242" actId="1076"/>
          <ac:picMkLst>
            <pc:docMk/>
            <pc:sldMk cId="3460399166" sldId="265"/>
            <ac:picMk id="5" creationId="{378A629B-D61E-2ACB-19FD-CE5AF00C311F}"/>
          </ac:picMkLst>
        </pc:picChg>
      </pc:sldChg>
      <pc:sldChg chg="modSp new mod">
        <pc:chgData name="Christoffer Østergaard Carstens" userId="5d542c86-40b2-4e4f-ab37-dc2fab4fc46a" providerId="ADAL" clId="{228EEB69-E8F7-407C-8CDA-4030E5041330}" dt="2024-04-02T08:10:56.962" v="323" actId="20577"/>
        <pc:sldMkLst>
          <pc:docMk/>
          <pc:sldMk cId="3528005763" sldId="266"/>
        </pc:sldMkLst>
        <pc:spChg chg="mod">
          <ac:chgData name="Christoffer Østergaard Carstens" userId="5d542c86-40b2-4e4f-ab37-dc2fab4fc46a" providerId="ADAL" clId="{228EEB69-E8F7-407C-8CDA-4030E5041330}" dt="2024-04-02T08:10:16.252" v="266" actId="20577"/>
          <ac:spMkLst>
            <pc:docMk/>
            <pc:sldMk cId="3528005763" sldId="266"/>
            <ac:spMk id="2" creationId="{5BA8301E-16C4-6D63-594A-F361EE6230AC}"/>
          </ac:spMkLst>
        </pc:spChg>
        <pc:spChg chg="mod">
          <ac:chgData name="Christoffer Østergaard Carstens" userId="5d542c86-40b2-4e4f-ab37-dc2fab4fc46a" providerId="ADAL" clId="{228EEB69-E8F7-407C-8CDA-4030E5041330}" dt="2024-04-02T08:10:56.962" v="323" actId="20577"/>
          <ac:spMkLst>
            <pc:docMk/>
            <pc:sldMk cId="3528005763" sldId="266"/>
            <ac:spMk id="3" creationId="{C4A17FA8-AD97-13A1-B694-A926E7EA5712}"/>
          </ac:spMkLst>
        </pc:spChg>
      </pc:sldChg>
      <pc:sldChg chg="modSp new mod ord">
        <pc:chgData name="Christoffer Østergaard Carstens" userId="5d542c86-40b2-4e4f-ab37-dc2fab4fc46a" providerId="ADAL" clId="{228EEB69-E8F7-407C-8CDA-4030E5041330}" dt="2024-04-02T08:12:04.052" v="431" actId="313"/>
        <pc:sldMkLst>
          <pc:docMk/>
          <pc:sldMk cId="2641200659" sldId="267"/>
        </pc:sldMkLst>
        <pc:spChg chg="mod">
          <ac:chgData name="Christoffer Østergaard Carstens" userId="5d542c86-40b2-4e4f-ab37-dc2fab4fc46a" providerId="ADAL" clId="{228EEB69-E8F7-407C-8CDA-4030E5041330}" dt="2024-04-02T08:12:04.052" v="431" actId="313"/>
          <ac:spMkLst>
            <pc:docMk/>
            <pc:sldMk cId="2641200659" sldId="267"/>
            <ac:spMk id="2" creationId="{DECFF8DE-C176-794A-E6B5-615711940032}"/>
          </ac:spMkLst>
        </pc:spChg>
        <pc:spChg chg="mod">
          <ac:chgData name="Christoffer Østergaard Carstens" userId="5d542c86-40b2-4e4f-ab37-dc2fab4fc46a" providerId="ADAL" clId="{228EEB69-E8F7-407C-8CDA-4030E5041330}" dt="2024-04-02T08:11:49.217" v="372" actId="12"/>
          <ac:spMkLst>
            <pc:docMk/>
            <pc:sldMk cId="2641200659" sldId="267"/>
            <ac:spMk id="3" creationId="{A90C8C28-C31C-A390-51E5-33C4FB3E7520}"/>
          </ac:spMkLst>
        </pc:spChg>
      </pc:sldChg>
      <pc:sldChg chg="del">
        <pc:chgData name="Christoffer Østergaard Carstens" userId="5d542c86-40b2-4e4f-ab37-dc2fab4fc46a" providerId="ADAL" clId="{228EEB69-E8F7-407C-8CDA-4030E5041330}" dt="2024-03-22T09:53:38.593" v="71" actId="47"/>
        <pc:sldMkLst>
          <pc:docMk/>
          <pc:sldMk cId="3841534949" sldId="267"/>
        </pc:sldMkLst>
      </pc:sldChg>
      <pc:sldChg chg="del">
        <pc:chgData name="Christoffer Østergaard Carstens" userId="5d542c86-40b2-4e4f-ab37-dc2fab4fc46a" providerId="ADAL" clId="{228EEB69-E8F7-407C-8CDA-4030E5041330}" dt="2024-03-22T09:53:39.422" v="73" actId="47"/>
        <pc:sldMkLst>
          <pc:docMk/>
          <pc:sldMk cId="4159703198" sldId="268"/>
        </pc:sldMkLst>
      </pc:sldChg>
      <pc:sldChg chg="del">
        <pc:chgData name="Christoffer Østergaard Carstens" userId="5d542c86-40b2-4e4f-ab37-dc2fab4fc46a" providerId="ADAL" clId="{228EEB69-E8F7-407C-8CDA-4030E5041330}" dt="2024-03-22T09:53:40.175" v="76" actId="47"/>
        <pc:sldMkLst>
          <pc:docMk/>
          <pc:sldMk cId="325117577" sldId="269"/>
        </pc:sldMkLst>
      </pc:sldChg>
      <pc:sldChg chg="del">
        <pc:chgData name="Christoffer Østergaard Carstens" userId="5d542c86-40b2-4e4f-ab37-dc2fab4fc46a" providerId="ADAL" clId="{228EEB69-E8F7-407C-8CDA-4030E5041330}" dt="2024-03-22T09:53:40.409" v="77" actId="47"/>
        <pc:sldMkLst>
          <pc:docMk/>
          <pc:sldMk cId="444944458" sldId="270"/>
        </pc:sldMkLst>
      </pc:sldChg>
      <pc:sldChg chg="del">
        <pc:chgData name="Christoffer Østergaard Carstens" userId="5d542c86-40b2-4e4f-ab37-dc2fab4fc46a" providerId="ADAL" clId="{228EEB69-E8F7-407C-8CDA-4030E5041330}" dt="2024-03-22T09:53:40.854" v="79" actId="47"/>
        <pc:sldMkLst>
          <pc:docMk/>
          <pc:sldMk cId="2695562265" sldId="271"/>
        </pc:sldMkLst>
      </pc:sldChg>
      <pc:sldChg chg="del">
        <pc:chgData name="Christoffer Østergaard Carstens" userId="5d542c86-40b2-4e4f-ab37-dc2fab4fc46a" providerId="ADAL" clId="{228EEB69-E8F7-407C-8CDA-4030E5041330}" dt="2024-03-22T09:53:41.183" v="80" actId="47"/>
        <pc:sldMkLst>
          <pc:docMk/>
          <pc:sldMk cId="1953862282" sldId="272"/>
        </pc:sldMkLst>
      </pc:sldChg>
      <pc:sldChg chg="del">
        <pc:chgData name="Christoffer Østergaard Carstens" userId="5d542c86-40b2-4e4f-ab37-dc2fab4fc46a" providerId="ADAL" clId="{228EEB69-E8F7-407C-8CDA-4030E5041330}" dt="2024-03-22T09:53:39.956" v="75" actId="47"/>
        <pc:sldMkLst>
          <pc:docMk/>
          <pc:sldMk cId="3096716205" sldId="273"/>
        </pc:sldMkLst>
      </pc:sldChg>
      <pc:sldChg chg="del">
        <pc:chgData name="Christoffer Østergaard Carstens" userId="5d542c86-40b2-4e4f-ab37-dc2fab4fc46a" providerId="ADAL" clId="{228EEB69-E8F7-407C-8CDA-4030E5041330}" dt="2024-03-22T09:53:39.734" v="74" actId="47"/>
        <pc:sldMkLst>
          <pc:docMk/>
          <pc:sldMk cId="1289440648" sldId="274"/>
        </pc:sldMkLst>
      </pc:sldChg>
      <pc:sldChg chg="del">
        <pc:chgData name="Christoffer Østergaard Carstens" userId="5d542c86-40b2-4e4f-ab37-dc2fab4fc46a" providerId="ADAL" clId="{228EEB69-E8F7-407C-8CDA-4030E5041330}" dt="2024-03-22T09:53:41.386" v="81" actId="47"/>
        <pc:sldMkLst>
          <pc:docMk/>
          <pc:sldMk cId="2103084635" sldId="275"/>
        </pc:sldMkLst>
      </pc:sldChg>
      <pc:sldChg chg="del">
        <pc:chgData name="Christoffer Østergaard Carstens" userId="5d542c86-40b2-4e4f-ab37-dc2fab4fc46a" providerId="ADAL" clId="{228EEB69-E8F7-407C-8CDA-4030E5041330}" dt="2024-03-22T09:53:41.620" v="82" actId="47"/>
        <pc:sldMkLst>
          <pc:docMk/>
          <pc:sldMk cId="2226795510" sldId="276"/>
        </pc:sldMkLst>
      </pc:sldChg>
      <pc:sldChg chg="del">
        <pc:chgData name="Christoffer Østergaard Carstens" userId="5d542c86-40b2-4e4f-ab37-dc2fab4fc46a" providerId="ADAL" clId="{228EEB69-E8F7-407C-8CDA-4030E5041330}" dt="2024-03-22T09:53:42.114" v="83" actId="47"/>
        <pc:sldMkLst>
          <pc:docMk/>
          <pc:sldMk cId="441452634" sldId="277"/>
        </pc:sldMkLst>
      </pc:sldChg>
      <pc:sldChg chg="del">
        <pc:chgData name="Christoffer Østergaard Carstens" userId="5d542c86-40b2-4e4f-ab37-dc2fab4fc46a" providerId="ADAL" clId="{228EEB69-E8F7-407C-8CDA-4030E5041330}" dt="2024-03-22T09:53:42.348" v="84" actId="47"/>
        <pc:sldMkLst>
          <pc:docMk/>
          <pc:sldMk cId="1029650776" sldId="278"/>
        </pc:sldMkLst>
      </pc:sldChg>
      <pc:sldChg chg="del">
        <pc:chgData name="Christoffer Østergaard Carstens" userId="5d542c86-40b2-4e4f-ab37-dc2fab4fc46a" providerId="ADAL" clId="{228EEB69-E8F7-407C-8CDA-4030E5041330}" dt="2024-03-22T09:53:42.754" v="85" actId="47"/>
        <pc:sldMkLst>
          <pc:docMk/>
          <pc:sldMk cId="2353751717" sldId="279"/>
        </pc:sldMkLst>
      </pc:sldChg>
      <pc:sldChg chg="del">
        <pc:chgData name="Christoffer Østergaard Carstens" userId="5d542c86-40b2-4e4f-ab37-dc2fab4fc46a" providerId="ADAL" clId="{228EEB69-E8F7-407C-8CDA-4030E5041330}" dt="2024-03-22T09:53:40.628" v="78" actId="47"/>
        <pc:sldMkLst>
          <pc:docMk/>
          <pc:sldMk cId="1175977481" sldId="280"/>
        </pc:sldMkLst>
      </pc:sldChg>
    </pc:docChg>
  </pc:docChgLst>
  <pc:docChgLst>
    <pc:chgData name="Christoffer Østergaard Carstens" userId="5d542c86-40b2-4e4f-ab37-dc2fab4fc46a" providerId="ADAL" clId="{68A39025-F49F-4E03-9562-1412498F2F2C}"/>
    <pc:docChg chg="undo custSel addSld delSld modSld sldOrd">
      <pc:chgData name="Christoffer Østergaard Carstens" userId="5d542c86-40b2-4e4f-ab37-dc2fab4fc46a" providerId="ADAL" clId="{68A39025-F49F-4E03-9562-1412498F2F2C}" dt="2024-03-06T08:41:59.874" v="1513" actId="20577"/>
      <pc:docMkLst>
        <pc:docMk/>
      </pc:docMkLst>
      <pc:sldChg chg="modSp mod">
        <pc:chgData name="Christoffer Østergaard Carstens" userId="5d542c86-40b2-4e4f-ab37-dc2fab4fc46a" providerId="ADAL" clId="{68A39025-F49F-4E03-9562-1412498F2F2C}" dt="2024-03-04T13:30:50.223" v="11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68A39025-F49F-4E03-9562-1412498F2F2C}" dt="2024-03-04T13:30:29.755" v="31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8A39025-F49F-4E03-9562-1412498F2F2C}" dt="2024-03-04T13:30:50.223" v="11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 ord">
        <pc:chgData name="Christoffer Østergaard Carstens" userId="5d542c86-40b2-4e4f-ab37-dc2fab4fc46a" providerId="ADAL" clId="{68A39025-F49F-4E03-9562-1412498F2F2C}" dt="2024-03-06T08:41:59.874" v="151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68A39025-F49F-4E03-9562-1412498F2F2C}" dt="2024-03-06T08:41:59.874" v="151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del">
        <pc:chgData name="Christoffer Østergaard Carstens" userId="5d542c86-40b2-4e4f-ab37-dc2fab4fc46a" providerId="ADAL" clId="{68A39025-F49F-4E03-9562-1412498F2F2C}" dt="2024-03-04T13:32:08.758" v="298" actId="47"/>
        <pc:sldMkLst>
          <pc:docMk/>
          <pc:sldMk cId="1140263369" sldId="258"/>
        </pc:sldMkLst>
      </pc:sldChg>
      <pc:sldChg chg="del">
        <pc:chgData name="Christoffer Østergaard Carstens" userId="5d542c86-40b2-4e4f-ab37-dc2fab4fc46a" providerId="ADAL" clId="{68A39025-F49F-4E03-9562-1412498F2F2C}" dt="2024-03-04T13:32:09.162" v="299" actId="47"/>
        <pc:sldMkLst>
          <pc:docMk/>
          <pc:sldMk cId="569378437" sldId="259"/>
        </pc:sldMkLst>
      </pc:sldChg>
      <pc:sldChg chg="del">
        <pc:chgData name="Christoffer Østergaard Carstens" userId="5d542c86-40b2-4e4f-ab37-dc2fab4fc46a" providerId="ADAL" clId="{68A39025-F49F-4E03-9562-1412498F2F2C}" dt="2024-03-04T13:32:10.225" v="301" actId="47"/>
        <pc:sldMkLst>
          <pc:docMk/>
          <pc:sldMk cId="3653715510" sldId="260"/>
        </pc:sldMkLst>
      </pc:sldChg>
      <pc:sldChg chg="del">
        <pc:chgData name="Christoffer Østergaard Carstens" userId="5d542c86-40b2-4e4f-ab37-dc2fab4fc46a" providerId="ADAL" clId="{68A39025-F49F-4E03-9562-1412498F2F2C}" dt="2024-03-04T13:32:10.488" v="302" actId="47"/>
        <pc:sldMkLst>
          <pc:docMk/>
          <pc:sldMk cId="2861203370" sldId="261"/>
        </pc:sldMkLst>
      </pc:sldChg>
      <pc:sldChg chg="del">
        <pc:chgData name="Christoffer Østergaard Carstens" userId="5d542c86-40b2-4e4f-ab37-dc2fab4fc46a" providerId="ADAL" clId="{68A39025-F49F-4E03-9562-1412498F2F2C}" dt="2024-03-04T13:32:09.690" v="300" actId="47"/>
        <pc:sldMkLst>
          <pc:docMk/>
          <pc:sldMk cId="694579529" sldId="262"/>
        </pc:sldMkLst>
      </pc:sldChg>
      <pc:sldChg chg="del">
        <pc:chgData name="Christoffer Østergaard Carstens" userId="5d542c86-40b2-4e4f-ab37-dc2fab4fc46a" providerId="ADAL" clId="{68A39025-F49F-4E03-9562-1412498F2F2C}" dt="2024-03-04T13:32:10.941" v="303" actId="47"/>
        <pc:sldMkLst>
          <pc:docMk/>
          <pc:sldMk cId="522426096" sldId="263"/>
        </pc:sldMkLst>
      </pc:sldChg>
      <pc:sldChg chg="del">
        <pc:chgData name="Christoffer Østergaard Carstens" userId="5d542c86-40b2-4e4f-ab37-dc2fab4fc46a" providerId="ADAL" clId="{68A39025-F49F-4E03-9562-1412498F2F2C}" dt="2024-03-04T13:32:08.156" v="297" actId="47"/>
        <pc:sldMkLst>
          <pc:docMk/>
          <pc:sldMk cId="180962672" sldId="265"/>
        </pc:sldMkLst>
      </pc:sldChg>
      <pc:sldChg chg="del">
        <pc:chgData name="Christoffer Østergaard Carstens" userId="5d542c86-40b2-4e4f-ab37-dc2fab4fc46a" providerId="ADAL" clId="{68A39025-F49F-4E03-9562-1412498F2F2C}" dt="2024-03-04T13:32:11.441" v="304" actId="47"/>
        <pc:sldMkLst>
          <pc:docMk/>
          <pc:sldMk cId="2041897146" sldId="266"/>
        </pc:sldMkLst>
      </pc:sldChg>
      <pc:sldChg chg="modSp new mod">
        <pc:chgData name="Christoffer Østergaard Carstens" userId="5d542c86-40b2-4e4f-ab37-dc2fab4fc46a" providerId="ADAL" clId="{68A39025-F49F-4E03-9562-1412498F2F2C}" dt="2024-03-04T13:31:43.575" v="246" actId="20577"/>
        <pc:sldMkLst>
          <pc:docMk/>
          <pc:sldMk cId="3841534949" sldId="267"/>
        </pc:sldMkLst>
        <pc:spChg chg="mod">
          <ac:chgData name="Christoffer Østergaard Carstens" userId="5d542c86-40b2-4e4f-ab37-dc2fab4fc46a" providerId="ADAL" clId="{68A39025-F49F-4E03-9562-1412498F2F2C}" dt="2024-03-04T13:31:24.370" v="144" actId="20577"/>
          <ac:spMkLst>
            <pc:docMk/>
            <pc:sldMk cId="3841534949" sldId="267"/>
            <ac:spMk id="2" creationId="{B2BA5EDC-DB3C-E5AC-51AA-C8275E02AAAA}"/>
          </ac:spMkLst>
        </pc:spChg>
        <pc:spChg chg="mod">
          <ac:chgData name="Christoffer Østergaard Carstens" userId="5d542c86-40b2-4e4f-ab37-dc2fab4fc46a" providerId="ADAL" clId="{68A39025-F49F-4E03-9562-1412498F2F2C}" dt="2024-03-04T13:31:43.575" v="246" actId="20577"/>
          <ac:spMkLst>
            <pc:docMk/>
            <pc:sldMk cId="3841534949" sldId="267"/>
            <ac:spMk id="3" creationId="{4BF8D28F-EB09-BEBD-6164-F934C3368E8D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13:32:42.221" v="426" actId="20577"/>
        <pc:sldMkLst>
          <pc:docMk/>
          <pc:sldMk cId="4159703198" sldId="268"/>
        </pc:sldMkLst>
        <pc:spChg chg="mod">
          <ac:chgData name="Christoffer Østergaard Carstens" userId="5d542c86-40b2-4e4f-ab37-dc2fab4fc46a" providerId="ADAL" clId="{68A39025-F49F-4E03-9562-1412498F2F2C}" dt="2024-03-04T13:32:18.038" v="314" actId="20577"/>
          <ac:spMkLst>
            <pc:docMk/>
            <pc:sldMk cId="4159703198" sldId="268"/>
            <ac:spMk id="2" creationId="{714D1065-7437-86B2-FDD1-CBE284693410}"/>
          </ac:spMkLst>
        </pc:spChg>
        <pc:spChg chg="mod">
          <ac:chgData name="Christoffer Østergaard Carstens" userId="5d542c86-40b2-4e4f-ab37-dc2fab4fc46a" providerId="ADAL" clId="{68A39025-F49F-4E03-9562-1412498F2F2C}" dt="2024-03-04T13:32:42.221" v="426" actId="20577"/>
          <ac:spMkLst>
            <pc:docMk/>
            <pc:sldMk cId="4159703198" sldId="268"/>
            <ac:spMk id="3" creationId="{7F92E836-A2C3-3C1B-48A4-4FCA30B5AB29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2:39.755" v="741" actId="15"/>
        <pc:sldMkLst>
          <pc:docMk/>
          <pc:sldMk cId="325117577" sldId="269"/>
        </pc:sldMkLst>
        <pc:spChg chg="mod">
          <ac:chgData name="Christoffer Østergaard Carstens" userId="5d542c86-40b2-4e4f-ab37-dc2fab4fc46a" providerId="ADAL" clId="{68A39025-F49F-4E03-9562-1412498F2F2C}" dt="2024-03-04T13:33:06.214" v="464" actId="20577"/>
          <ac:spMkLst>
            <pc:docMk/>
            <pc:sldMk cId="325117577" sldId="269"/>
            <ac:spMk id="2" creationId="{76DF586A-56AC-8E57-6D92-D2BFE6A2DE45}"/>
          </ac:spMkLst>
        </pc:spChg>
        <pc:spChg chg="mod">
          <ac:chgData name="Christoffer Østergaard Carstens" userId="5d542c86-40b2-4e4f-ab37-dc2fab4fc46a" providerId="ADAL" clId="{68A39025-F49F-4E03-9562-1412498F2F2C}" dt="2024-03-04T21:32:39.755" v="741" actId="15"/>
          <ac:spMkLst>
            <pc:docMk/>
            <pc:sldMk cId="325117577" sldId="269"/>
            <ac:spMk id="3" creationId="{3DDA4526-1BFD-FCFC-F21C-7C29EAC4EAC7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3:05.462" v="817" actId="20577"/>
        <pc:sldMkLst>
          <pc:docMk/>
          <pc:sldMk cId="444944458" sldId="270"/>
        </pc:sldMkLst>
        <pc:spChg chg="mod">
          <ac:chgData name="Christoffer Østergaard Carstens" userId="5d542c86-40b2-4e4f-ab37-dc2fab4fc46a" providerId="ADAL" clId="{68A39025-F49F-4E03-9562-1412498F2F2C}" dt="2024-03-04T13:33:12.753" v="478" actId="20577"/>
          <ac:spMkLst>
            <pc:docMk/>
            <pc:sldMk cId="444944458" sldId="270"/>
            <ac:spMk id="2" creationId="{B3DF0B1A-818C-8270-6BC3-F4DA41A5064E}"/>
          </ac:spMkLst>
        </pc:spChg>
        <pc:spChg chg="mod">
          <ac:chgData name="Christoffer Østergaard Carstens" userId="5d542c86-40b2-4e4f-ab37-dc2fab4fc46a" providerId="ADAL" clId="{68A39025-F49F-4E03-9562-1412498F2F2C}" dt="2024-03-04T21:33:05.462" v="817" actId="20577"/>
          <ac:spMkLst>
            <pc:docMk/>
            <pc:sldMk cId="444944458" sldId="270"/>
            <ac:spMk id="3" creationId="{865E413F-709B-FE46-F792-404ECBD5993E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4:49.392" v="870" actId="5793"/>
        <pc:sldMkLst>
          <pc:docMk/>
          <pc:sldMk cId="2695562265" sldId="271"/>
        </pc:sldMkLst>
        <pc:spChg chg="mod">
          <ac:chgData name="Christoffer Østergaard Carstens" userId="5d542c86-40b2-4e4f-ab37-dc2fab4fc46a" providerId="ADAL" clId="{68A39025-F49F-4E03-9562-1412498F2F2C}" dt="2024-03-04T21:33:12.479" v="818" actId="313"/>
          <ac:spMkLst>
            <pc:docMk/>
            <pc:sldMk cId="2695562265" sldId="271"/>
            <ac:spMk id="2" creationId="{F17106A4-5E94-EBB2-5BA4-651548693C20}"/>
          </ac:spMkLst>
        </pc:spChg>
        <pc:spChg chg="mod">
          <ac:chgData name="Christoffer Østergaard Carstens" userId="5d542c86-40b2-4e4f-ab37-dc2fab4fc46a" providerId="ADAL" clId="{68A39025-F49F-4E03-9562-1412498F2F2C}" dt="2024-03-04T21:34:49.392" v="870" actId="5793"/>
          <ac:spMkLst>
            <pc:docMk/>
            <pc:sldMk cId="2695562265" sldId="271"/>
            <ac:spMk id="3" creationId="{106866F5-C757-87B9-538F-DD920CE2C7F8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6:46.506" v="1010" actId="20577"/>
        <pc:sldMkLst>
          <pc:docMk/>
          <pc:sldMk cId="1953862282" sldId="272"/>
        </pc:sldMkLst>
        <pc:spChg chg="mod">
          <ac:chgData name="Christoffer Østergaard Carstens" userId="5d542c86-40b2-4e4f-ab37-dc2fab4fc46a" providerId="ADAL" clId="{68A39025-F49F-4E03-9562-1412498F2F2C}" dt="2024-03-04T21:35:34.764" v="892" actId="20577"/>
          <ac:spMkLst>
            <pc:docMk/>
            <pc:sldMk cId="1953862282" sldId="272"/>
            <ac:spMk id="2" creationId="{3F04347D-39EC-4D7F-395C-834BD67945D5}"/>
          </ac:spMkLst>
        </pc:spChg>
        <pc:spChg chg="mod">
          <ac:chgData name="Christoffer Østergaard Carstens" userId="5d542c86-40b2-4e4f-ab37-dc2fab4fc46a" providerId="ADAL" clId="{68A39025-F49F-4E03-9562-1412498F2F2C}" dt="2024-03-04T21:36:46.506" v="1010" actId="20577"/>
          <ac:spMkLst>
            <pc:docMk/>
            <pc:sldMk cId="1953862282" sldId="272"/>
            <ac:spMk id="3" creationId="{EB5D9BF8-CEC1-8D72-1CE5-0A1DA0C2C3A2}"/>
          </ac:spMkLst>
        </pc:spChg>
      </pc:sldChg>
      <pc:sldChg chg="addSp delSp modSp new mod">
        <pc:chgData name="Christoffer Østergaard Carstens" userId="5d542c86-40b2-4e4f-ab37-dc2fab4fc46a" providerId="ADAL" clId="{68A39025-F49F-4E03-9562-1412498F2F2C}" dt="2024-03-04T21:30:25.198" v="584" actId="1076"/>
        <pc:sldMkLst>
          <pc:docMk/>
          <pc:sldMk cId="3096716205" sldId="273"/>
        </pc:sldMkLst>
        <pc:spChg chg="mod">
          <ac:chgData name="Christoffer Østergaard Carstens" userId="5d542c86-40b2-4e4f-ab37-dc2fab4fc46a" providerId="ADAL" clId="{68A39025-F49F-4E03-9562-1412498F2F2C}" dt="2024-03-04T21:29:53.388" v="579" actId="20577"/>
          <ac:spMkLst>
            <pc:docMk/>
            <pc:sldMk cId="3096716205" sldId="273"/>
            <ac:spMk id="2" creationId="{574708C6-62AD-90DB-2862-982857476169}"/>
          </ac:spMkLst>
        </pc:spChg>
        <pc:picChg chg="add del mod">
          <ac:chgData name="Christoffer Østergaard Carstens" userId="5d542c86-40b2-4e4f-ab37-dc2fab4fc46a" providerId="ADAL" clId="{68A39025-F49F-4E03-9562-1412498F2F2C}" dt="2024-03-04T21:30:17.864" v="580" actId="478"/>
          <ac:picMkLst>
            <pc:docMk/>
            <pc:sldMk cId="3096716205" sldId="273"/>
            <ac:picMk id="5" creationId="{45A403C6-45B8-5AAE-A6EB-F6915C33BC17}"/>
          </ac:picMkLst>
        </pc:picChg>
        <pc:picChg chg="add mod">
          <ac:chgData name="Christoffer Østergaard Carstens" userId="5d542c86-40b2-4e4f-ab37-dc2fab4fc46a" providerId="ADAL" clId="{68A39025-F49F-4E03-9562-1412498F2F2C}" dt="2024-03-04T21:30:25.198" v="584" actId="1076"/>
          <ac:picMkLst>
            <pc:docMk/>
            <pc:sldMk cId="3096716205" sldId="273"/>
            <ac:picMk id="7" creationId="{83B7860C-1760-4167-8F0F-A2C4EED8351B}"/>
          </ac:picMkLst>
        </pc:picChg>
      </pc:sldChg>
      <pc:sldChg chg="addSp delSp modSp new mod">
        <pc:chgData name="Christoffer Østergaard Carstens" userId="5d542c86-40b2-4e4f-ab37-dc2fab4fc46a" providerId="ADAL" clId="{68A39025-F49F-4E03-9562-1412498F2F2C}" dt="2024-03-04T21:31:49.977" v="620" actId="14100"/>
        <pc:sldMkLst>
          <pc:docMk/>
          <pc:sldMk cId="1289440648" sldId="274"/>
        </pc:sldMkLst>
        <pc:spChg chg="mod">
          <ac:chgData name="Christoffer Østergaard Carstens" userId="5d542c86-40b2-4e4f-ab37-dc2fab4fc46a" providerId="ADAL" clId="{68A39025-F49F-4E03-9562-1412498F2F2C}" dt="2024-03-04T21:31:49.977" v="620" actId="14100"/>
          <ac:spMkLst>
            <pc:docMk/>
            <pc:sldMk cId="1289440648" sldId="274"/>
            <ac:spMk id="3" creationId="{48259B65-4783-848A-EE6E-DBC66E756078}"/>
          </ac:spMkLst>
        </pc:spChg>
        <pc:picChg chg="add del">
          <ac:chgData name="Christoffer Østergaard Carstens" userId="5d542c86-40b2-4e4f-ab37-dc2fab4fc46a" providerId="ADAL" clId="{68A39025-F49F-4E03-9562-1412498F2F2C}" dt="2024-03-04T21:31:10.168" v="587" actId="478"/>
          <ac:picMkLst>
            <pc:docMk/>
            <pc:sldMk cId="1289440648" sldId="274"/>
            <ac:picMk id="5" creationId="{D5834CBE-EC03-5389-6F24-82C6F2D7E381}"/>
          </ac:picMkLst>
        </pc:picChg>
        <pc:picChg chg="add del">
          <ac:chgData name="Christoffer Østergaard Carstens" userId="5d542c86-40b2-4e4f-ab37-dc2fab4fc46a" providerId="ADAL" clId="{68A39025-F49F-4E03-9562-1412498F2F2C}" dt="2024-03-04T21:31:16.895" v="589" actId="478"/>
          <ac:picMkLst>
            <pc:docMk/>
            <pc:sldMk cId="1289440648" sldId="274"/>
            <ac:picMk id="7" creationId="{FE4BB73E-5CFB-1E2C-936F-B722481E6923}"/>
          </ac:picMkLst>
        </pc:picChg>
        <pc:picChg chg="add mod">
          <ac:chgData name="Christoffer Østergaard Carstens" userId="5d542c86-40b2-4e4f-ab37-dc2fab4fc46a" providerId="ADAL" clId="{68A39025-F49F-4E03-9562-1412498F2F2C}" dt="2024-03-04T21:31:34.870" v="591" actId="1076"/>
          <ac:picMkLst>
            <pc:docMk/>
            <pc:sldMk cId="1289440648" sldId="274"/>
            <ac:picMk id="9" creationId="{564A2068-5686-8083-DBA4-DD8816A5038C}"/>
          </ac:picMkLst>
        </pc:picChg>
      </pc:sldChg>
      <pc:sldChg chg="modSp new mod">
        <pc:chgData name="Christoffer Østergaard Carstens" userId="5d542c86-40b2-4e4f-ab37-dc2fab4fc46a" providerId="ADAL" clId="{68A39025-F49F-4E03-9562-1412498F2F2C}" dt="2024-03-04T21:37:42.636" v="1098" actId="20577"/>
        <pc:sldMkLst>
          <pc:docMk/>
          <pc:sldMk cId="2103084635" sldId="275"/>
        </pc:sldMkLst>
        <pc:spChg chg="mod">
          <ac:chgData name="Christoffer Østergaard Carstens" userId="5d542c86-40b2-4e4f-ab37-dc2fab4fc46a" providerId="ADAL" clId="{68A39025-F49F-4E03-9562-1412498F2F2C}" dt="2024-03-04T21:37:03.192" v="1029" actId="20577"/>
          <ac:spMkLst>
            <pc:docMk/>
            <pc:sldMk cId="2103084635" sldId="275"/>
            <ac:spMk id="2" creationId="{D680EDC2-D17E-5AEA-A6A0-A1C32C22C725}"/>
          </ac:spMkLst>
        </pc:spChg>
        <pc:spChg chg="mod">
          <ac:chgData name="Christoffer Østergaard Carstens" userId="5d542c86-40b2-4e4f-ab37-dc2fab4fc46a" providerId="ADAL" clId="{68A39025-F49F-4E03-9562-1412498F2F2C}" dt="2024-03-04T21:37:42.636" v="1098" actId="20577"/>
          <ac:spMkLst>
            <pc:docMk/>
            <pc:sldMk cId="2103084635" sldId="275"/>
            <ac:spMk id="3" creationId="{A21B8957-675E-4D3A-2837-03E3E4553246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8:57.353" v="1154" actId="15"/>
        <pc:sldMkLst>
          <pc:docMk/>
          <pc:sldMk cId="2226795510" sldId="276"/>
        </pc:sldMkLst>
        <pc:spChg chg="mod">
          <ac:chgData name="Christoffer Østergaard Carstens" userId="5d542c86-40b2-4e4f-ab37-dc2fab4fc46a" providerId="ADAL" clId="{68A39025-F49F-4E03-9562-1412498F2F2C}" dt="2024-03-04T21:37:50.348" v="1100"/>
          <ac:spMkLst>
            <pc:docMk/>
            <pc:sldMk cId="2226795510" sldId="276"/>
            <ac:spMk id="2" creationId="{10610647-3010-7DA7-DC22-F63FFEB86CB7}"/>
          </ac:spMkLst>
        </pc:spChg>
        <pc:spChg chg="mod">
          <ac:chgData name="Christoffer Østergaard Carstens" userId="5d542c86-40b2-4e4f-ab37-dc2fab4fc46a" providerId="ADAL" clId="{68A39025-F49F-4E03-9562-1412498F2F2C}" dt="2024-03-04T21:38:57.353" v="1154" actId="15"/>
          <ac:spMkLst>
            <pc:docMk/>
            <pc:sldMk cId="2226795510" sldId="276"/>
            <ac:spMk id="3" creationId="{F3C8087D-D462-D4CD-2E94-0449428C35A1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1:33.991" v="1282" actId="27636"/>
        <pc:sldMkLst>
          <pc:docMk/>
          <pc:sldMk cId="441452634" sldId="277"/>
        </pc:sldMkLst>
        <pc:spChg chg="mod">
          <ac:chgData name="Christoffer Østergaard Carstens" userId="5d542c86-40b2-4e4f-ab37-dc2fab4fc46a" providerId="ADAL" clId="{68A39025-F49F-4E03-9562-1412498F2F2C}" dt="2024-03-04T21:39:39.030" v="1210" actId="20577"/>
          <ac:spMkLst>
            <pc:docMk/>
            <pc:sldMk cId="441452634" sldId="277"/>
            <ac:spMk id="2" creationId="{2D0DAFF5-A2D7-16BC-F549-CE9B2345F275}"/>
          </ac:spMkLst>
        </pc:spChg>
        <pc:spChg chg="mod">
          <ac:chgData name="Christoffer Østergaard Carstens" userId="5d542c86-40b2-4e4f-ab37-dc2fab4fc46a" providerId="ADAL" clId="{68A39025-F49F-4E03-9562-1412498F2F2C}" dt="2024-03-04T21:41:33.991" v="1282" actId="27636"/>
          <ac:spMkLst>
            <pc:docMk/>
            <pc:sldMk cId="441452634" sldId="277"/>
            <ac:spMk id="3" creationId="{B4BEFF84-C999-06FF-B0EA-FDA9F75F8E0F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3:27.624" v="1447" actId="20577"/>
        <pc:sldMkLst>
          <pc:docMk/>
          <pc:sldMk cId="1029650776" sldId="278"/>
        </pc:sldMkLst>
        <pc:spChg chg="mod">
          <ac:chgData name="Christoffer Østergaard Carstens" userId="5d542c86-40b2-4e4f-ab37-dc2fab4fc46a" providerId="ADAL" clId="{68A39025-F49F-4E03-9562-1412498F2F2C}" dt="2024-03-04T21:42:39.819" v="1383" actId="404"/>
          <ac:spMkLst>
            <pc:docMk/>
            <pc:sldMk cId="1029650776" sldId="278"/>
            <ac:spMk id="2" creationId="{19CCAA71-8913-B571-9643-D53A6955234E}"/>
          </ac:spMkLst>
        </pc:spChg>
        <pc:spChg chg="mod">
          <ac:chgData name="Christoffer Østergaard Carstens" userId="5d542c86-40b2-4e4f-ab37-dc2fab4fc46a" providerId="ADAL" clId="{68A39025-F49F-4E03-9562-1412498F2F2C}" dt="2024-03-04T21:43:27.624" v="1447" actId="20577"/>
          <ac:spMkLst>
            <pc:docMk/>
            <pc:sldMk cId="1029650776" sldId="278"/>
            <ac:spMk id="3" creationId="{A6E1B1F3-BDE3-CCDF-457D-D3B3211D5DD4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1:21.809" v="1500" actId="404"/>
        <pc:sldMkLst>
          <pc:docMk/>
          <pc:sldMk cId="2353751717" sldId="279"/>
        </pc:sldMkLst>
        <pc:spChg chg="mod">
          <ac:chgData name="Christoffer Østergaard Carstens" userId="5d542c86-40b2-4e4f-ab37-dc2fab4fc46a" providerId="ADAL" clId="{68A39025-F49F-4E03-9562-1412498F2F2C}" dt="2024-03-04T21:51:05.068" v="1492" actId="20577"/>
          <ac:spMkLst>
            <pc:docMk/>
            <pc:sldMk cId="2353751717" sldId="279"/>
            <ac:spMk id="2" creationId="{B3EBAC9C-9D80-AB9C-0CD3-8E8348973ABB}"/>
          </ac:spMkLst>
        </pc:spChg>
        <pc:spChg chg="mod">
          <ac:chgData name="Christoffer Østergaard Carstens" userId="5d542c86-40b2-4e4f-ab37-dc2fab4fc46a" providerId="ADAL" clId="{68A39025-F49F-4E03-9562-1412498F2F2C}" dt="2024-03-04T21:51:21.809" v="1500" actId="404"/>
          <ac:spMkLst>
            <pc:docMk/>
            <pc:sldMk cId="2353751717" sldId="279"/>
            <ac:spMk id="3" creationId="{3A6C6A7E-00C4-425F-011A-DFAE00C5A28A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3:48.603" v="1502"/>
        <pc:sldMkLst>
          <pc:docMk/>
          <pc:sldMk cId="1175977481" sldId="280"/>
        </pc:sldMkLst>
        <pc:spChg chg="mod">
          <ac:chgData name="Christoffer Østergaard Carstens" userId="5d542c86-40b2-4e4f-ab37-dc2fab4fc46a" providerId="ADAL" clId="{68A39025-F49F-4E03-9562-1412498F2F2C}" dt="2024-03-04T21:53:48.603" v="1502"/>
          <ac:spMkLst>
            <pc:docMk/>
            <pc:sldMk cId="1175977481" sldId="280"/>
            <ac:spMk id="3" creationId="{5D5B3518-E703-7637-AB7E-DD85012705AB}"/>
          </ac:spMkLst>
        </pc:spChg>
      </pc:sldChg>
    </pc:docChg>
  </pc:docChgLst>
  <pc:docChgLst>
    <pc:chgData name="Christoffer Østergaard Carstens" userId="5d542c86-40b2-4e4f-ab37-dc2fab4fc46a" providerId="ADAL" clId="{F64D255F-43DA-4884-9BBE-BD8ABC8D8C63}"/>
    <pc:docChg chg="undo custSel addSld delSld modSld sldOrd">
      <pc:chgData name="Christoffer Østergaard Carstens" userId="5d542c86-40b2-4e4f-ab37-dc2fab4fc46a" providerId="ADAL" clId="{F64D255F-43DA-4884-9BBE-BD8ABC8D8C63}" dt="2024-12-12T08:28:30.212" v="1687"/>
      <pc:docMkLst>
        <pc:docMk/>
      </pc:docMkLst>
      <pc:sldChg chg="modSp mod">
        <pc:chgData name="Christoffer Østergaard Carstens" userId="5d542c86-40b2-4e4f-ab37-dc2fab4fc46a" providerId="ADAL" clId="{F64D255F-43DA-4884-9BBE-BD8ABC8D8C63}" dt="2024-12-10T13:02:36.906" v="406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F64D255F-43DA-4884-9BBE-BD8ABC8D8C63}" dt="2024-12-10T13:02:36.906" v="406" actId="20577"/>
          <ac:spMkLst>
            <pc:docMk/>
            <pc:sldMk cId="2658932291" sldId="256"/>
            <ac:spMk id="2" creationId="{171254F6-4B12-4FDF-9208-B95E05DBDEB4}"/>
          </ac:spMkLst>
        </pc:spChg>
      </pc:sldChg>
      <pc:sldChg chg="del">
        <pc:chgData name="Christoffer Østergaard Carstens" userId="5d542c86-40b2-4e4f-ab37-dc2fab4fc46a" providerId="ADAL" clId="{F64D255F-43DA-4884-9BBE-BD8ABC8D8C63}" dt="2024-12-10T12:43:29.798" v="9" actId="47"/>
        <pc:sldMkLst>
          <pc:docMk/>
          <pc:sldMk cId="2158313005" sldId="257"/>
        </pc:sldMkLst>
      </pc:sldChg>
      <pc:sldChg chg="del">
        <pc:chgData name="Christoffer Østergaard Carstens" userId="5d542c86-40b2-4e4f-ab37-dc2fab4fc46a" providerId="ADAL" clId="{F64D255F-43DA-4884-9BBE-BD8ABC8D8C63}" dt="2024-12-10T12:43:32.108" v="10" actId="47"/>
        <pc:sldMkLst>
          <pc:docMk/>
          <pc:sldMk cId="2390743934" sldId="258"/>
        </pc:sldMkLst>
      </pc:sldChg>
      <pc:sldChg chg="add del">
        <pc:chgData name="Christoffer Østergaard Carstens" userId="5d542c86-40b2-4e4f-ab37-dc2fab4fc46a" providerId="ADAL" clId="{F64D255F-43DA-4884-9BBE-BD8ABC8D8C63}" dt="2024-12-10T12:43:36.747" v="13" actId="47"/>
        <pc:sldMkLst>
          <pc:docMk/>
          <pc:sldMk cId="2777667536" sldId="259"/>
        </pc:sldMkLst>
      </pc:sldChg>
      <pc:sldChg chg="ord">
        <pc:chgData name="Christoffer Østergaard Carstens" userId="5d542c86-40b2-4e4f-ab37-dc2fab4fc46a" providerId="ADAL" clId="{F64D255F-43DA-4884-9BBE-BD8ABC8D8C63}" dt="2024-12-12T07:43:25.003" v="1682"/>
        <pc:sldMkLst>
          <pc:docMk/>
          <pc:sldMk cId="2611343202" sldId="262"/>
        </pc:sldMkLst>
      </pc:sldChg>
      <pc:sldChg chg="modSp mod">
        <pc:chgData name="Christoffer Østergaard Carstens" userId="5d542c86-40b2-4e4f-ab37-dc2fab4fc46a" providerId="ADAL" clId="{F64D255F-43DA-4884-9BBE-BD8ABC8D8C63}" dt="2024-12-10T12:51:59.976" v="374" actId="20577"/>
        <pc:sldMkLst>
          <pc:docMk/>
          <pc:sldMk cId="3528005763" sldId="266"/>
        </pc:sldMkLst>
        <pc:spChg chg="mod">
          <ac:chgData name="Christoffer Østergaard Carstens" userId="5d542c86-40b2-4e4f-ab37-dc2fab4fc46a" providerId="ADAL" clId="{F64D255F-43DA-4884-9BBE-BD8ABC8D8C63}" dt="2024-12-10T12:51:59.976" v="374" actId="20577"/>
          <ac:spMkLst>
            <pc:docMk/>
            <pc:sldMk cId="3528005763" sldId="266"/>
            <ac:spMk id="2" creationId="{5BA8301E-16C4-6D63-594A-F361EE6230AC}"/>
          </ac:spMkLst>
        </pc:spChg>
        <pc:spChg chg="mod">
          <ac:chgData name="Christoffer Østergaard Carstens" userId="5d542c86-40b2-4e4f-ab37-dc2fab4fc46a" providerId="ADAL" clId="{F64D255F-43DA-4884-9BBE-BD8ABC8D8C63}" dt="2024-12-10T12:51:46.430" v="356" actId="113"/>
          <ac:spMkLst>
            <pc:docMk/>
            <pc:sldMk cId="3528005763" sldId="266"/>
            <ac:spMk id="3" creationId="{C4A17FA8-AD97-13A1-B694-A926E7EA5712}"/>
          </ac:spMkLst>
        </pc:spChg>
      </pc:sldChg>
      <pc:sldChg chg="modSp mod ord">
        <pc:chgData name="Christoffer Østergaard Carstens" userId="5d542c86-40b2-4e4f-ab37-dc2fab4fc46a" providerId="ADAL" clId="{F64D255F-43DA-4884-9BBE-BD8ABC8D8C63}" dt="2024-12-12T08:28:30.212" v="1687"/>
        <pc:sldMkLst>
          <pc:docMk/>
          <pc:sldMk cId="2641200659" sldId="267"/>
        </pc:sldMkLst>
        <pc:spChg chg="mod">
          <ac:chgData name="Christoffer Østergaard Carstens" userId="5d542c86-40b2-4e4f-ab37-dc2fab4fc46a" providerId="ADAL" clId="{F64D255F-43DA-4884-9BBE-BD8ABC8D8C63}" dt="2024-12-10T12:53:30.343" v="404"/>
          <ac:spMkLst>
            <pc:docMk/>
            <pc:sldMk cId="2641200659" sldId="267"/>
            <ac:spMk id="3" creationId="{A90C8C28-C31C-A390-51E5-33C4FB3E7520}"/>
          </ac:spMkLst>
        </pc:spChg>
      </pc:sldChg>
      <pc:sldChg chg="addSp delSp modSp new mod ord setBg">
        <pc:chgData name="Christoffer Østergaard Carstens" userId="5d542c86-40b2-4e4f-ab37-dc2fab4fc46a" providerId="ADAL" clId="{F64D255F-43DA-4884-9BBE-BD8ABC8D8C63}" dt="2024-12-12T08:28:15.281" v="1685"/>
        <pc:sldMkLst>
          <pc:docMk/>
          <pc:sldMk cId="3522626017" sldId="268"/>
        </pc:sldMkLst>
        <pc:spChg chg="mo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2" creationId="{25642171-7E83-862B-B543-6A84EF073491}"/>
          </ac:spMkLst>
        </pc:spChg>
        <pc:spChg chg="add del mo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3" creationId="{B3B9B0AF-D580-0BD0-F0D4-10EC51A49F9B}"/>
          </ac:spMkLst>
        </pc:spChg>
        <pc:spChg chg="add del">
          <ac:chgData name="Christoffer Østergaard Carstens" userId="5d542c86-40b2-4e4f-ab37-dc2fab4fc46a" providerId="ADAL" clId="{F64D255F-43DA-4884-9BBE-BD8ABC8D8C63}" dt="2024-12-10T12:51:16.663" v="336" actId="26606"/>
          <ac:spMkLst>
            <pc:docMk/>
            <pc:sldMk cId="3522626017" sldId="268"/>
            <ac:spMk id="8" creationId="{1BB867FF-FC45-48F7-8104-F89BE54909F1}"/>
          </ac:spMkLst>
        </pc:spChg>
        <pc:spChg chg="add del">
          <ac:chgData name="Christoffer Østergaard Carstens" userId="5d542c86-40b2-4e4f-ab37-dc2fab4fc46a" providerId="ADAL" clId="{F64D255F-43DA-4884-9BBE-BD8ABC8D8C63}" dt="2024-12-10T12:51:15.149" v="334" actId="26606"/>
          <ac:spMkLst>
            <pc:docMk/>
            <pc:sldMk cId="3522626017" sldId="268"/>
            <ac:spMk id="9" creationId="{BACC6370-2D7E-4714-9D71-7542949D7D5D}"/>
          </ac:spMkLst>
        </pc:spChg>
        <pc:spChg chg="add del">
          <ac:chgData name="Christoffer Østergaard Carstens" userId="5d542c86-40b2-4e4f-ab37-dc2fab4fc46a" providerId="ADAL" clId="{F64D255F-43DA-4884-9BBE-BD8ABC8D8C63}" dt="2024-12-10T12:51:16.663" v="336" actId="26606"/>
          <ac:spMkLst>
            <pc:docMk/>
            <pc:sldMk cId="3522626017" sldId="268"/>
            <ac:spMk id="10" creationId="{8BB56887-D0D5-4F0C-9E19-7247EB83C8B7}"/>
          </ac:spMkLst>
        </pc:spChg>
        <pc:spChg chg="add del">
          <ac:chgData name="Christoffer Østergaard Carstens" userId="5d542c86-40b2-4e4f-ab37-dc2fab4fc46a" providerId="ADAL" clId="{F64D255F-43DA-4884-9BBE-BD8ABC8D8C63}" dt="2024-12-10T12:51:15.149" v="334" actId="26606"/>
          <ac:spMkLst>
            <pc:docMk/>
            <pc:sldMk cId="3522626017" sldId="268"/>
            <ac:spMk id="11" creationId="{F68B3F68-107C-434F-AA38-110D5EA91B85}"/>
          </ac:spMkLst>
        </pc:spChg>
        <pc:spChg chg="add del">
          <ac:chgData name="Christoffer Østergaard Carstens" userId="5d542c86-40b2-4e4f-ab37-dc2fab4fc46a" providerId="ADAL" clId="{F64D255F-43DA-4884-9BBE-BD8ABC8D8C63}" dt="2024-12-10T12:51:16.663" v="336" actId="26606"/>
          <ac:spMkLst>
            <pc:docMk/>
            <pc:sldMk cId="3522626017" sldId="268"/>
            <ac:spMk id="12" creationId="{081E4A58-353D-44AE-B2FC-2A74E2E400F7}"/>
          </ac:spMkLst>
        </pc:spChg>
        <pc:spChg chg="add del">
          <ac:chgData name="Christoffer Østergaard Carstens" userId="5d542c86-40b2-4e4f-ab37-dc2fab4fc46a" providerId="ADAL" clId="{F64D255F-43DA-4884-9BBE-BD8ABC8D8C63}" dt="2024-12-10T12:51:15.149" v="334" actId="26606"/>
          <ac:spMkLst>
            <pc:docMk/>
            <pc:sldMk cId="3522626017" sldId="268"/>
            <ac:spMk id="13" creationId="{AAD0DBB9-1A4B-4391-81D4-CB19F9AB918A}"/>
          </ac:spMkLst>
        </pc:spChg>
        <pc:spChg chg="add del">
          <ac:chgData name="Christoffer Østergaard Carstens" userId="5d542c86-40b2-4e4f-ab37-dc2fab4fc46a" providerId="ADAL" clId="{F64D255F-43DA-4884-9BBE-BD8ABC8D8C63}" dt="2024-12-10T12:51:15.149" v="334" actId="26606"/>
          <ac:spMkLst>
            <pc:docMk/>
            <pc:sldMk cId="3522626017" sldId="268"/>
            <ac:spMk id="15" creationId="{063BBA22-50EA-4C4D-BE05-F1CE4E63AA56}"/>
          </ac:spMkLst>
        </pc:spChg>
        <pc:spChg chg="add del">
          <ac:chgData name="Christoffer Østergaard Carstens" userId="5d542c86-40b2-4e4f-ab37-dc2fab4fc46a" providerId="ADAL" clId="{F64D255F-43DA-4884-9BBE-BD8ABC8D8C63}" dt="2024-12-10T12:51:16.663" v="336" actId="26606"/>
          <ac:spMkLst>
            <pc:docMk/>
            <pc:sldMk cId="3522626017" sldId="268"/>
            <ac:spMk id="17" creationId="{B3B9B0AF-D580-0BD0-F0D4-10EC51A49F9B}"/>
          </ac:spMkLst>
        </pc:spChg>
        <pc:spChg chg="ad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19" creationId="{AC17DE74-01C9-4859-B65A-85CF999E8580}"/>
          </ac:spMkLst>
        </pc:spChg>
        <pc:spChg chg="ad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20" creationId="{068C0432-0E90-4CC1-8CD3-D44A90DF07EF}"/>
          </ac:spMkLst>
        </pc:spChg>
        <pc:spChg chg="add">
          <ac:chgData name="Christoffer Østergaard Carstens" userId="5d542c86-40b2-4e4f-ab37-dc2fab4fc46a" providerId="ADAL" clId="{F64D255F-43DA-4884-9BBE-BD8ABC8D8C63}" dt="2024-12-10T12:51:16.679" v="337" actId="26606"/>
          <ac:spMkLst>
            <pc:docMk/>
            <pc:sldMk cId="3522626017" sldId="268"/>
            <ac:spMk id="21" creationId="{B3B9B0AF-D580-0BD0-F0D4-10EC51A49F9B}"/>
          </ac:spMkLst>
        </pc:spChg>
        <pc:graphicFrameChg chg="add del">
          <ac:chgData name="Christoffer Østergaard Carstens" userId="5d542c86-40b2-4e4f-ab37-dc2fab4fc46a" providerId="ADAL" clId="{F64D255F-43DA-4884-9BBE-BD8ABC8D8C63}" dt="2024-12-10T12:51:15.149" v="334" actId="26606"/>
          <ac:graphicFrameMkLst>
            <pc:docMk/>
            <pc:sldMk cId="3522626017" sldId="268"/>
            <ac:graphicFrameMk id="5" creationId="{CCA2A492-F1BD-213E-092E-C23449155612}"/>
          </ac:graphicFrameMkLst>
        </pc:graphicFrameChg>
      </pc:sldChg>
      <pc:sldChg chg="addSp delSp modSp new mod ord setBg">
        <pc:chgData name="Christoffer Østergaard Carstens" userId="5d542c86-40b2-4e4f-ab37-dc2fab4fc46a" providerId="ADAL" clId="{F64D255F-43DA-4884-9BBE-BD8ABC8D8C63}" dt="2024-12-12T08:28:15.281" v="1685"/>
        <pc:sldMkLst>
          <pc:docMk/>
          <pc:sldMk cId="3942143431" sldId="269"/>
        </pc:sldMkLst>
        <pc:spChg chg="mod">
          <ac:chgData name="Christoffer Østergaard Carstens" userId="5d542c86-40b2-4e4f-ab37-dc2fab4fc46a" providerId="ADAL" clId="{F64D255F-43DA-4884-9BBE-BD8ABC8D8C63}" dt="2024-12-10T12:51:03.796" v="332" actId="26606"/>
          <ac:spMkLst>
            <pc:docMk/>
            <pc:sldMk cId="3942143431" sldId="269"/>
            <ac:spMk id="2" creationId="{CD8AB961-67B4-E114-D34E-6D464D752747}"/>
          </ac:spMkLst>
        </pc:spChg>
        <pc:spChg chg="mod">
          <ac:chgData name="Christoffer Østergaard Carstens" userId="5d542c86-40b2-4e4f-ab37-dc2fab4fc46a" providerId="ADAL" clId="{F64D255F-43DA-4884-9BBE-BD8ABC8D8C63}" dt="2024-12-10T12:51:03.796" v="332" actId="26606"/>
          <ac:spMkLst>
            <pc:docMk/>
            <pc:sldMk cId="3942143431" sldId="269"/>
            <ac:spMk id="3" creationId="{07318970-BAE2-0CC5-5727-230EA31EFDE0}"/>
          </ac:spMkLst>
        </pc:spChg>
        <pc:spChg chg="add del">
          <ac:chgData name="Christoffer Østergaard Carstens" userId="5d542c86-40b2-4e4f-ab37-dc2fab4fc46a" providerId="ADAL" clId="{F64D255F-43DA-4884-9BBE-BD8ABC8D8C63}" dt="2024-12-10T12:51:03.781" v="331" actId="26606"/>
          <ac:spMkLst>
            <pc:docMk/>
            <pc:sldMk cId="3942143431" sldId="269"/>
            <ac:spMk id="8" creationId="{907EF6B7-1338-4443-8C46-6A318D952DFD}"/>
          </ac:spMkLst>
        </pc:spChg>
        <pc:spChg chg="add del">
          <ac:chgData name="Christoffer Østergaard Carstens" userId="5d542c86-40b2-4e4f-ab37-dc2fab4fc46a" providerId="ADAL" clId="{F64D255F-43DA-4884-9BBE-BD8ABC8D8C63}" dt="2024-12-10T12:51:03.781" v="331" actId="26606"/>
          <ac:spMkLst>
            <pc:docMk/>
            <pc:sldMk cId="3942143431" sldId="269"/>
            <ac:spMk id="10" creationId="{DAAE4CDD-124C-4DCF-9584-B6033B545DD5}"/>
          </ac:spMkLst>
        </pc:spChg>
        <pc:spChg chg="add del">
          <ac:chgData name="Christoffer Østergaard Carstens" userId="5d542c86-40b2-4e4f-ab37-dc2fab4fc46a" providerId="ADAL" clId="{F64D255F-43DA-4884-9BBE-BD8ABC8D8C63}" dt="2024-12-10T12:51:03.781" v="331" actId="26606"/>
          <ac:spMkLst>
            <pc:docMk/>
            <pc:sldMk cId="3942143431" sldId="269"/>
            <ac:spMk id="12" creationId="{081E4A58-353D-44AE-B2FC-2A74E2E400F7}"/>
          </ac:spMkLst>
        </pc:spChg>
        <pc:spChg chg="add">
          <ac:chgData name="Christoffer Østergaard Carstens" userId="5d542c86-40b2-4e4f-ab37-dc2fab4fc46a" providerId="ADAL" clId="{F64D255F-43DA-4884-9BBE-BD8ABC8D8C63}" dt="2024-12-10T12:51:03.796" v="332" actId="26606"/>
          <ac:spMkLst>
            <pc:docMk/>
            <pc:sldMk cId="3942143431" sldId="269"/>
            <ac:spMk id="14" creationId="{100EDD19-6802-4EC3-95CE-CFFAB042CFD6}"/>
          </ac:spMkLst>
        </pc:spChg>
        <pc:spChg chg="add">
          <ac:chgData name="Christoffer Østergaard Carstens" userId="5d542c86-40b2-4e4f-ab37-dc2fab4fc46a" providerId="ADAL" clId="{F64D255F-43DA-4884-9BBE-BD8ABC8D8C63}" dt="2024-12-10T12:51:03.796" v="332" actId="26606"/>
          <ac:spMkLst>
            <pc:docMk/>
            <pc:sldMk cId="3942143431" sldId="269"/>
            <ac:spMk id="15" creationId="{DB17E863-922E-4C26-BD64-E8FD41D28661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0T13:03:03.782" v="501" actId="20577"/>
        <pc:sldMkLst>
          <pc:docMk/>
          <pc:sldMk cId="3558468100" sldId="270"/>
        </pc:sldMkLst>
        <pc:spChg chg="mod">
          <ac:chgData name="Christoffer Østergaard Carstens" userId="5d542c86-40b2-4e4f-ab37-dc2fab4fc46a" providerId="ADAL" clId="{F64D255F-43DA-4884-9BBE-BD8ABC8D8C63}" dt="2024-12-10T13:03:03.782" v="501" actId="20577"/>
          <ac:spMkLst>
            <pc:docMk/>
            <pc:sldMk cId="3558468100" sldId="270"/>
            <ac:spMk id="3" creationId="{9F9D3465-9471-A850-F94A-79FDC21C269A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0T13:04:03.675" v="536" actId="20577"/>
        <pc:sldMkLst>
          <pc:docMk/>
          <pc:sldMk cId="3596974181" sldId="271"/>
        </pc:sldMkLst>
        <pc:spChg chg="mod">
          <ac:chgData name="Christoffer Østergaard Carstens" userId="5d542c86-40b2-4e4f-ab37-dc2fab4fc46a" providerId="ADAL" clId="{F64D255F-43DA-4884-9BBE-BD8ABC8D8C63}" dt="2024-12-10T13:04:03.675" v="536" actId="20577"/>
          <ac:spMkLst>
            <pc:docMk/>
            <pc:sldMk cId="3596974181" sldId="271"/>
            <ac:spMk id="2" creationId="{A0434CF3-7F3A-0848-44E5-ADC7363A012C}"/>
          </ac:spMkLst>
        </pc:spChg>
        <pc:spChg chg="mod">
          <ac:chgData name="Christoffer Østergaard Carstens" userId="5d542c86-40b2-4e4f-ab37-dc2fab4fc46a" providerId="ADAL" clId="{F64D255F-43DA-4884-9BBE-BD8ABC8D8C63}" dt="2024-12-10T13:03:55.831" v="503"/>
          <ac:spMkLst>
            <pc:docMk/>
            <pc:sldMk cId="3596974181" sldId="271"/>
            <ac:spMk id="3" creationId="{70344537-74C0-5D73-68D7-CA201841754B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0T13:04:33.143" v="559"/>
        <pc:sldMkLst>
          <pc:docMk/>
          <pc:sldMk cId="1617718557" sldId="272"/>
        </pc:sldMkLst>
        <pc:spChg chg="mod">
          <ac:chgData name="Christoffer Østergaard Carstens" userId="5d542c86-40b2-4e4f-ab37-dc2fab4fc46a" providerId="ADAL" clId="{F64D255F-43DA-4884-9BBE-BD8ABC8D8C63}" dt="2024-12-10T13:04:31.345" v="558" actId="20577"/>
          <ac:spMkLst>
            <pc:docMk/>
            <pc:sldMk cId="1617718557" sldId="272"/>
            <ac:spMk id="2" creationId="{F88C7FE3-1D4D-2499-6AEE-D2BFCB63921F}"/>
          </ac:spMkLst>
        </pc:spChg>
        <pc:spChg chg="mod">
          <ac:chgData name="Christoffer Østergaard Carstens" userId="5d542c86-40b2-4e4f-ab37-dc2fab4fc46a" providerId="ADAL" clId="{F64D255F-43DA-4884-9BBE-BD8ABC8D8C63}" dt="2024-12-10T13:04:33.143" v="559"/>
          <ac:spMkLst>
            <pc:docMk/>
            <pc:sldMk cId="1617718557" sldId="272"/>
            <ac:spMk id="3" creationId="{64C6ECB5-8FC8-9608-FD93-AEA975192EF8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0T13:07:03.006" v="765" actId="12"/>
        <pc:sldMkLst>
          <pc:docMk/>
          <pc:sldMk cId="959905211" sldId="273"/>
        </pc:sldMkLst>
        <pc:spChg chg="mod">
          <ac:chgData name="Christoffer Østergaard Carstens" userId="5d542c86-40b2-4e4f-ab37-dc2fab4fc46a" providerId="ADAL" clId="{F64D255F-43DA-4884-9BBE-BD8ABC8D8C63}" dt="2024-12-10T13:05:26.835" v="576" actId="20577"/>
          <ac:spMkLst>
            <pc:docMk/>
            <pc:sldMk cId="959905211" sldId="273"/>
            <ac:spMk id="2" creationId="{018068CC-45F1-503A-C4E8-E2E9EBCC2CED}"/>
          </ac:spMkLst>
        </pc:spChg>
        <pc:spChg chg="mod">
          <ac:chgData name="Christoffer Østergaard Carstens" userId="5d542c86-40b2-4e4f-ab37-dc2fab4fc46a" providerId="ADAL" clId="{F64D255F-43DA-4884-9BBE-BD8ABC8D8C63}" dt="2024-12-10T13:07:03.006" v="765" actId="12"/>
          <ac:spMkLst>
            <pc:docMk/>
            <pc:sldMk cId="959905211" sldId="273"/>
            <ac:spMk id="3" creationId="{7E099A71-752E-06E2-755C-12CFD0D46A01}"/>
          </ac:spMkLst>
        </pc:spChg>
      </pc:sldChg>
      <pc:sldChg chg="modSp new add del mod">
        <pc:chgData name="Christoffer Østergaard Carstens" userId="5d542c86-40b2-4e4f-ab37-dc2fab4fc46a" providerId="ADAL" clId="{F64D255F-43DA-4884-9BBE-BD8ABC8D8C63}" dt="2024-12-11T13:20:53.171" v="1680" actId="20577"/>
        <pc:sldMkLst>
          <pc:docMk/>
          <pc:sldMk cId="367941" sldId="274"/>
        </pc:sldMkLst>
        <pc:spChg chg="mod">
          <ac:chgData name="Christoffer Østergaard Carstens" userId="5d542c86-40b2-4e4f-ab37-dc2fab4fc46a" providerId="ADAL" clId="{F64D255F-43DA-4884-9BBE-BD8ABC8D8C63}" dt="2024-12-11T13:01:40.731" v="803" actId="20577"/>
          <ac:spMkLst>
            <pc:docMk/>
            <pc:sldMk cId="367941" sldId="274"/>
            <ac:spMk id="2" creationId="{E6DDD021-BE8B-DFC5-5E95-6F3426D7A7D6}"/>
          </ac:spMkLst>
        </pc:spChg>
        <pc:spChg chg="mod">
          <ac:chgData name="Christoffer Østergaard Carstens" userId="5d542c86-40b2-4e4f-ab37-dc2fab4fc46a" providerId="ADAL" clId="{F64D255F-43DA-4884-9BBE-BD8ABC8D8C63}" dt="2024-12-11T13:20:53.171" v="1680" actId="20577"/>
          <ac:spMkLst>
            <pc:docMk/>
            <pc:sldMk cId="367941" sldId="274"/>
            <ac:spMk id="3" creationId="{488B597F-0E26-4252-B4C0-188FAC4B53EA}"/>
          </ac:spMkLst>
        </pc:spChg>
      </pc:sldChg>
      <pc:sldChg chg="modSp new mod">
        <pc:chgData name="Christoffer Østergaard Carstens" userId="5d542c86-40b2-4e4f-ab37-dc2fab4fc46a" providerId="ADAL" clId="{F64D255F-43DA-4884-9BBE-BD8ABC8D8C63}" dt="2024-12-11T13:19:11.480" v="1620" actId="20577"/>
        <pc:sldMkLst>
          <pc:docMk/>
          <pc:sldMk cId="3241389721" sldId="275"/>
        </pc:sldMkLst>
        <pc:spChg chg="mod">
          <ac:chgData name="Christoffer Østergaard Carstens" userId="5d542c86-40b2-4e4f-ab37-dc2fab4fc46a" providerId="ADAL" clId="{F64D255F-43DA-4884-9BBE-BD8ABC8D8C63}" dt="2024-12-11T13:19:11.480" v="1620" actId="20577"/>
          <ac:spMkLst>
            <pc:docMk/>
            <pc:sldMk cId="3241389721" sldId="275"/>
            <ac:spMk id="2" creationId="{16532A42-04E1-62CD-5F27-494CD74E4EF7}"/>
          </ac:spMkLst>
        </pc:spChg>
        <pc:spChg chg="mod">
          <ac:chgData name="Christoffer Østergaard Carstens" userId="5d542c86-40b2-4e4f-ab37-dc2fab4fc46a" providerId="ADAL" clId="{F64D255F-43DA-4884-9BBE-BD8ABC8D8C63}" dt="2024-12-11T13:19:08.991" v="1614" actId="20577"/>
          <ac:spMkLst>
            <pc:docMk/>
            <pc:sldMk cId="3241389721" sldId="275"/>
            <ac:spMk id="3" creationId="{9223813B-3686-3DA7-09D0-9FF862E6EF3B}"/>
          </ac:spMkLst>
        </pc:spChg>
      </pc:sldChg>
      <pc:sldChg chg="modSp new del mod">
        <pc:chgData name="Christoffer Østergaard Carstens" userId="5d542c86-40b2-4e4f-ab37-dc2fab4fc46a" providerId="ADAL" clId="{F64D255F-43DA-4884-9BBE-BD8ABC8D8C63}" dt="2024-12-11T13:19:11.733" v="1621" actId="680"/>
        <pc:sldMkLst>
          <pc:docMk/>
          <pc:sldMk cId="1315547476" sldId="276"/>
        </pc:sldMkLst>
        <pc:spChg chg="mod">
          <ac:chgData name="Christoffer Østergaard Carstens" userId="5d542c86-40b2-4e4f-ab37-dc2fab4fc46a" providerId="ADAL" clId="{F64D255F-43DA-4884-9BBE-BD8ABC8D8C63}" dt="2024-12-11T13:19:04.609" v="1605" actId="20577"/>
          <ac:spMkLst>
            <pc:docMk/>
            <pc:sldMk cId="1315547476" sldId="276"/>
            <ac:spMk id="3" creationId="{328656C0-8A05-3A5B-EAB0-EB7FCECAB3CB}"/>
          </ac:spMkLst>
        </pc:spChg>
      </pc:sldChg>
      <pc:sldChg chg="add">
        <pc:chgData name="Christoffer Østergaard Carstens" userId="5d542c86-40b2-4e4f-ab37-dc2fab4fc46a" providerId="ADAL" clId="{F64D255F-43DA-4884-9BBE-BD8ABC8D8C63}" dt="2024-12-12T07:48:51.149" v="1683"/>
        <pc:sldMkLst>
          <pc:docMk/>
          <pc:sldMk cId="2940670741" sldId="276"/>
        </pc:sldMkLst>
      </pc:sldChg>
    </pc:docChg>
  </pc:docChgLst>
  <pc:docChgLst>
    <pc:chgData name="Christoffer Østergaard Carstens" userId="5d542c86-40b2-4e4f-ab37-dc2fab4fc46a" providerId="ADAL" clId="{78F4BCEC-7423-469E-8E4E-37FAC9F15D9B}"/>
    <pc:docChg chg="custSel addSld modSld">
      <pc:chgData name="Christoffer Østergaard Carstens" userId="5d542c86-40b2-4e4f-ab37-dc2fab4fc46a" providerId="ADAL" clId="{78F4BCEC-7423-469E-8E4E-37FAC9F15D9B}" dt="2021-09-03T11:08:09.811" v="139" actId="20577"/>
      <pc:docMkLst>
        <pc:docMk/>
      </pc:docMkLst>
      <pc:sldChg chg="modSp mod">
        <pc:chgData name="Christoffer Østergaard Carstens" userId="5d542c86-40b2-4e4f-ab37-dc2fab4fc46a" providerId="ADAL" clId="{78F4BCEC-7423-469E-8E4E-37FAC9F15D9B}" dt="2021-09-03T11:07:43.276" v="64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78F4BCEC-7423-469E-8E4E-37FAC9F15D9B}" dt="2021-09-03T11:07:43.276" v="64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0.897" v="10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78F4BCEC-7423-469E-8E4E-37FAC9F15D9B}" dt="2021-09-03T11:07:50.897" v="103" actId="20577"/>
          <ac:spMkLst>
            <pc:docMk/>
            <pc:sldMk cId="4146063524" sldId="257"/>
            <ac:spMk id="2" creationId="{660C6D58-2C2A-4146-91D4-6A32BFD205AD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5.081" v="111" actId="20577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78F4BCEC-7423-469E-8E4E-37FAC9F15D9B}" dt="2021-09-03T11:07:55.081" v="111" actId="20577"/>
          <ac:spMkLst>
            <pc:docMk/>
            <pc:sldMk cId="1140263369" sldId="258"/>
            <ac:spMk id="2" creationId="{27BC083E-AE2A-4D3D-B95D-5C2283F9B02A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8:09.811" v="13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78F4BCEC-7423-469E-8E4E-37FAC9F15D9B}" dt="2021-09-03T11:08:09.811" v="139" actId="20577"/>
          <ac:spMkLst>
            <pc:docMk/>
            <pc:sldMk cId="569378437" sldId="259"/>
            <ac:spMk id="2" creationId="{AD65295C-1DCE-4517-8710-1D6684D1DCF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0ADE08-0AD0-4B2F-9FF4-82D541D3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FFCD488-E29B-454D-A345-1D4003BA7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8A5D5E-8923-4717-B971-CE0A369F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880C47-173C-4245-AFD7-234EDBD8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BFD7D1-B9E7-490B-8279-E8C5FE74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82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5242D-692D-48DA-9B60-C5557FCFF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3EE3BC-AFFB-44AF-8FE5-711B1FC8A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68079-C634-48D2-9D74-76D0B1803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96BBB-7EAE-453C-8AFF-1815130E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B531AC-777D-4524-80D7-D7BEF207B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20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B75D0-2939-4CD8-B2A3-C0B38DE99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03A99F-0185-48CC-B2E5-121A37083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95E3B1-080A-42BF-B7BB-68C769C1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B70E95-4556-4F11-B23A-96C93C4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C9DC6B-2777-40ED-93C7-495F7C2FD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44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DFF3C5-B801-4923-86BB-476E9261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459F76-5E80-4932-AD8B-990BD34ED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A6BBC88-56A7-4D2F-8AB6-2FF820563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72ADA7-AE2D-4F2E-9AD4-43407068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5351C3-C2D0-4D9F-B8FC-3049D18EC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A9AAEA-C4B7-49D4-BE9F-E24971D95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453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F6ACF-7CBE-4230-B713-CF095C44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3ECC82-365C-447D-AC8C-A1F9CD45B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091329B-1B5D-45D2-A8DD-6FE0E0BA4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6FE744B-3073-47A6-923F-3A151A734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6D923D1-D0EE-408C-B3FC-9DEE5A32D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F1F43D6-AB57-4FFA-90A7-F1EF64EEB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7CA7B4D-E601-4D4B-88FA-B845FF32A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972CFD6-0317-429A-B005-FB97383F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218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150B3-1D60-4FE4-B9D1-F03DBA481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FBDE68A-EC64-46F6-A7F8-94034062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AE63416-0436-4A87-9B25-6BBF32E0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D35D462-CA19-4C08-80C5-F32C567E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8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4910A80-8D30-48E2-A06C-450C73E59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CEDD1A8-C510-4D21-AD1A-CD1919C59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A45A75B-3954-4DA3-BD22-A21C8B4C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831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E129C-3446-4095-9D11-4F18EA5A7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06C4F8-9392-44AD-8890-F4DE83EBD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73B351-23A2-4A7A-9E3B-EA9941D90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D67490-D154-4105-8B12-E9FAEF722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D042445-C896-4EA2-BAAA-659D6E35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537FE9-2B2C-4F11-85DF-FCFC06D59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354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ECDB11-E6B5-40A4-B7C8-043261763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3254F4B-FB3E-4CDB-88B1-CCDF2045C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5FAE29-FD11-44AE-9385-FA903FD97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7B3409-0DC2-499B-A7DE-72946250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2D821F-9826-4250-A9E1-06EE953A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46C4D0-B035-481D-A5B3-09CACF77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97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28D10-2D55-4373-89C6-1A1E7401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5FBB38-74E6-4DAA-B427-F6ECD2436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3E0A6-2AD7-49CF-B18A-726975DE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08887B-D245-4077-A605-0E67B1D0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B8E3F9-A9A5-4240-B822-2D097A47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69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EED611C-1311-4A31-915F-F20013E588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52C3228-081A-46CC-B031-BAD5ABDF9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7E026A-4017-4CA4-A1E2-B0B3B2F0D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01B8D8-365E-42A4-8891-17DA1426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F136FA-FBB1-4C48-BDF4-612DDFB10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58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6E25767-98F8-4D59-8358-6ED104E3D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AAAE71-131C-4044-A91E-A39AD699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C429CF-C231-4B21-8C82-6A2C35C5C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61A09-1EAB-45F1-9418-2133BCC77E3A}" type="datetimeFigureOut">
              <a:rPr lang="da-DK" smtClean="0"/>
              <a:t>12-12-2024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BCE3C1-FE28-4894-BBF5-C4196E2F1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2A1DE35-FF9D-4393-8816-437260769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88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fm.dk/oekonomisk-viden/videoer-oekonomiske-begreber-udfoldet/#accordion-forskellen-pa-finanspolitik-og-pengepolitik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fm.dk/oekonomisk-viden/videoer-oekonomiske-begreber-udfoldet/#accordion-det-demografiske-tra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m.dk/media/i0efx1fa/aftale-om-finansloven-2025.pdf" TargetMode="External"/><Relationship Id="rId2" Type="http://schemas.openxmlformats.org/officeDocument/2006/relationships/hyperlink" Target="https://fm.dk/oekonomisk-viden/videoer-oekonomiske-begreber-udfoldet/#accordion-arbejdet-med-finanslove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oem.dk/media/yo5bhame/oekonomisk-redegoerelse-december-2024_web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odcasts.apple.com/dk/podcast/stort-opsparingsoverskud-i-danmark/id1505942056?i=100067917563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1254F6-4B12-4FDF-9208-B95E05DBD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5300" y="1562669"/>
            <a:ext cx="3389515" cy="2380681"/>
          </a:xfrm>
        </p:spPr>
        <p:txBody>
          <a:bodyPr anchor="b">
            <a:normAutofit/>
          </a:bodyPr>
          <a:lstStyle/>
          <a:p>
            <a:r>
              <a:rPr lang="da-DK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Modul 4-5: Økonomisk politik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2701DE8-6FC1-4FF3-B9FC-92C3718AE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951" y="4216344"/>
            <a:ext cx="2895600" cy="1289676"/>
          </a:xfrm>
        </p:spPr>
        <p:txBody>
          <a:bodyPr anchor="t">
            <a:normAutofit/>
          </a:bodyPr>
          <a:lstStyle/>
          <a:p>
            <a:r>
              <a:rPr lang="da-DK" sz="1600">
                <a:solidFill>
                  <a:schemeClr val="tx1">
                    <a:lumMod val="85000"/>
                    <a:lumOff val="15000"/>
                  </a:schemeClr>
                </a:solidFill>
              </a:rPr>
              <a:t>Forløb: Danmarks økonomi i et internationalt perspektiv</a:t>
            </a:r>
          </a:p>
        </p:txBody>
      </p:sp>
      <p:pic>
        <p:nvPicPr>
          <p:cNvPr id="1026" name="Picture 2" descr="Monica Lylloff: Hvorfor skal kommunerne spare på de allermest sårbare, når  regeringen siger, at økonomien er bomstærk? - Altinget: Hovedstaden">
            <a:extLst>
              <a:ext uri="{FF2B5EF4-FFF2-40B4-BE49-F238E27FC236}">
                <a16:creationId xmlns:a16="http://schemas.microsoft.com/office/drawing/2014/main" id="{E66059AF-35E2-E635-E7FD-E1C533FC87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6"/>
          <a:stretch/>
        </p:blipFill>
        <p:spPr bwMode="auto"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932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9DCA19-3E45-3FD1-C258-531F6C4E5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FC8FF0-6081-90DF-4AD7-92F3FCE63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E6B62F6-752C-A963-70CB-12592320E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6391"/>
            <a:ext cx="10939225" cy="604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7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9A817-95C0-A76B-9DFE-3C126B14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EC46AD-A513-DA58-F0D8-A4EC40B3F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C6C9B03-E056-71FC-DA9D-FA27BC074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13" y="681037"/>
            <a:ext cx="9835112" cy="521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69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7C28625-7B49-B6C6-9D0D-98FF5E435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0178" y="592168"/>
            <a:ext cx="9506397" cy="596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2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370501-51DF-95E8-EA37-EF503A041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DE05B9-A382-2DE4-448C-1A248EDFD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1F47546-7D07-B3F1-D3B2-F982A35CC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064" y="0"/>
            <a:ext cx="80487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70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AAD762-BEF0-2F0D-B984-73B4AE18E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BAE3AB-4762-4567-3361-62A91BC2C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DC7194A-C312-6020-4692-C3963926F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123825"/>
            <a:ext cx="7143750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72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34CF3-7F3A-0848-44E5-ADC7363A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Video fra Finansministeriet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344537-74C0-5D73-68D7-CA2018417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Videoer: &amp;#xD8;konomiske begreber udfoldet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6974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20EFCE-1C61-1721-C2F6-58AD4691F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D72F86-B7BA-E065-26C9-E6D5058DD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78A629B-D61E-2ACB-19FD-CE5AF00C3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6209"/>
            <a:ext cx="12001001" cy="504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99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C7FE3-1D4D-2499-6AEE-D2BFCB639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demografiske træk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C6ECB5-8FC8-9608-FD93-AEA975192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Videoer: Økonomiske begreber udfoldet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7718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068CC-45F1-503A-C4E8-E2E9EBCC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Finansloven 2024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099A71-752E-06E2-755C-12CFD0D46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Videoer: Økonomiske begreber udfoldet</a:t>
            </a:r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Dyk ned i </a:t>
            </a:r>
            <a:r>
              <a:rPr lang="da-DK" dirty="0">
                <a:hlinkClick r:id="rId3"/>
              </a:rPr>
              <a:t>aftale om finansloven 2025.pdf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partier er med i aftalen?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Fremhæv væsentlige finanslovsaftaler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Påvirker nogle af aftalerne jer?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59905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CFF8DE-C176-794A-E6B5-615711940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Danmarks aktuelle økonomiske situation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0C8C28-C31C-A390-51E5-33C4FB3E7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Undersøg den aktuelle situation i dansk økonomi. </a:t>
            </a:r>
            <a:r>
              <a:rPr lang="da-DK" dirty="0" err="1">
                <a:hlinkClick r:id="rId2"/>
              </a:rPr>
              <a:t>oekonomisk</a:t>
            </a:r>
            <a:r>
              <a:rPr lang="da-DK" dirty="0">
                <a:hlinkClick r:id="rId2"/>
              </a:rPr>
              <a:t> </a:t>
            </a:r>
            <a:r>
              <a:rPr lang="da-DK" dirty="0" err="1">
                <a:hlinkClick r:id="rId2"/>
              </a:rPr>
              <a:t>redegoerelse</a:t>
            </a:r>
            <a:r>
              <a:rPr lang="da-DK" dirty="0">
                <a:hlinkClick r:id="rId2"/>
              </a:rPr>
              <a:t> december 2024 web.pdf</a:t>
            </a:r>
            <a:r>
              <a:rPr lang="da-DK" dirty="0"/>
              <a:t>- Overvej i den forbindelse, hvilke økonomiske parametre, det er nødvendigt at undersøge for at kunne sige noget om den danske økonomi.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Diskutér, hvilke fordele og ulemper hhv. kontraktiv og ekspansiv finanspolitik vil have for Danmarks økonomiske situation.</a:t>
            </a:r>
          </a:p>
        </p:txBody>
      </p:sp>
    </p:spTree>
    <p:extLst>
      <p:ext uri="{BB962C8B-B14F-4D97-AF65-F5344CB8AC3E}">
        <p14:creationId xmlns:p14="http://schemas.microsoft.com/office/powerpoint/2010/main" val="2641200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A8301E-16C4-6D63-594A-F361EE623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Forbrug eller opsparing – 15 min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A17FA8-AD97-13A1-B694-A926E7EA5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Opdeling i to</a:t>
            </a:r>
          </a:p>
          <a:p>
            <a:r>
              <a:rPr lang="da-DK" dirty="0"/>
              <a:t>Den ene halvdel forbereder argumenter, der støtter op om udsagnet: „Danskerne bør forbruge mere“. </a:t>
            </a:r>
          </a:p>
          <a:p>
            <a:r>
              <a:rPr lang="da-DK" dirty="0"/>
              <a:t>Den anden halvdel forbereder argumenter, der støtter op om udsagnet: „Danskerne bør spare mere op“. </a:t>
            </a:r>
          </a:p>
          <a:p>
            <a:endParaRPr lang="da-DK" dirty="0"/>
          </a:p>
          <a:p>
            <a:r>
              <a:rPr lang="da-DK" i="1" dirty="0"/>
              <a:t>Derefter diskussion om, hvor vidt danskerne bør øge deres forbrug eller deres opsparing.</a:t>
            </a:r>
          </a:p>
        </p:txBody>
      </p:sp>
    </p:spTree>
    <p:extLst>
      <p:ext uri="{BB962C8B-B14F-4D97-AF65-F5344CB8AC3E}">
        <p14:creationId xmlns:p14="http://schemas.microsoft.com/office/powerpoint/2010/main" val="3528005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642171-7E83-862B-B543-6A84EF07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da-DK" sz="5400">
                <a:solidFill>
                  <a:srgbClr val="FFFFFF"/>
                </a:solidFill>
              </a:rPr>
              <a:t>Arbejdsmarkedspolitik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B3B9B0AF-D580-0BD0-F0D4-10EC51A49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10515600" cy="3590174"/>
          </a:xfrm>
        </p:spPr>
        <p:txBody>
          <a:bodyPr>
            <a:normAutofit/>
          </a:bodyPr>
          <a:lstStyle/>
          <a:p>
            <a:r>
              <a:rPr lang="da-DK" sz="2200"/>
              <a:t>Det danske arbejdsmarked kan karakteriseres med ordet flexicurity. </a:t>
            </a:r>
          </a:p>
          <a:p>
            <a:pPr lvl="1"/>
            <a:r>
              <a:rPr lang="da-DK" sz="2200"/>
              <a:t>Det er en sammensmeltning af flexibility (fleksibilitet) og security (sikkerhed).</a:t>
            </a:r>
          </a:p>
          <a:p>
            <a:endParaRPr lang="da-DK" sz="2200"/>
          </a:p>
          <a:p>
            <a:r>
              <a:rPr lang="da-DK" sz="2200"/>
              <a:t>Modellen sikrer, at det er let at afskedige overflødig arbejdskraft (fleksibilitet), men at de afskedigede til gengæld har krav på høje overførselsindkomster (sikkerhed) fx dagpenge. </a:t>
            </a:r>
          </a:p>
        </p:txBody>
      </p:sp>
    </p:spTree>
    <p:extLst>
      <p:ext uri="{BB962C8B-B14F-4D97-AF65-F5344CB8AC3E}">
        <p14:creationId xmlns:p14="http://schemas.microsoft.com/office/powerpoint/2010/main" val="3522626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8AB961-67B4-E114-D34E-6D464D752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Arbejdsmarkedspolitik – to strategier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318970-BAE2-0CC5-5727-230EA31EF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da-DK" sz="1900" b="1" i="0" dirty="0">
                <a:effectLst/>
                <a:latin typeface="Noto Sans" panose="020B0502040504020204" pitchFamily="34" charset="0"/>
              </a:rPr>
              <a:t>Opkvalificeringsstrategi</a:t>
            </a:r>
            <a:r>
              <a:rPr lang="da-DK" sz="1900" b="0" i="0" dirty="0">
                <a:effectLst/>
                <a:latin typeface="Noto Sans" panose="020B0502040504020204" pitchFamily="34" charset="0"/>
              </a:rPr>
              <a:t>  </a:t>
            </a:r>
            <a:endParaRPr lang="da-DK" sz="1900" dirty="0">
              <a:latin typeface="Noto Sans" panose="020B0502040504020204" pitchFamily="34" charset="0"/>
            </a:endParaRPr>
          </a:p>
          <a:p>
            <a:r>
              <a:rPr lang="da-DK" sz="1900" i="0" dirty="0">
                <a:effectLst/>
                <a:latin typeface="Calibri (tekst)"/>
              </a:rPr>
              <a:t>Mål om, at de lediges kvalifikationer skal forbedres, således at de kan leve op til kravene på arbejdsmarkedet. </a:t>
            </a:r>
          </a:p>
          <a:p>
            <a:r>
              <a:rPr lang="da-DK" sz="1900" i="0" dirty="0">
                <a:effectLst/>
                <a:latin typeface="Calibri (tekst)"/>
              </a:rPr>
              <a:t>Det kan fx dreje sig om ledige indvandrere, som ikke har tilstrækkelige sprogkundskaber. </a:t>
            </a:r>
          </a:p>
          <a:p>
            <a:r>
              <a:rPr lang="da-DK" sz="1900" i="0" dirty="0">
                <a:effectLst/>
                <a:latin typeface="Calibri (tekst)"/>
              </a:rPr>
              <a:t>Redskaberne er her kurser, efteruddannelse, aktivering og jobtræningsforløb.</a:t>
            </a:r>
          </a:p>
          <a:p>
            <a:pPr marL="0" indent="0">
              <a:buNone/>
            </a:pPr>
            <a:endParaRPr lang="da-DK" sz="1900" b="1" dirty="0">
              <a:latin typeface="Noto Sans" panose="020B0502040504020204" pitchFamily="34" charset="0"/>
            </a:endParaRPr>
          </a:p>
          <a:p>
            <a:pPr marL="0" indent="0">
              <a:buNone/>
            </a:pPr>
            <a:endParaRPr lang="da-DK" sz="1900" b="1" dirty="0">
              <a:latin typeface="Noto Sans" panose="020B0502040504020204" pitchFamily="34" charset="0"/>
            </a:endParaRPr>
          </a:p>
          <a:p>
            <a:pPr marL="0" indent="0">
              <a:buNone/>
            </a:pPr>
            <a:endParaRPr lang="da-DK" sz="1900" b="1" dirty="0">
              <a:latin typeface="Noto Sans" panose="020B0502040504020204" pitchFamily="34" charset="0"/>
            </a:endParaRPr>
          </a:p>
          <a:p>
            <a:pPr marL="0" indent="0">
              <a:buNone/>
            </a:pPr>
            <a:endParaRPr lang="da-DK" sz="1900" b="1" dirty="0">
              <a:latin typeface="Noto Sans" panose="020B0502040504020204" pitchFamily="34" charset="0"/>
            </a:endParaRPr>
          </a:p>
          <a:p>
            <a:pPr marL="0" indent="0">
              <a:buNone/>
            </a:pPr>
            <a:r>
              <a:rPr lang="da-DK" sz="1900" b="1" dirty="0">
                <a:latin typeface="Noto Sans" panose="020B0502040504020204" pitchFamily="34" charset="0"/>
              </a:rPr>
              <a:t>S</a:t>
            </a:r>
            <a:r>
              <a:rPr lang="da-DK" sz="1900" b="1" i="0" dirty="0">
                <a:effectLst/>
                <a:latin typeface="Noto Sans" panose="020B0502040504020204" pitchFamily="34" charset="0"/>
              </a:rPr>
              <a:t>tramningsstrategi</a:t>
            </a:r>
          </a:p>
          <a:p>
            <a:r>
              <a:rPr lang="da-DK" sz="1900" dirty="0"/>
              <a:t>Mål om, at det ikke må være for attraktivt at modtage overførselsindkomst i stedet for at arbejde. </a:t>
            </a:r>
          </a:p>
          <a:p>
            <a:r>
              <a:rPr lang="da-DK" sz="1900" dirty="0"/>
              <a:t>Redskaberne er her især at gøre satserne for overførselsindkomster lavere og at forkorte den periode, man kan modtage dem. </a:t>
            </a:r>
          </a:p>
          <a:p>
            <a:r>
              <a:rPr lang="da-DK" sz="1900" dirty="0"/>
              <a:t>Har været anvend, bl.a. ved reelt at afskaffe kontanthjælpen for unge under 30 år og erstatte den med en meget lavere ydelse svarende til SU. </a:t>
            </a:r>
          </a:p>
          <a:p>
            <a:r>
              <a:rPr lang="da-DK" sz="1900" dirty="0"/>
              <a:t>Tilsvarende er der indført et kontanthjælpsloft, og ydelserne til indvandrere er sat ned.</a:t>
            </a:r>
          </a:p>
        </p:txBody>
      </p:sp>
    </p:spTree>
    <p:extLst>
      <p:ext uri="{BB962C8B-B14F-4D97-AF65-F5344CB8AC3E}">
        <p14:creationId xmlns:p14="http://schemas.microsoft.com/office/powerpoint/2010/main" val="3942143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E6B3-0AD6-E278-39F6-BFB59D1E1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9D3465-9471-A850-F94A-79FDC21C2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Stort opsparingsoverskud i Danmark - Nationalbankens podcast om økonomi</a:t>
            </a:r>
            <a:endParaRPr lang="da-DK" dirty="0"/>
          </a:p>
          <a:p>
            <a:endParaRPr lang="da-DK" dirty="0"/>
          </a:p>
          <a:p>
            <a:r>
              <a:rPr lang="da-DK" dirty="0"/>
              <a:t>Fremhæv de vigtigste pointer fra Podcasten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8468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532A42-04E1-62CD-5F27-494CD74E4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SSO-inspiration-samfundsfag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23813B-3686-3DA7-09D0-9FF862E6E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68" y="1426128"/>
            <a:ext cx="11253132" cy="4750835"/>
          </a:xfrm>
        </p:spPr>
        <p:txBody>
          <a:bodyPr numCol="2">
            <a:normAutofit lnSpcReduction="10000"/>
          </a:bodyPr>
          <a:lstStyle/>
          <a:p>
            <a:r>
              <a:rPr lang="da-DK" dirty="0"/>
              <a:t>Brexits betydning for EU</a:t>
            </a:r>
          </a:p>
          <a:p>
            <a:r>
              <a:rPr lang="da-DK" dirty="0"/>
              <a:t>Fra drengestreger til bandekrig evt. med fokus på Sverige</a:t>
            </a:r>
          </a:p>
          <a:p>
            <a:r>
              <a:rPr lang="da-DK" dirty="0"/>
              <a:t>Klimapolitik – fra det lokale til det globale</a:t>
            </a:r>
          </a:p>
          <a:p>
            <a:r>
              <a:rPr lang="da-DK" dirty="0"/>
              <a:t>Fra vækstøkonomi til balanceøkonomi</a:t>
            </a:r>
          </a:p>
          <a:p>
            <a:r>
              <a:rPr lang="da-DK" dirty="0"/>
              <a:t>Undersøgelse af vælgeradfærds betydning for de politiske partier</a:t>
            </a:r>
          </a:p>
          <a:p>
            <a:r>
              <a:rPr lang="da-DK" dirty="0"/>
              <a:t>Negative </a:t>
            </a:r>
            <a:r>
              <a:rPr lang="da-DK" dirty="0" err="1"/>
              <a:t>campaigning</a:t>
            </a:r>
            <a:r>
              <a:rPr lang="da-DK" dirty="0"/>
              <a:t> i USA</a:t>
            </a:r>
          </a:p>
          <a:p>
            <a:r>
              <a:rPr lang="da-DK" dirty="0"/>
              <a:t>Mediernes indflydelse på det danske demokrati</a:t>
            </a:r>
          </a:p>
          <a:p>
            <a:r>
              <a:rPr lang="da-DK" dirty="0"/>
              <a:t>Køn og ligestilling </a:t>
            </a:r>
          </a:p>
          <a:p>
            <a:r>
              <a:rPr lang="da-DK" dirty="0"/>
              <a:t>USA’s udfordringer (abort, våben, demokrati)</a:t>
            </a:r>
          </a:p>
          <a:p>
            <a:r>
              <a:rPr lang="da-DK" dirty="0"/>
              <a:t> Populisme og identitetspolitik</a:t>
            </a:r>
          </a:p>
          <a:p>
            <a:r>
              <a:rPr lang="da-DK" dirty="0"/>
              <a:t>Etniske minoriteter i Danmark</a:t>
            </a:r>
          </a:p>
          <a:p>
            <a:r>
              <a:rPr lang="da-DK" dirty="0"/>
              <a:t>Kropsidealer i det senmoderne samfund</a:t>
            </a:r>
          </a:p>
          <a:p>
            <a:r>
              <a:rPr lang="da-DK" dirty="0"/>
              <a:t>Unge og alkoholforbrug</a:t>
            </a:r>
          </a:p>
          <a:p>
            <a:r>
              <a:rPr lang="da-DK" dirty="0"/>
              <a:t>Undersøgelse af Donald Trumps valgsejr </a:t>
            </a:r>
          </a:p>
        </p:txBody>
      </p:sp>
    </p:spTree>
    <p:extLst>
      <p:ext uri="{BB962C8B-B14F-4D97-AF65-F5344CB8AC3E}">
        <p14:creationId xmlns:p14="http://schemas.microsoft.com/office/powerpoint/2010/main" val="3241389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DDD021-BE8B-DFC5-5E95-6F3426D7A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SSO-inspiration-samfundsfag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B597F-0E26-4252-B4C0-188FAC4B5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14" y="1476463"/>
            <a:ext cx="11135686" cy="5125674"/>
          </a:xfrm>
        </p:spPr>
        <p:txBody>
          <a:bodyPr numCol="3">
            <a:normAutofit/>
          </a:bodyPr>
          <a:lstStyle/>
          <a:p>
            <a:r>
              <a:rPr lang="da-DK" dirty="0"/>
              <a:t>Ungdommens politiske engagement</a:t>
            </a:r>
          </a:p>
          <a:p>
            <a:r>
              <a:rPr lang="da-DK" dirty="0"/>
              <a:t>Globaliseringens indflydelse på nationalstaten</a:t>
            </a:r>
          </a:p>
          <a:p>
            <a:r>
              <a:rPr lang="da-DK" dirty="0"/>
              <a:t>Internationale organisationers rolle (FN, NATO, EU)</a:t>
            </a:r>
          </a:p>
          <a:p>
            <a:r>
              <a:rPr lang="da-DK" dirty="0"/>
              <a:t>Migration og integration i en globaliseret verden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Arbejdsmarkedets udvikling og fremtid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Klimaforandringer og politiske tiltag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Bæredygtig udvikling og grøn omstilling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Kulturmøder og multikulturalisme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Mediernes rolle i samfundet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Teknologisk udvikling og etiske dilemmaer</a:t>
            </a:r>
          </a:p>
          <a:p>
            <a:r>
              <a:rPr lang="da-DK" dirty="0"/>
              <a:t>Sundhed og ulighed</a:t>
            </a:r>
          </a:p>
          <a:p>
            <a:r>
              <a:rPr lang="da-DK" dirty="0"/>
              <a:t>Kriminalitet</a:t>
            </a:r>
          </a:p>
          <a:p>
            <a:r>
              <a:rPr lang="da-DK" dirty="0"/>
              <a:t>Familieliv og social arv</a:t>
            </a:r>
          </a:p>
        </p:txBody>
      </p:sp>
    </p:spTree>
    <p:extLst>
      <p:ext uri="{BB962C8B-B14F-4D97-AF65-F5344CB8AC3E}">
        <p14:creationId xmlns:p14="http://schemas.microsoft.com/office/powerpoint/2010/main" val="367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2331F9-8094-1501-82A1-38508D4D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E99B58-74BA-83C6-EFEE-2EE4B7947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4B57039-C1F3-DAD1-3DDC-74B191CEA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282386"/>
            <a:ext cx="9991725" cy="60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43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6400</TotalTime>
  <Words>531</Words>
  <Application>Microsoft Office PowerPoint</Application>
  <PresentationFormat>Widescreen</PresentationFormat>
  <Paragraphs>73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5" baseType="lpstr">
      <vt:lpstr>-apple-system</vt:lpstr>
      <vt:lpstr>Arial</vt:lpstr>
      <vt:lpstr>Calibri</vt:lpstr>
      <vt:lpstr>Calibri (tekst)</vt:lpstr>
      <vt:lpstr>Calibri Light</vt:lpstr>
      <vt:lpstr>Noto Sans</vt:lpstr>
      <vt:lpstr>Office-tema</vt:lpstr>
      <vt:lpstr>Modul 4-5: Økonomisk politik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Video fra Finansministeriet</vt:lpstr>
      <vt:lpstr>PowerPoint-præsentation</vt:lpstr>
      <vt:lpstr>Det demografiske træk</vt:lpstr>
      <vt:lpstr>Finansloven 2024</vt:lpstr>
      <vt:lpstr>Danmarks aktuelle økonomiske situation</vt:lpstr>
      <vt:lpstr>Forbrug eller opsparing – 15 min</vt:lpstr>
      <vt:lpstr>Arbejdsmarkedspolitik</vt:lpstr>
      <vt:lpstr>Arbejdsmarkedspolitik – to strategier</vt:lpstr>
      <vt:lpstr>PowerPoint-præsentation</vt:lpstr>
      <vt:lpstr>SSO-inspiration-samfundsfag</vt:lpstr>
      <vt:lpstr>SSO-inspiration-samfundsfag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forløb Dansk politik og EU</dc:title>
  <dc:creator>Christoffer Østergaard Carstens</dc:creator>
  <cp:lastModifiedBy>Christoffer Østergaard Carstens</cp:lastModifiedBy>
  <cp:revision>1</cp:revision>
  <dcterms:created xsi:type="dcterms:W3CDTF">2021-09-03T11:06:42Z</dcterms:created>
  <dcterms:modified xsi:type="dcterms:W3CDTF">2024-12-12T08:28:32Z</dcterms:modified>
</cp:coreProperties>
</file>