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80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B6A7F121-B9F8-4CB2-BF30-823DCF7BF8ED}"/>
    <pc:docChg chg="custSel addSld delSld modSld">
      <pc:chgData name="Christoffer Østergaard Carstens" userId="5d542c86-40b2-4e4f-ab37-dc2fab4fc46a" providerId="ADAL" clId="{B6A7F121-B9F8-4CB2-BF30-823DCF7BF8ED}" dt="2023-11-27T08:26:02.810" v="300" actId="12"/>
      <pc:docMkLst>
        <pc:docMk/>
      </pc:docMkLst>
      <pc:sldChg chg="modSp mod">
        <pc:chgData name="Christoffer Østergaard Carstens" userId="5d542c86-40b2-4e4f-ab37-dc2fab4fc46a" providerId="ADAL" clId="{B6A7F121-B9F8-4CB2-BF30-823DCF7BF8ED}" dt="2023-11-23T09:40:43.371" v="291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B6A7F121-B9F8-4CB2-BF30-823DCF7BF8ED}" dt="2023-11-23T09:40:29.222" v="243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B6A7F121-B9F8-4CB2-BF30-823DCF7BF8ED}" dt="2023-11-23T09:40:43.371" v="291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">
        <pc:chgData name="Christoffer Østergaard Carstens" userId="5d542c86-40b2-4e4f-ab37-dc2fab4fc46a" providerId="ADAL" clId="{B6A7F121-B9F8-4CB2-BF30-823DCF7BF8ED}" dt="2023-11-27T08:26:02.810" v="300" actId="12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B6A7F121-B9F8-4CB2-BF30-823DCF7BF8ED}" dt="2023-11-27T08:26:02.810" v="300" actId="12"/>
          <ac:spMkLst>
            <pc:docMk/>
            <pc:sldMk cId="4146063524" sldId="257"/>
            <ac:spMk id="3" creationId="{9049919D-A347-4376-B032-3D4E6CE66F35}"/>
          </ac:spMkLst>
        </pc:spChg>
      </pc:sldChg>
      <pc:sldChg chg="modSp mod">
        <pc:chgData name="Christoffer Østergaard Carstens" userId="5d542c86-40b2-4e4f-ab37-dc2fab4fc46a" providerId="ADAL" clId="{B6A7F121-B9F8-4CB2-BF30-823DCF7BF8ED}" dt="2023-11-23T09:41:23.961" v="299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B6A7F121-B9F8-4CB2-BF30-823DCF7BF8ED}" dt="2023-11-23T09:41:23.961" v="299" actId="20577"/>
          <ac:spMkLst>
            <pc:docMk/>
            <pc:sldMk cId="569378437" sldId="259"/>
            <ac:spMk id="3" creationId="{5AD17F5C-845D-482A-A71A-D0198CA54BE0}"/>
          </ac:spMkLst>
        </pc:spChg>
      </pc:sldChg>
      <pc:sldChg chg="del">
        <pc:chgData name="Christoffer Østergaard Carstens" userId="5d542c86-40b2-4e4f-ab37-dc2fab4fc46a" providerId="ADAL" clId="{B6A7F121-B9F8-4CB2-BF30-823DCF7BF8ED}" dt="2023-11-21T12:19:57.544" v="0" actId="47"/>
        <pc:sldMkLst>
          <pc:docMk/>
          <pc:sldMk cId="3814936455" sldId="264"/>
        </pc:sldMkLst>
      </pc:sldChg>
      <pc:sldChg chg="modSp new mod">
        <pc:chgData name="Christoffer Østergaard Carstens" userId="5d542c86-40b2-4e4f-ab37-dc2fab4fc46a" providerId="ADAL" clId="{B6A7F121-B9F8-4CB2-BF30-823DCF7BF8ED}" dt="2023-11-21T12:22:51.307" v="232" actId="20577"/>
        <pc:sldMkLst>
          <pc:docMk/>
          <pc:sldMk cId="2041897146" sldId="266"/>
        </pc:sldMkLst>
        <pc:spChg chg="mod">
          <ac:chgData name="Christoffer Østergaard Carstens" userId="5d542c86-40b2-4e4f-ab37-dc2fab4fc46a" providerId="ADAL" clId="{B6A7F121-B9F8-4CB2-BF30-823DCF7BF8ED}" dt="2023-11-21T12:22:51.307" v="232" actId="20577"/>
          <ac:spMkLst>
            <pc:docMk/>
            <pc:sldMk cId="2041897146" sldId="266"/>
            <ac:spMk id="2" creationId="{86F7700E-69EE-0958-9EDE-6988F3F471D6}"/>
          </ac:spMkLst>
        </pc:spChg>
        <pc:spChg chg="mod">
          <ac:chgData name="Christoffer Østergaard Carstens" userId="5d542c86-40b2-4e4f-ab37-dc2fab4fc46a" providerId="ADAL" clId="{B6A7F121-B9F8-4CB2-BF30-823DCF7BF8ED}" dt="2023-11-21T12:22:29.142" v="194" actId="20577"/>
          <ac:spMkLst>
            <pc:docMk/>
            <pc:sldMk cId="2041897146" sldId="266"/>
            <ac:spMk id="3" creationId="{8BCDD591-A520-6E04-6C94-E702E78596AC}"/>
          </ac:spMkLst>
        </pc:spChg>
      </pc:sldChg>
    </pc:docChg>
  </pc:docChgLst>
  <pc:docChgLst>
    <pc:chgData name="Christoffer Østergaard Carstens" userId="5d542c86-40b2-4e4f-ab37-dc2fab4fc46a" providerId="ADAL" clId="{B8A7704D-416F-454C-BEBF-C02B115F2F8D}"/>
    <pc:docChg chg="undo custSel addSld modSld sldOrd">
      <pc:chgData name="Christoffer Østergaard Carstens" userId="5d542c86-40b2-4e4f-ab37-dc2fab4fc46a" providerId="ADAL" clId="{B8A7704D-416F-454C-BEBF-C02B115F2F8D}" dt="2021-10-14T10:29:50.219" v="545" actId="20577"/>
      <pc:docMkLst>
        <pc:docMk/>
      </pc:docMkLst>
      <pc:sldChg chg="modSp mod">
        <pc:chgData name="Christoffer Østergaard Carstens" userId="5d542c86-40b2-4e4f-ab37-dc2fab4fc46a" providerId="ADAL" clId="{B8A7704D-416F-454C-BEBF-C02B115F2F8D}" dt="2021-10-12T20:09:26.559" v="138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B8A7704D-416F-454C-BEBF-C02B115F2F8D}" dt="2021-10-12T12:23:13.272" v="36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B8A7704D-416F-454C-BEBF-C02B115F2F8D}" dt="2021-10-12T20:09:26.559" v="138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">
        <pc:chgData name="Christoffer Østergaard Carstens" userId="5d542c86-40b2-4e4f-ab37-dc2fab4fc46a" providerId="ADAL" clId="{B8A7704D-416F-454C-BEBF-C02B115F2F8D}" dt="2021-10-12T20:24:05.714" v="46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B8A7704D-416F-454C-BEBF-C02B115F2F8D}" dt="2021-10-12T20:24:05.714" v="463" actId="20577"/>
          <ac:spMkLst>
            <pc:docMk/>
            <pc:sldMk cId="4146063524" sldId="257"/>
            <ac:spMk id="3" creationId="{9049919D-A347-4376-B032-3D4E6CE66F35}"/>
          </ac:spMkLst>
        </pc:spChg>
      </pc:sldChg>
      <pc:sldChg chg="modSp mod ord">
        <pc:chgData name="Christoffer Østergaard Carstens" userId="5d542c86-40b2-4e4f-ab37-dc2fab4fc46a" providerId="ADAL" clId="{B8A7704D-416F-454C-BEBF-C02B115F2F8D}" dt="2021-10-12T20:24:16.818" v="517" actId="313"/>
        <pc:sldMkLst>
          <pc:docMk/>
          <pc:sldMk cId="1140263369" sldId="258"/>
        </pc:sldMkLst>
        <pc:spChg chg="mod">
          <ac:chgData name="Christoffer Østergaard Carstens" userId="5d542c86-40b2-4e4f-ab37-dc2fab4fc46a" providerId="ADAL" clId="{B8A7704D-416F-454C-BEBF-C02B115F2F8D}" dt="2021-10-12T20:24:16.818" v="517" actId="313"/>
          <ac:spMkLst>
            <pc:docMk/>
            <pc:sldMk cId="1140263369" sldId="258"/>
            <ac:spMk id="3" creationId="{01EC2CE2-C2A2-439B-BCD7-0D3CA1E867F2}"/>
          </ac:spMkLst>
        </pc:spChg>
      </pc:sldChg>
      <pc:sldChg chg="modSp mod ord">
        <pc:chgData name="Christoffer Østergaard Carstens" userId="5d542c86-40b2-4e4f-ab37-dc2fab4fc46a" providerId="ADAL" clId="{B8A7704D-416F-454C-BEBF-C02B115F2F8D}" dt="2021-10-14T10:29:50.219" v="545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B8A7704D-416F-454C-BEBF-C02B115F2F8D}" dt="2021-10-12T12:23:20.681" v="54" actId="20577"/>
          <ac:spMkLst>
            <pc:docMk/>
            <pc:sldMk cId="569378437" sldId="259"/>
            <ac:spMk id="2" creationId="{AD65295C-1DCE-4517-8710-1D6684D1DCF3}"/>
          </ac:spMkLst>
        </pc:spChg>
        <pc:spChg chg="mod">
          <ac:chgData name="Christoffer Østergaard Carstens" userId="5d542c86-40b2-4e4f-ab37-dc2fab4fc46a" providerId="ADAL" clId="{B8A7704D-416F-454C-BEBF-C02B115F2F8D}" dt="2021-10-14T10:29:50.219" v="545" actId="20577"/>
          <ac:spMkLst>
            <pc:docMk/>
            <pc:sldMk cId="569378437" sldId="259"/>
            <ac:spMk id="3" creationId="{5AD17F5C-845D-482A-A71A-D0198CA54BE0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2T20:18:31.256" v="239" actId="403"/>
        <pc:sldMkLst>
          <pc:docMk/>
          <pc:sldMk cId="3653715510" sldId="260"/>
        </pc:sldMkLst>
        <pc:spChg chg="mod">
          <ac:chgData name="Christoffer Østergaard Carstens" userId="5d542c86-40b2-4e4f-ab37-dc2fab4fc46a" providerId="ADAL" clId="{B8A7704D-416F-454C-BEBF-C02B115F2F8D}" dt="2021-10-12T20:17:52.098" v="190" actId="1076"/>
          <ac:spMkLst>
            <pc:docMk/>
            <pc:sldMk cId="3653715510" sldId="260"/>
            <ac:spMk id="2" creationId="{8079884C-44A6-4997-9875-47E3D14C8C20}"/>
          </ac:spMkLst>
        </pc:spChg>
        <pc:spChg chg="mod">
          <ac:chgData name="Christoffer Østergaard Carstens" userId="5d542c86-40b2-4e4f-ab37-dc2fab4fc46a" providerId="ADAL" clId="{B8A7704D-416F-454C-BEBF-C02B115F2F8D}" dt="2021-10-12T20:18:31.256" v="239" actId="403"/>
          <ac:spMkLst>
            <pc:docMk/>
            <pc:sldMk cId="3653715510" sldId="260"/>
            <ac:spMk id="3" creationId="{7D8DCD59-3974-42B9-8BCC-5A583E745F90}"/>
          </ac:spMkLst>
        </pc:spChg>
      </pc:sldChg>
      <pc:sldChg chg="addSp delSp modSp new mod">
        <pc:chgData name="Christoffer Østergaard Carstens" userId="5d542c86-40b2-4e4f-ab37-dc2fab4fc46a" providerId="ADAL" clId="{B8A7704D-416F-454C-BEBF-C02B115F2F8D}" dt="2021-10-12T20:18:42.641" v="241" actId="1076"/>
        <pc:sldMkLst>
          <pc:docMk/>
          <pc:sldMk cId="2861203370" sldId="261"/>
        </pc:sldMkLst>
        <pc:spChg chg="mod">
          <ac:chgData name="Christoffer Østergaard Carstens" userId="5d542c86-40b2-4e4f-ab37-dc2fab4fc46a" providerId="ADAL" clId="{B8A7704D-416F-454C-BEBF-C02B115F2F8D}" dt="2021-10-12T20:18:05.627" v="229" actId="20577"/>
          <ac:spMkLst>
            <pc:docMk/>
            <pc:sldMk cId="2861203370" sldId="261"/>
            <ac:spMk id="2" creationId="{8CEAB970-04AF-464A-A76A-86A551FC41A9}"/>
          </ac:spMkLst>
        </pc:spChg>
        <pc:spChg chg="del">
          <ac:chgData name="Christoffer Østergaard Carstens" userId="5d542c86-40b2-4e4f-ab37-dc2fab4fc46a" providerId="ADAL" clId="{B8A7704D-416F-454C-BEBF-C02B115F2F8D}" dt="2021-10-12T20:18:41.163" v="240"/>
          <ac:spMkLst>
            <pc:docMk/>
            <pc:sldMk cId="2861203370" sldId="261"/>
            <ac:spMk id="3" creationId="{A156B119-962F-46CE-B9BF-10BACE080945}"/>
          </ac:spMkLst>
        </pc:spChg>
        <pc:picChg chg="add mod">
          <ac:chgData name="Christoffer Østergaard Carstens" userId="5d542c86-40b2-4e4f-ab37-dc2fab4fc46a" providerId="ADAL" clId="{B8A7704D-416F-454C-BEBF-C02B115F2F8D}" dt="2021-10-12T20:18:42.641" v="241" actId="1076"/>
          <ac:picMkLst>
            <pc:docMk/>
            <pc:sldMk cId="2861203370" sldId="261"/>
            <ac:picMk id="1026" creationId="{9F8BB77A-99D8-4807-A9CF-8152D659AAB7}"/>
          </ac:picMkLst>
        </pc:picChg>
      </pc:sldChg>
      <pc:sldChg chg="modSp new mod">
        <pc:chgData name="Christoffer Østergaard Carstens" userId="5d542c86-40b2-4e4f-ab37-dc2fab4fc46a" providerId="ADAL" clId="{B8A7704D-416F-454C-BEBF-C02B115F2F8D}" dt="2021-10-14T10:17:14.680" v="541" actId="404"/>
        <pc:sldMkLst>
          <pc:docMk/>
          <pc:sldMk cId="694579529" sldId="262"/>
        </pc:sldMkLst>
        <pc:spChg chg="mod">
          <ac:chgData name="Christoffer Østergaard Carstens" userId="5d542c86-40b2-4e4f-ab37-dc2fab4fc46a" providerId="ADAL" clId="{B8A7704D-416F-454C-BEBF-C02B115F2F8D}" dt="2021-10-12T20:20:56.605" v="266" actId="20577"/>
          <ac:spMkLst>
            <pc:docMk/>
            <pc:sldMk cId="694579529" sldId="262"/>
            <ac:spMk id="2" creationId="{D194DFB4-12D9-43DC-B5D0-3AFB6019369B}"/>
          </ac:spMkLst>
        </pc:spChg>
        <pc:spChg chg="mod">
          <ac:chgData name="Christoffer Østergaard Carstens" userId="5d542c86-40b2-4e4f-ab37-dc2fab4fc46a" providerId="ADAL" clId="{B8A7704D-416F-454C-BEBF-C02B115F2F8D}" dt="2021-10-14T10:17:14.680" v="541" actId="404"/>
          <ac:spMkLst>
            <pc:docMk/>
            <pc:sldMk cId="694579529" sldId="262"/>
            <ac:spMk id="3" creationId="{74F1468C-B4D9-4B35-B2D2-EB515F633025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4T10:17:29.676" v="542" actId="20577"/>
        <pc:sldMkLst>
          <pc:docMk/>
          <pc:sldMk cId="522426096" sldId="263"/>
        </pc:sldMkLst>
        <pc:spChg chg="mod">
          <ac:chgData name="Christoffer Østergaard Carstens" userId="5d542c86-40b2-4e4f-ab37-dc2fab4fc46a" providerId="ADAL" clId="{B8A7704D-416F-454C-BEBF-C02B115F2F8D}" dt="2021-10-12T20:22:09.827" v="309" actId="20577"/>
          <ac:spMkLst>
            <pc:docMk/>
            <pc:sldMk cId="522426096" sldId="263"/>
            <ac:spMk id="2" creationId="{4253019B-84AD-4F14-AA67-31C2A86427A7}"/>
          </ac:spMkLst>
        </pc:spChg>
        <pc:spChg chg="mod">
          <ac:chgData name="Christoffer Østergaard Carstens" userId="5d542c86-40b2-4e4f-ab37-dc2fab4fc46a" providerId="ADAL" clId="{B8A7704D-416F-454C-BEBF-C02B115F2F8D}" dt="2021-10-14T10:17:29.676" v="542" actId="20577"/>
          <ac:spMkLst>
            <pc:docMk/>
            <pc:sldMk cId="522426096" sldId="263"/>
            <ac:spMk id="3" creationId="{A97C1DF3-D7BD-43AB-B9F2-1E7DBD6AF432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2T20:23:48.694" v="415" actId="20577"/>
        <pc:sldMkLst>
          <pc:docMk/>
          <pc:sldMk cId="3814936455" sldId="264"/>
        </pc:sldMkLst>
        <pc:spChg chg="mod">
          <ac:chgData name="Christoffer Østergaard Carstens" userId="5d542c86-40b2-4e4f-ab37-dc2fab4fc46a" providerId="ADAL" clId="{B8A7704D-416F-454C-BEBF-C02B115F2F8D}" dt="2021-10-12T20:23:48.694" v="415" actId="20577"/>
          <ac:spMkLst>
            <pc:docMk/>
            <pc:sldMk cId="3814936455" sldId="264"/>
            <ac:spMk id="2" creationId="{01F9AF26-8D14-47CC-9B1D-94359952E9A0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3T09:13:40.543" v="540" actId="20577"/>
        <pc:sldMkLst>
          <pc:docMk/>
          <pc:sldMk cId="180962672" sldId="265"/>
        </pc:sldMkLst>
        <pc:spChg chg="mod">
          <ac:chgData name="Christoffer Østergaard Carstens" userId="5d542c86-40b2-4e4f-ab37-dc2fab4fc46a" providerId="ADAL" clId="{B8A7704D-416F-454C-BEBF-C02B115F2F8D}" dt="2021-10-13T09:13:40.543" v="540" actId="20577"/>
          <ac:spMkLst>
            <pc:docMk/>
            <pc:sldMk cId="180962672" sldId="265"/>
            <ac:spMk id="2" creationId="{94208E0B-C383-4068-95A2-7DFD943FFA64}"/>
          </ac:spMkLst>
        </pc:spChg>
        <pc:spChg chg="mod">
          <ac:chgData name="Christoffer Østergaard Carstens" userId="5d542c86-40b2-4e4f-ab37-dc2fab4fc46a" providerId="ADAL" clId="{B8A7704D-416F-454C-BEBF-C02B115F2F8D}" dt="2021-10-13T09:13:36.344" v="519"/>
          <ac:spMkLst>
            <pc:docMk/>
            <pc:sldMk cId="180962672" sldId="265"/>
            <ac:spMk id="3" creationId="{4A85744A-66E7-4F2E-8DC2-29F083D35962}"/>
          </ac:spMkLst>
        </pc:spChg>
      </pc:sldChg>
    </pc:docChg>
  </pc:docChgLst>
  <pc:docChgLst>
    <pc:chgData name="Christoffer Østergaard Carstens" userId="5d542c86-40b2-4e4f-ab37-dc2fab4fc46a" providerId="ADAL" clId="{B7FEFFCD-1EA4-41E1-A9C9-5865DB2F5C89}"/>
    <pc:docChg chg="modSld">
      <pc:chgData name="Christoffer Østergaard Carstens" userId="5d542c86-40b2-4e4f-ab37-dc2fab4fc46a" providerId="ADAL" clId="{B7FEFFCD-1EA4-41E1-A9C9-5865DB2F5C89}" dt="2024-12-16T20:49:19.337" v="13" actId="14100"/>
      <pc:docMkLst>
        <pc:docMk/>
      </pc:docMkLst>
      <pc:sldChg chg="modSp mod">
        <pc:chgData name="Christoffer Østergaard Carstens" userId="5d542c86-40b2-4e4f-ab37-dc2fab4fc46a" providerId="ADAL" clId="{B7FEFFCD-1EA4-41E1-A9C9-5865DB2F5C89}" dt="2024-12-16T20:49:06.267" v="12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B7FEFFCD-1EA4-41E1-A9C9-5865DB2F5C89}" dt="2024-12-16T20:49:06.267" v="12" actId="20577"/>
          <ac:spMkLst>
            <pc:docMk/>
            <pc:sldMk cId="2658932291" sldId="256"/>
            <ac:spMk id="2" creationId="{171254F6-4B12-4FDF-9208-B95E05DBDEB4}"/>
          </ac:spMkLst>
        </pc:spChg>
      </pc:sldChg>
      <pc:sldChg chg="modSp mod">
        <pc:chgData name="Christoffer Østergaard Carstens" userId="5d542c86-40b2-4e4f-ab37-dc2fab4fc46a" providerId="ADAL" clId="{B7FEFFCD-1EA4-41E1-A9C9-5865DB2F5C89}" dt="2024-12-16T20:49:19.337" v="13" actId="14100"/>
        <pc:sldMkLst>
          <pc:docMk/>
          <pc:sldMk cId="2865801812" sldId="259"/>
        </pc:sldMkLst>
        <pc:spChg chg="mod">
          <ac:chgData name="Christoffer Østergaard Carstens" userId="5d542c86-40b2-4e4f-ab37-dc2fab4fc46a" providerId="ADAL" clId="{B7FEFFCD-1EA4-41E1-A9C9-5865DB2F5C89}" dt="2024-12-16T20:49:19.337" v="13" actId="14100"/>
          <ac:spMkLst>
            <pc:docMk/>
            <pc:sldMk cId="2865801812" sldId="259"/>
            <ac:spMk id="3" creationId="{F4E6D351-7629-A51D-2F09-B049B8BC4A05}"/>
          </ac:spMkLst>
        </pc:spChg>
      </pc:sldChg>
    </pc:docChg>
  </pc:docChgLst>
  <pc:docChgLst>
    <pc:chgData name="Christoffer Østergaard Carstens" userId="5d542c86-40b2-4e4f-ab37-dc2fab4fc46a" providerId="ADAL" clId="{228EEB69-E8F7-407C-8CDA-4030E5041330}"/>
    <pc:docChg chg="undo custSel addSld delSld modSld sldOrd">
      <pc:chgData name="Christoffer Østergaard Carstens" userId="5d542c86-40b2-4e4f-ab37-dc2fab4fc46a" providerId="ADAL" clId="{228EEB69-E8F7-407C-8CDA-4030E5041330}" dt="2024-04-02T08:12:04.052" v="431" actId="313"/>
      <pc:docMkLst>
        <pc:docMk/>
      </pc:docMkLst>
      <pc:sldChg chg="addSp modSp mod setBg">
        <pc:chgData name="Christoffer Østergaard Carstens" userId="5d542c86-40b2-4e4f-ab37-dc2fab4fc46a" providerId="ADAL" clId="{228EEB69-E8F7-407C-8CDA-4030E5041330}" dt="2024-03-22T09:53:34.223" v="70" actId="26606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3" creationId="{82701DE8-6FC1-4FF3-B9FC-92C3718AE61C}"/>
          </ac:spMkLst>
        </pc:spChg>
        <pc:spChg chg="ad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1031" creationId="{9089EED9-F54D-4F20-A2C6-949DE4176959}"/>
          </ac:spMkLst>
        </pc:spChg>
        <pc:spChg chg="ad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1033" creationId="{7E46F721-3785-414D-8697-16AF490E6806}"/>
          </ac:spMkLst>
        </pc:spChg>
        <pc:picChg chg="add mod">
          <ac:chgData name="Christoffer Østergaard Carstens" userId="5d542c86-40b2-4e4f-ab37-dc2fab4fc46a" providerId="ADAL" clId="{228EEB69-E8F7-407C-8CDA-4030E5041330}" dt="2024-03-22T09:53:34.223" v="70" actId="26606"/>
          <ac:picMkLst>
            <pc:docMk/>
            <pc:sldMk cId="2658932291" sldId="256"/>
            <ac:picMk id="1026" creationId="{E66059AF-35E2-E635-E7FD-E1C533FC876D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4:43.320" v="115" actId="1076"/>
        <pc:sldMkLst>
          <pc:docMk/>
          <pc:sldMk cId="2158313005" sldId="257"/>
        </pc:sldMkLst>
        <pc:spChg chg="mod">
          <ac:chgData name="Christoffer Østergaard Carstens" userId="5d542c86-40b2-4e4f-ab37-dc2fab4fc46a" providerId="ADAL" clId="{228EEB69-E8F7-407C-8CDA-4030E5041330}" dt="2024-03-22T09:53:48.408" v="111" actId="20577"/>
          <ac:spMkLst>
            <pc:docMk/>
            <pc:sldMk cId="2158313005" sldId="257"/>
            <ac:spMk id="2" creationId="{E2C67812-D3B7-F8B7-41FB-5966C3A6AFB3}"/>
          </ac:spMkLst>
        </pc:spChg>
        <pc:picChg chg="add mod">
          <ac:chgData name="Christoffer Østergaard Carstens" userId="5d542c86-40b2-4e4f-ab37-dc2fab4fc46a" providerId="ADAL" clId="{228EEB69-E8F7-407C-8CDA-4030E5041330}" dt="2024-03-22T09:54:43.320" v="115" actId="1076"/>
          <ac:picMkLst>
            <pc:docMk/>
            <pc:sldMk cId="2158313005" sldId="257"/>
            <ac:picMk id="5" creationId="{EF6E8C88-8445-79A2-0170-F842C2F50CED}"/>
          </ac:picMkLst>
        </pc:picChg>
      </pc:sldChg>
      <pc:sldChg chg="del">
        <pc:chgData name="Christoffer Østergaard Carstens" userId="5d542c86-40b2-4e4f-ab37-dc2fab4fc46a" providerId="ADAL" clId="{228EEB69-E8F7-407C-8CDA-4030E5041330}" dt="2024-03-22T09:53:39.062" v="72" actId="47"/>
        <pc:sldMkLst>
          <pc:docMk/>
          <pc:sldMk cId="4146063524" sldId="257"/>
        </pc:sldMkLst>
      </pc:sldChg>
      <pc:sldChg chg="addSp modSp new mod setBg">
        <pc:chgData name="Christoffer Østergaard Carstens" userId="5d542c86-40b2-4e4f-ab37-dc2fab4fc46a" providerId="ADAL" clId="{228EEB69-E8F7-407C-8CDA-4030E5041330}" dt="2024-03-22T09:57:19.017" v="171" actId="20577"/>
        <pc:sldMkLst>
          <pc:docMk/>
          <pc:sldMk cId="2390743934" sldId="258"/>
        </pc:sldMkLst>
        <pc:spChg chg="mo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2" creationId="{17ABA419-8553-1863-6812-63B758072CF6}"/>
          </ac:spMkLst>
        </pc:spChg>
        <pc:spChg chg="mod">
          <ac:chgData name="Christoffer Østergaard Carstens" userId="5d542c86-40b2-4e4f-ab37-dc2fab4fc46a" providerId="ADAL" clId="{228EEB69-E8F7-407C-8CDA-4030E5041330}" dt="2024-03-22T09:57:19.017" v="171" actId="20577"/>
          <ac:spMkLst>
            <pc:docMk/>
            <pc:sldMk cId="2390743934" sldId="258"/>
            <ac:spMk id="3" creationId="{49174165-F489-9A5F-0B0D-B0718EA50C70}"/>
          </ac:spMkLst>
        </pc:spChg>
        <pc:spChg chg="ad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10" creationId="{131BAD53-4E89-4F62-BBB7-26359763ED39}"/>
          </ac:spMkLst>
        </pc:spChg>
        <pc:spChg chg="ad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12" creationId="{62756DA2-40EB-4C6F-B962-5822FFB54FB6}"/>
          </ac:spMkLst>
        </pc:spChg>
        <pc:picChg chg="add">
          <ac:chgData name="Christoffer Østergaard Carstens" userId="5d542c86-40b2-4e4f-ab37-dc2fab4fc46a" providerId="ADAL" clId="{228EEB69-E8F7-407C-8CDA-4030E5041330}" dt="2024-03-22T09:56:56.941" v="165" actId="26606"/>
          <ac:picMkLst>
            <pc:docMk/>
            <pc:sldMk cId="2390743934" sldId="258"/>
            <ac:picMk id="7" creationId="{D9B3B43B-4BFB-668F-884E-1FD7DA575181}"/>
          </ac:picMkLst>
        </pc:picChg>
      </pc:sldChg>
      <pc:sldChg chg="addSp modSp new mod setBg">
        <pc:chgData name="Christoffer Østergaard Carstens" userId="5d542c86-40b2-4e4f-ab37-dc2fab4fc46a" providerId="ADAL" clId="{228EEB69-E8F7-407C-8CDA-4030E5041330}" dt="2024-03-22T09:57:51.210" v="211" actId="14100"/>
        <pc:sldMkLst>
          <pc:docMk/>
          <pc:sldMk cId="2777667536" sldId="259"/>
        </pc:sldMkLst>
        <pc:spChg chg="mo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2" creationId="{C657ADC7-8288-DE10-0449-76D1F7095704}"/>
          </ac:spMkLst>
        </pc:spChg>
        <pc:spChg chg="mod">
          <ac:chgData name="Christoffer Østergaard Carstens" userId="5d542c86-40b2-4e4f-ab37-dc2fab4fc46a" providerId="ADAL" clId="{228EEB69-E8F7-407C-8CDA-4030E5041330}" dt="2024-03-22T09:57:51.210" v="211" actId="14100"/>
          <ac:spMkLst>
            <pc:docMk/>
            <pc:sldMk cId="2777667536" sldId="259"/>
            <ac:spMk id="3" creationId="{8AC3C672-ECA6-B921-50EC-19F31D55378B}"/>
          </ac:spMkLst>
        </pc:spChg>
        <pc:spChg chg="ad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10" creationId="{131BAD53-4E89-4F62-BBB7-26359763ED39}"/>
          </ac:spMkLst>
        </pc:spChg>
        <pc:spChg chg="ad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12" creationId="{62756DA2-40EB-4C6F-B962-5822FFB54FB6}"/>
          </ac:spMkLst>
        </pc:spChg>
        <pc:picChg chg="add">
          <ac:chgData name="Christoffer Østergaard Carstens" userId="5d542c86-40b2-4e4f-ab37-dc2fab4fc46a" providerId="ADAL" clId="{228EEB69-E8F7-407C-8CDA-4030E5041330}" dt="2024-03-22T09:57:41.907" v="207" actId="26606"/>
          <ac:picMkLst>
            <pc:docMk/>
            <pc:sldMk cId="2777667536" sldId="259"/>
            <ac:picMk id="7" creationId="{8E46B6A6-F478-E146-6F52-1394ACB92E5A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8:52.289" v="217" actId="1076"/>
        <pc:sldMkLst>
          <pc:docMk/>
          <pc:sldMk cId="2074047187" sldId="260"/>
        </pc:sldMkLst>
        <pc:picChg chg="add mod">
          <ac:chgData name="Christoffer Østergaard Carstens" userId="5d542c86-40b2-4e4f-ab37-dc2fab4fc46a" providerId="ADAL" clId="{228EEB69-E8F7-407C-8CDA-4030E5041330}" dt="2024-03-22T09:58:52.289" v="217" actId="1076"/>
          <ac:picMkLst>
            <pc:docMk/>
            <pc:sldMk cId="2074047187" sldId="260"/>
            <ac:picMk id="5" creationId="{FE6B62F6-752C-A963-70CB-12592320E431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9:15.238" v="221" actId="1076"/>
        <pc:sldMkLst>
          <pc:docMk/>
          <pc:sldMk cId="3574369769" sldId="261"/>
        </pc:sldMkLst>
        <pc:picChg chg="add mod">
          <ac:chgData name="Christoffer Østergaard Carstens" userId="5d542c86-40b2-4e4f-ab37-dc2fab4fc46a" providerId="ADAL" clId="{228EEB69-E8F7-407C-8CDA-4030E5041330}" dt="2024-03-22T09:59:15.238" v="221" actId="1076"/>
          <ac:picMkLst>
            <pc:docMk/>
            <pc:sldMk cId="3574369769" sldId="261"/>
            <ac:picMk id="5" creationId="{0C6C9B03-E056-71FC-DA9D-FA27BC074C20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9:52.606" v="228" actId="1076"/>
        <pc:sldMkLst>
          <pc:docMk/>
          <pc:sldMk cId="2611343202" sldId="262"/>
        </pc:sldMkLst>
        <pc:picChg chg="add mod">
          <ac:chgData name="Christoffer Østergaard Carstens" userId="5d542c86-40b2-4e4f-ab37-dc2fab4fc46a" providerId="ADAL" clId="{228EEB69-E8F7-407C-8CDA-4030E5041330}" dt="2024-03-22T09:59:52.606" v="228" actId="1076"/>
          <ac:picMkLst>
            <pc:docMk/>
            <pc:sldMk cId="2611343202" sldId="262"/>
            <ac:picMk id="5" creationId="{B4B57039-C1F3-DAD1-3DDC-74B191CEAA29}"/>
          </ac:picMkLst>
        </pc:picChg>
      </pc:sldChg>
      <pc:sldChg chg="addSp delSp modSp new mod setBg">
        <pc:chgData name="Christoffer Østergaard Carstens" userId="5d542c86-40b2-4e4f-ab37-dc2fab4fc46a" providerId="ADAL" clId="{228EEB69-E8F7-407C-8CDA-4030E5041330}" dt="2024-03-22T10:00:12.303" v="233" actId="1076"/>
        <pc:sldMkLst>
          <pc:docMk/>
          <pc:sldMk cId="549328617" sldId="263"/>
        </pc:sldMkLst>
        <pc:spChg chg="del">
          <ac:chgData name="Christoffer Østergaard Carstens" userId="5d542c86-40b2-4e4f-ab37-dc2fab4fc46a" providerId="ADAL" clId="{228EEB69-E8F7-407C-8CDA-4030E5041330}" dt="2024-03-22T10:00:08.616" v="231" actId="26606"/>
          <ac:spMkLst>
            <pc:docMk/>
            <pc:sldMk cId="549328617" sldId="263"/>
            <ac:spMk id="2" creationId="{7DBF3D12-572D-AA22-552E-4EA8E7D20684}"/>
          </ac:spMkLst>
        </pc:spChg>
        <pc:spChg chg="del">
          <ac:chgData name="Christoffer Østergaard Carstens" userId="5d542c86-40b2-4e4f-ab37-dc2fab4fc46a" providerId="ADAL" clId="{228EEB69-E8F7-407C-8CDA-4030E5041330}" dt="2024-03-22T10:00:08.616" v="231" actId="26606"/>
          <ac:spMkLst>
            <pc:docMk/>
            <pc:sldMk cId="549328617" sldId="263"/>
            <ac:spMk id="3" creationId="{FDAF521F-307B-475C-1DBD-B8559EFDCE29}"/>
          </ac:spMkLst>
        </pc:spChg>
        <pc:picChg chg="add mod">
          <ac:chgData name="Christoffer Østergaard Carstens" userId="5d542c86-40b2-4e4f-ab37-dc2fab4fc46a" providerId="ADAL" clId="{228EEB69-E8F7-407C-8CDA-4030E5041330}" dt="2024-03-22T10:00:12.303" v="233" actId="1076"/>
          <ac:picMkLst>
            <pc:docMk/>
            <pc:sldMk cId="549328617" sldId="263"/>
            <ac:picMk id="5" creationId="{C7C28625-7B49-B6C6-9D0D-98FF5E435D16}"/>
          </ac:picMkLst>
        </pc:picChg>
      </pc:sldChg>
      <pc:sldChg chg="addSp new mod">
        <pc:chgData name="Christoffer Østergaard Carstens" userId="5d542c86-40b2-4e4f-ab37-dc2fab4fc46a" providerId="ADAL" clId="{228EEB69-E8F7-407C-8CDA-4030E5041330}" dt="2024-03-22T10:00:24.604" v="235" actId="22"/>
        <pc:sldMkLst>
          <pc:docMk/>
          <pc:sldMk cId="1515572504" sldId="264"/>
        </pc:sldMkLst>
        <pc:picChg chg="add">
          <ac:chgData name="Christoffer Østergaard Carstens" userId="5d542c86-40b2-4e4f-ab37-dc2fab4fc46a" providerId="ADAL" clId="{228EEB69-E8F7-407C-8CDA-4030E5041330}" dt="2024-03-22T10:00:24.604" v="235" actId="22"/>
          <ac:picMkLst>
            <pc:docMk/>
            <pc:sldMk cId="1515572504" sldId="264"/>
            <ac:picMk id="5" creationId="{FDC7194A-C312-6020-4692-C3963926FD35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4-02T08:09:19.020" v="242" actId="1076"/>
        <pc:sldMkLst>
          <pc:docMk/>
          <pc:sldMk cId="3460399166" sldId="265"/>
        </pc:sldMkLst>
        <pc:picChg chg="add mod">
          <ac:chgData name="Christoffer Østergaard Carstens" userId="5d542c86-40b2-4e4f-ab37-dc2fab4fc46a" providerId="ADAL" clId="{228EEB69-E8F7-407C-8CDA-4030E5041330}" dt="2024-04-02T08:09:19.020" v="242" actId="1076"/>
          <ac:picMkLst>
            <pc:docMk/>
            <pc:sldMk cId="3460399166" sldId="265"/>
            <ac:picMk id="5" creationId="{378A629B-D61E-2ACB-19FD-CE5AF00C311F}"/>
          </ac:picMkLst>
        </pc:picChg>
      </pc:sldChg>
      <pc:sldChg chg="modSp new mod">
        <pc:chgData name="Christoffer Østergaard Carstens" userId="5d542c86-40b2-4e4f-ab37-dc2fab4fc46a" providerId="ADAL" clId="{228EEB69-E8F7-407C-8CDA-4030E5041330}" dt="2024-04-02T08:10:56.962" v="323" actId="20577"/>
        <pc:sldMkLst>
          <pc:docMk/>
          <pc:sldMk cId="3528005763" sldId="266"/>
        </pc:sldMkLst>
        <pc:spChg chg="mod">
          <ac:chgData name="Christoffer Østergaard Carstens" userId="5d542c86-40b2-4e4f-ab37-dc2fab4fc46a" providerId="ADAL" clId="{228EEB69-E8F7-407C-8CDA-4030E5041330}" dt="2024-04-02T08:10:16.252" v="266" actId="20577"/>
          <ac:spMkLst>
            <pc:docMk/>
            <pc:sldMk cId="3528005763" sldId="266"/>
            <ac:spMk id="2" creationId="{5BA8301E-16C4-6D63-594A-F361EE6230AC}"/>
          </ac:spMkLst>
        </pc:spChg>
        <pc:spChg chg="mod">
          <ac:chgData name="Christoffer Østergaard Carstens" userId="5d542c86-40b2-4e4f-ab37-dc2fab4fc46a" providerId="ADAL" clId="{228EEB69-E8F7-407C-8CDA-4030E5041330}" dt="2024-04-02T08:10:56.962" v="323" actId="20577"/>
          <ac:spMkLst>
            <pc:docMk/>
            <pc:sldMk cId="3528005763" sldId="266"/>
            <ac:spMk id="3" creationId="{C4A17FA8-AD97-13A1-B694-A926E7EA5712}"/>
          </ac:spMkLst>
        </pc:spChg>
      </pc:sldChg>
      <pc:sldChg chg="modSp new mod ord">
        <pc:chgData name="Christoffer Østergaard Carstens" userId="5d542c86-40b2-4e4f-ab37-dc2fab4fc46a" providerId="ADAL" clId="{228EEB69-E8F7-407C-8CDA-4030E5041330}" dt="2024-04-02T08:12:04.052" v="431" actId="313"/>
        <pc:sldMkLst>
          <pc:docMk/>
          <pc:sldMk cId="2641200659" sldId="267"/>
        </pc:sldMkLst>
        <pc:spChg chg="mod">
          <ac:chgData name="Christoffer Østergaard Carstens" userId="5d542c86-40b2-4e4f-ab37-dc2fab4fc46a" providerId="ADAL" clId="{228EEB69-E8F7-407C-8CDA-4030E5041330}" dt="2024-04-02T08:12:04.052" v="431" actId="313"/>
          <ac:spMkLst>
            <pc:docMk/>
            <pc:sldMk cId="2641200659" sldId="267"/>
            <ac:spMk id="2" creationId="{DECFF8DE-C176-794A-E6B5-615711940032}"/>
          </ac:spMkLst>
        </pc:spChg>
        <pc:spChg chg="mod">
          <ac:chgData name="Christoffer Østergaard Carstens" userId="5d542c86-40b2-4e4f-ab37-dc2fab4fc46a" providerId="ADAL" clId="{228EEB69-E8F7-407C-8CDA-4030E5041330}" dt="2024-04-02T08:11:49.217" v="372" actId="12"/>
          <ac:spMkLst>
            <pc:docMk/>
            <pc:sldMk cId="2641200659" sldId="267"/>
            <ac:spMk id="3" creationId="{A90C8C28-C31C-A390-51E5-33C4FB3E7520}"/>
          </ac:spMkLst>
        </pc:spChg>
      </pc:sldChg>
      <pc:sldChg chg="del">
        <pc:chgData name="Christoffer Østergaard Carstens" userId="5d542c86-40b2-4e4f-ab37-dc2fab4fc46a" providerId="ADAL" clId="{228EEB69-E8F7-407C-8CDA-4030E5041330}" dt="2024-03-22T09:53:38.593" v="71" actId="47"/>
        <pc:sldMkLst>
          <pc:docMk/>
          <pc:sldMk cId="3841534949" sldId="267"/>
        </pc:sldMkLst>
      </pc:sldChg>
      <pc:sldChg chg="del">
        <pc:chgData name="Christoffer Østergaard Carstens" userId="5d542c86-40b2-4e4f-ab37-dc2fab4fc46a" providerId="ADAL" clId="{228EEB69-E8F7-407C-8CDA-4030E5041330}" dt="2024-03-22T09:53:39.422" v="73" actId="47"/>
        <pc:sldMkLst>
          <pc:docMk/>
          <pc:sldMk cId="4159703198" sldId="268"/>
        </pc:sldMkLst>
      </pc:sldChg>
      <pc:sldChg chg="del">
        <pc:chgData name="Christoffer Østergaard Carstens" userId="5d542c86-40b2-4e4f-ab37-dc2fab4fc46a" providerId="ADAL" clId="{228EEB69-E8F7-407C-8CDA-4030E5041330}" dt="2024-03-22T09:53:40.175" v="76" actId="47"/>
        <pc:sldMkLst>
          <pc:docMk/>
          <pc:sldMk cId="325117577" sldId="269"/>
        </pc:sldMkLst>
      </pc:sldChg>
      <pc:sldChg chg="del">
        <pc:chgData name="Christoffer Østergaard Carstens" userId="5d542c86-40b2-4e4f-ab37-dc2fab4fc46a" providerId="ADAL" clId="{228EEB69-E8F7-407C-8CDA-4030E5041330}" dt="2024-03-22T09:53:40.409" v="77" actId="47"/>
        <pc:sldMkLst>
          <pc:docMk/>
          <pc:sldMk cId="444944458" sldId="270"/>
        </pc:sldMkLst>
      </pc:sldChg>
      <pc:sldChg chg="del">
        <pc:chgData name="Christoffer Østergaard Carstens" userId="5d542c86-40b2-4e4f-ab37-dc2fab4fc46a" providerId="ADAL" clId="{228EEB69-E8F7-407C-8CDA-4030E5041330}" dt="2024-03-22T09:53:40.854" v="79" actId="47"/>
        <pc:sldMkLst>
          <pc:docMk/>
          <pc:sldMk cId="2695562265" sldId="271"/>
        </pc:sldMkLst>
      </pc:sldChg>
      <pc:sldChg chg="del">
        <pc:chgData name="Christoffer Østergaard Carstens" userId="5d542c86-40b2-4e4f-ab37-dc2fab4fc46a" providerId="ADAL" clId="{228EEB69-E8F7-407C-8CDA-4030E5041330}" dt="2024-03-22T09:53:41.183" v="80" actId="47"/>
        <pc:sldMkLst>
          <pc:docMk/>
          <pc:sldMk cId="1953862282" sldId="272"/>
        </pc:sldMkLst>
      </pc:sldChg>
      <pc:sldChg chg="del">
        <pc:chgData name="Christoffer Østergaard Carstens" userId="5d542c86-40b2-4e4f-ab37-dc2fab4fc46a" providerId="ADAL" clId="{228EEB69-E8F7-407C-8CDA-4030E5041330}" dt="2024-03-22T09:53:39.956" v="75" actId="47"/>
        <pc:sldMkLst>
          <pc:docMk/>
          <pc:sldMk cId="3096716205" sldId="273"/>
        </pc:sldMkLst>
      </pc:sldChg>
      <pc:sldChg chg="del">
        <pc:chgData name="Christoffer Østergaard Carstens" userId="5d542c86-40b2-4e4f-ab37-dc2fab4fc46a" providerId="ADAL" clId="{228EEB69-E8F7-407C-8CDA-4030E5041330}" dt="2024-03-22T09:53:39.734" v="74" actId="47"/>
        <pc:sldMkLst>
          <pc:docMk/>
          <pc:sldMk cId="1289440648" sldId="274"/>
        </pc:sldMkLst>
      </pc:sldChg>
      <pc:sldChg chg="del">
        <pc:chgData name="Christoffer Østergaard Carstens" userId="5d542c86-40b2-4e4f-ab37-dc2fab4fc46a" providerId="ADAL" clId="{228EEB69-E8F7-407C-8CDA-4030E5041330}" dt="2024-03-22T09:53:41.386" v="81" actId="47"/>
        <pc:sldMkLst>
          <pc:docMk/>
          <pc:sldMk cId="2103084635" sldId="275"/>
        </pc:sldMkLst>
      </pc:sldChg>
      <pc:sldChg chg="del">
        <pc:chgData name="Christoffer Østergaard Carstens" userId="5d542c86-40b2-4e4f-ab37-dc2fab4fc46a" providerId="ADAL" clId="{228EEB69-E8F7-407C-8CDA-4030E5041330}" dt="2024-03-22T09:53:41.620" v="82" actId="47"/>
        <pc:sldMkLst>
          <pc:docMk/>
          <pc:sldMk cId="2226795510" sldId="276"/>
        </pc:sldMkLst>
      </pc:sldChg>
      <pc:sldChg chg="del">
        <pc:chgData name="Christoffer Østergaard Carstens" userId="5d542c86-40b2-4e4f-ab37-dc2fab4fc46a" providerId="ADAL" clId="{228EEB69-E8F7-407C-8CDA-4030E5041330}" dt="2024-03-22T09:53:42.114" v="83" actId="47"/>
        <pc:sldMkLst>
          <pc:docMk/>
          <pc:sldMk cId="441452634" sldId="277"/>
        </pc:sldMkLst>
      </pc:sldChg>
      <pc:sldChg chg="del">
        <pc:chgData name="Christoffer Østergaard Carstens" userId="5d542c86-40b2-4e4f-ab37-dc2fab4fc46a" providerId="ADAL" clId="{228EEB69-E8F7-407C-8CDA-4030E5041330}" dt="2024-03-22T09:53:42.348" v="84" actId="47"/>
        <pc:sldMkLst>
          <pc:docMk/>
          <pc:sldMk cId="1029650776" sldId="278"/>
        </pc:sldMkLst>
      </pc:sldChg>
      <pc:sldChg chg="del">
        <pc:chgData name="Christoffer Østergaard Carstens" userId="5d542c86-40b2-4e4f-ab37-dc2fab4fc46a" providerId="ADAL" clId="{228EEB69-E8F7-407C-8CDA-4030E5041330}" dt="2024-03-22T09:53:42.754" v="85" actId="47"/>
        <pc:sldMkLst>
          <pc:docMk/>
          <pc:sldMk cId="2353751717" sldId="279"/>
        </pc:sldMkLst>
      </pc:sldChg>
      <pc:sldChg chg="del">
        <pc:chgData name="Christoffer Østergaard Carstens" userId="5d542c86-40b2-4e4f-ab37-dc2fab4fc46a" providerId="ADAL" clId="{228EEB69-E8F7-407C-8CDA-4030E5041330}" dt="2024-03-22T09:53:40.628" v="78" actId="47"/>
        <pc:sldMkLst>
          <pc:docMk/>
          <pc:sldMk cId="1175977481" sldId="280"/>
        </pc:sldMkLst>
      </pc:sldChg>
    </pc:docChg>
  </pc:docChgLst>
  <pc:docChgLst>
    <pc:chgData name="Christoffer Østergaard Carstens" userId="5d542c86-40b2-4e4f-ab37-dc2fab4fc46a" providerId="ADAL" clId="{68A39025-F49F-4E03-9562-1412498F2F2C}"/>
    <pc:docChg chg="undo custSel addSld delSld modSld sldOrd">
      <pc:chgData name="Christoffer Østergaard Carstens" userId="5d542c86-40b2-4e4f-ab37-dc2fab4fc46a" providerId="ADAL" clId="{68A39025-F49F-4E03-9562-1412498F2F2C}" dt="2024-03-06T08:41:59.874" v="1513" actId="20577"/>
      <pc:docMkLst>
        <pc:docMk/>
      </pc:docMkLst>
      <pc:sldChg chg="modSp mod">
        <pc:chgData name="Christoffer Østergaard Carstens" userId="5d542c86-40b2-4e4f-ab37-dc2fab4fc46a" providerId="ADAL" clId="{68A39025-F49F-4E03-9562-1412498F2F2C}" dt="2024-03-04T13:30:50.223" v="111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68A39025-F49F-4E03-9562-1412498F2F2C}" dt="2024-03-04T13:30:29.755" v="31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68A39025-F49F-4E03-9562-1412498F2F2C}" dt="2024-03-04T13:30:50.223" v="111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 ord">
        <pc:chgData name="Christoffer Østergaard Carstens" userId="5d542c86-40b2-4e4f-ab37-dc2fab4fc46a" providerId="ADAL" clId="{68A39025-F49F-4E03-9562-1412498F2F2C}" dt="2024-03-06T08:41:59.874" v="151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68A39025-F49F-4E03-9562-1412498F2F2C}" dt="2024-03-06T08:41:59.874" v="1513" actId="20577"/>
          <ac:spMkLst>
            <pc:docMk/>
            <pc:sldMk cId="4146063524" sldId="257"/>
            <ac:spMk id="3" creationId="{9049919D-A347-4376-B032-3D4E6CE66F35}"/>
          </ac:spMkLst>
        </pc:spChg>
      </pc:sldChg>
      <pc:sldChg chg="del">
        <pc:chgData name="Christoffer Østergaard Carstens" userId="5d542c86-40b2-4e4f-ab37-dc2fab4fc46a" providerId="ADAL" clId="{68A39025-F49F-4E03-9562-1412498F2F2C}" dt="2024-03-04T13:32:08.758" v="298" actId="47"/>
        <pc:sldMkLst>
          <pc:docMk/>
          <pc:sldMk cId="1140263369" sldId="258"/>
        </pc:sldMkLst>
      </pc:sldChg>
      <pc:sldChg chg="del">
        <pc:chgData name="Christoffer Østergaard Carstens" userId="5d542c86-40b2-4e4f-ab37-dc2fab4fc46a" providerId="ADAL" clId="{68A39025-F49F-4E03-9562-1412498F2F2C}" dt="2024-03-04T13:32:09.162" v="299" actId="47"/>
        <pc:sldMkLst>
          <pc:docMk/>
          <pc:sldMk cId="569378437" sldId="259"/>
        </pc:sldMkLst>
      </pc:sldChg>
      <pc:sldChg chg="del">
        <pc:chgData name="Christoffer Østergaard Carstens" userId="5d542c86-40b2-4e4f-ab37-dc2fab4fc46a" providerId="ADAL" clId="{68A39025-F49F-4E03-9562-1412498F2F2C}" dt="2024-03-04T13:32:10.225" v="301" actId="47"/>
        <pc:sldMkLst>
          <pc:docMk/>
          <pc:sldMk cId="3653715510" sldId="260"/>
        </pc:sldMkLst>
      </pc:sldChg>
      <pc:sldChg chg="del">
        <pc:chgData name="Christoffer Østergaard Carstens" userId="5d542c86-40b2-4e4f-ab37-dc2fab4fc46a" providerId="ADAL" clId="{68A39025-F49F-4E03-9562-1412498F2F2C}" dt="2024-03-04T13:32:10.488" v="302" actId="47"/>
        <pc:sldMkLst>
          <pc:docMk/>
          <pc:sldMk cId="2861203370" sldId="261"/>
        </pc:sldMkLst>
      </pc:sldChg>
      <pc:sldChg chg="del">
        <pc:chgData name="Christoffer Østergaard Carstens" userId="5d542c86-40b2-4e4f-ab37-dc2fab4fc46a" providerId="ADAL" clId="{68A39025-F49F-4E03-9562-1412498F2F2C}" dt="2024-03-04T13:32:09.690" v="300" actId="47"/>
        <pc:sldMkLst>
          <pc:docMk/>
          <pc:sldMk cId="694579529" sldId="262"/>
        </pc:sldMkLst>
      </pc:sldChg>
      <pc:sldChg chg="del">
        <pc:chgData name="Christoffer Østergaard Carstens" userId="5d542c86-40b2-4e4f-ab37-dc2fab4fc46a" providerId="ADAL" clId="{68A39025-F49F-4E03-9562-1412498F2F2C}" dt="2024-03-04T13:32:10.941" v="303" actId="47"/>
        <pc:sldMkLst>
          <pc:docMk/>
          <pc:sldMk cId="522426096" sldId="263"/>
        </pc:sldMkLst>
      </pc:sldChg>
      <pc:sldChg chg="del">
        <pc:chgData name="Christoffer Østergaard Carstens" userId="5d542c86-40b2-4e4f-ab37-dc2fab4fc46a" providerId="ADAL" clId="{68A39025-F49F-4E03-9562-1412498F2F2C}" dt="2024-03-04T13:32:08.156" v="297" actId="47"/>
        <pc:sldMkLst>
          <pc:docMk/>
          <pc:sldMk cId="180962672" sldId="265"/>
        </pc:sldMkLst>
      </pc:sldChg>
      <pc:sldChg chg="del">
        <pc:chgData name="Christoffer Østergaard Carstens" userId="5d542c86-40b2-4e4f-ab37-dc2fab4fc46a" providerId="ADAL" clId="{68A39025-F49F-4E03-9562-1412498F2F2C}" dt="2024-03-04T13:32:11.441" v="304" actId="47"/>
        <pc:sldMkLst>
          <pc:docMk/>
          <pc:sldMk cId="2041897146" sldId="266"/>
        </pc:sldMkLst>
      </pc:sldChg>
      <pc:sldChg chg="modSp new mod">
        <pc:chgData name="Christoffer Østergaard Carstens" userId="5d542c86-40b2-4e4f-ab37-dc2fab4fc46a" providerId="ADAL" clId="{68A39025-F49F-4E03-9562-1412498F2F2C}" dt="2024-03-04T13:31:43.575" v="246" actId="20577"/>
        <pc:sldMkLst>
          <pc:docMk/>
          <pc:sldMk cId="3841534949" sldId="267"/>
        </pc:sldMkLst>
        <pc:spChg chg="mod">
          <ac:chgData name="Christoffer Østergaard Carstens" userId="5d542c86-40b2-4e4f-ab37-dc2fab4fc46a" providerId="ADAL" clId="{68A39025-F49F-4E03-9562-1412498F2F2C}" dt="2024-03-04T13:31:24.370" v="144" actId="20577"/>
          <ac:spMkLst>
            <pc:docMk/>
            <pc:sldMk cId="3841534949" sldId="267"/>
            <ac:spMk id="2" creationId="{B2BA5EDC-DB3C-E5AC-51AA-C8275E02AAAA}"/>
          </ac:spMkLst>
        </pc:spChg>
        <pc:spChg chg="mod">
          <ac:chgData name="Christoffer Østergaard Carstens" userId="5d542c86-40b2-4e4f-ab37-dc2fab4fc46a" providerId="ADAL" clId="{68A39025-F49F-4E03-9562-1412498F2F2C}" dt="2024-03-04T13:31:43.575" v="246" actId="20577"/>
          <ac:spMkLst>
            <pc:docMk/>
            <pc:sldMk cId="3841534949" sldId="267"/>
            <ac:spMk id="3" creationId="{4BF8D28F-EB09-BEBD-6164-F934C3368E8D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13:32:42.221" v="426" actId="20577"/>
        <pc:sldMkLst>
          <pc:docMk/>
          <pc:sldMk cId="4159703198" sldId="268"/>
        </pc:sldMkLst>
        <pc:spChg chg="mod">
          <ac:chgData name="Christoffer Østergaard Carstens" userId="5d542c86-40b2-4e4f-ab37-dc2fab4fc46a" providerId="ADAL" clId="{68A39025-F49F-4E03-9562-1412498F2F2C}" dt="2024-03-04T13:32:18.038" v="314" actId="20577"/>
          <ac:spMkLst>
            <pc:docMk/>
            <pc:sldMk cId="4159703198" sldId="268"/>
            <ac:spMk id="2" creationId="{714D1065-7437-86B2-FDD1-CBE284693410}"/>
          </ac:spMkLst>
        </pc:spChg>
        <pc:spChg chg="mod">
          <ac:chgData name="Christoffer Østergaard Carstens" userId="5d542c86-40b2-4e4f-ab37-dc2fab4fc46a" providerId="ADAL" clId="{68A39025-F49F-4E03-9562-1412498F2F2C}" dt="2024-03-04T13:32:42.221" v="426" actId="20577"/>
          <ac:spMkLst>
            <pc:docMk/>
            <pc:sldMk cId="4159703198" sldId="268"/>
            <ac:spMk id="3" creationId="{7F92E836-A2C3-3C1B-48A4-4FCA30B5AB29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2:39.755" v="741" actId="15"/>
        <pc:sldMkLst>
          <pc:docMk/>
          <pc:sldMk cId="325117577" sldId="269"/>
        </pc:sldMkLst>
        <pc:spChg chg="mod">
          <ac:chgData name="Christoffer Østergaard Carstens" userId="5d542c86-40b2-4e4f-ab37-dc2fab4fc46a" providerId="ADAL" clId="{68A39025-F49F-4E03-9562-1412498F2F2C}" dt="2024-03-04T13:33:06.214" v="464" actId="20577"/>
          <ac:spMkLst>
            <pc:docMk/>
            <pc:sldMk cId="325117577" sldId="269"/>
            <ac:spMk id="2" creationId="{76DF586A-56AC-8E57-6D92-D2BFE6A2DE45}"/>
          </ac:spMkLst>
        </pc:spChg>
        <pc:spChg chg="mod">
          <ac:chgData name="Christoffer Østergaard Carstens" userId="5d542c86-40b2-4e4f-ab37-dc2fab4fc46a" providerId="ADAL" clId="{68A39025-F49F-4E03-9562-1412498F2F2C}" dt="2024-03-04T21:32:39.755" v="741" actId="15"/>
          <ac:spMkLst>
            <pc:docMk/>
            <pc:sldMk cId="325117577" sldId="269"/>
            <ac:spMk id="3" creationId="{3DDA4526-1BFD-FCFC-F21C-7C29EAC4EAC7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3:05.462" v="817" actId="20577"/>
        <pc:sldMkLst>
          <pc:docMk/>
          <pc:sldMk cId="444944458" sldId="270"/>
        </pc:sldMkLst>
        <pc:spChg chg="mod">
          <ac:chgData name="Christoffer Østergaard Carstens" userId="5d542c86-40b2-4e4f-ab37-dc2fab4fc46a" providerId="ADAL" clId="{68A39025-F49F-4E03-9562-1412498F2F2C}" dt="2024-03-04T13:33:12.753" v="478" actId="20577"/>
          <ac:spMkLst>
            <pc:docMk/>
            <pc:sldMk cId="444944458" sldId="270"/>
            <ac:spMk id="2" creationId="{B3DF0B1A-818C-8270-6BC3-F4DA41A5064E}"/>
          </ac:spMkLst>
        </pc:spChg>
        <pc:spChg chg="mod">
          <ac:chgData name="Christoffer Østergaard Carstens" userId="5d542c86-40b2-4e4f-ab37-dc2fab4fc46a" providerId="ADAL" clId="{68A39025-F49F-4E03-9562-1412498F2F2C}" dt="2024-03-04T21:33:05.462" v="817" actId="20577"/>
          <ac:spMkLst>
            <pc:docMk/>
            <pc:sldMk cId="444944458" sldId="270"/>
            <ac:spMk id="3" creationId="{865E413F-709B-FE46-F792-404ECBD5993E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4:49.392" v="870" actId="5793"/>
        <pc:sldMkLst>
          <pc:docMk/>
          <pc:sldMk cId="2695562265" sldId="271"/>
        </pc:sldMkLst>
        <pc:spChg chg="mod">
          <ac:chgData name="Christoffer Østergaard Carstens" userId="5d542c86-40b2-4e4f-ab37-dc2fab4fc46a" providerId="ADAL" clId="{68A39025-F49F-4E03-9562-1412498F2F2C}" dt="2024-03-04T21:33:12.479" v="818" actId="313"/>
          <ac:spMkLst>
            <pc:docMk/>
            <pc:sldMk cId="2695562265" sldId="271"/>
            <ac:spMk id="2" creationId="{F17106A4-5E94-EBB2-5BA4-651548693C20}"/>
          </ac:spMkLst>
        </pc:spChg>
        <pc:spChg chg="mod">
          <ac:chgData name="Christoffer Østergaard Carstens" userId="5d542c86-40b2-4e4f-ab37-dc2fab4fc46a" providerId="ADAL" clId="{68A39025-F49F-4E03-9562-1412498F2F2C}" dt="2024-03-04T21:34:49.392" v="870" actId="5793"/>
          <ac:spMkLst>
            <pc:docMk/>
            <pc:sldMk cId="2695562265" sldId="271"/>
            <ac:spMk id="3" creationId="{106866F5-C757-87B9-538F-DD920CE2C7F8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6:46.506" v="1010" actId="20577"/>
        <pc:sldMkLst>
          <pc:docMk/>
          <pc:sldMk cId="1953862282" sldId="272"/>
        </pc:sldMkLst>
        <pc:spChg chg="mod">
          <ac:chgData name="Christoffer Østergaard Carstens" userId="5d542c86-40b2-4e4f-ab37-dc2fab4fc46a" providerId="ADAL" clId="{68A39025-F49F-4E03-9562-1412498F2F2C}" dt="2024-03-04T21:35:34.764" v="892" actId="20577"/>
          <ac:spMkLst>
            <pc:docMk/>
            <pc:sldMk cId="1953862282" sldId="272"/>
            <ac:spMk id="2" creationId="{3F04347D-39EC-4D7F-395C-834BD67945D5}"/>
          </ac:spMkLst>
        </pc:spChg>
        <pc:spChg chg="mod">
          <ac:chgData name="Christoffer Østergaard Carstens" userId="5d542c86-40b2-4e4f-ab37-dc2fab4fc46a" providerId="ADAL" clId="{68A39025-F49F-4E03-9562-1412498F2F2C}" dt="2024-03-04T21:36:46.506" v="1010" actId="20577"/>
          <ac:spMkLst>
            <pc:docMk/>
            <pc:sldMk cId="1953862282" sldId="272"/>
            <ac:spMk id="3" creationId="{EB5D9BF8-CEC1-8D72-1CE5-0A1DA0C2C3A2}"/>
          </ac:spMkLst>
        </pc:spChg>
      </pc:sldChg>
      <pc:sldChg chg="addSp delSp modSp new mod">
        <pc:chgData name="Christoffer Østergaard Carstens" userId="5d542c86-40b2-4e4f-ab37-dc2fab4fc46a" providerId="ADAL" clId="{68A39025-F49F-4E03-9562-1412498F2F2C}" dt="2024-03-04T21:30:25.198" v="584" actId="1076"/>
        <pc:sldMkLst>
          <pc:docMk/>
          <pc:sldMk cId="3096716205" sldId="273"/>
        </pc:sldMkLst>
        <pc:spChg chg="mod">
          <ac:chgData name="Christoffer Østergaard Carstens" userId="5d542c86-40b2-4e4f-ab37-dc2fab4fc46a" providerId="ADAL" clId="{68A39025-F49F-4E03-9562-1412498F2F2C}" dt="2024-03-04T21:29:53.388" v="579" actId="20577"/>
          <ac:spMkLst>
            <pc:docMk/>
            <pc:sldMk cId="3096716205" sldId="273"/>
            <ac:spMk id="2" creationId="{574708C6-62AD-90DB-2862-982857476169}"/>
          </ac:spMkLst>
        </pc:spChg>
        <pc:picChg chg="add del mod">
          <ac:chgData name="Christoffer Østergaard Carstens" userId="5d542c86-40b2-4e4f-ab37-dc2fab4fc46a" providerId="ADAL" clId="{68A39025-F49F-4E03-9562-1412498F2F2C}" dt="2024-03-04T21:30:17.864" v="580" actId="478"/>
          <ac:picMkLst>
            <pc:docMk/>
            <pc:sldMk cId="3096716205" sldId="273"/>
            <ac:picMk id="5" creationId="{45A403C6-45B8-5AAE-A6EB-F6915C33BC17}"/>
          </ac:picMkLst>
        </pc:picChg>
        <pc:picChg chg="add mod">
          <ac:chgData name="Christoffer Østergaard Carstens" userId="5d542c86-40b2-4e4f-ab37-dc2fab4fc46a" providerId="ADAL" clId="{68A39025-F49F-4E03-9562-1412498F2F2C}" dt="2024-03-04T21:30:25.198" v="584" actId="1076"/>
          <ac:picMkLst>
            <pc:docMk/>
            <pc:sldMk cId="3096716205" sldId="273"/>
            <ac:picMk id="7" creationId="{83B7860C-1760-4167-8F0F-A2C4EED8351B}"/>
          </ac:picMkLst>
        </pc:picChg>
      </pc:sldChg>
      <pc:sldChg chg="addSp delSp modSp new mod">
        <pc:chgData name="Christoffer Østergaard Carstens" userId="5d542c86-40b2-4e4f-ab37-dc2fab4fc46a" providerId="ADAL" clId="{68A39025-F49F-4E03-9562-1412498F2F2C}" dt="2024-03-04T21:31:49.977" v="620" actId="14100"/>
        <pc:sldMkLst>
          <pc:docMk/>
          <pc:sldMk cId="1289440648" sldId="274"/>
        </pc:sldMkLst>
        <pc:spChg chg="mod">
          <ac:chgData name="Christoffer Østergaard Carstens" userId="5d542c86-40b2-4e4f-ab37-dc2fab4fc46a" providerId="ADAL" clId="{68A39025-F49F-4E03-9562-1412498F2F2C}" dt="2024-03-04T21:31:49.977" v="620" actId="14100"/>
          <ac:spMkLst>
            <pc:docMk/>
            <pc:sldMk cId="1289440648" sldId="274"/>
            <ac:spMk id="3" creationId="{48259B65-4783-848A-EE6E-DBC66E756078}"/>
          </ac:spMkLst>
        </pc:spChg>
        <pc:picChg chg="add del">
          <ac:chgData name="Christoffer Østergaard Carstens" userId="5d542c86-40b2-4e4f-ab37-dc2fab4fc46a" providerId="ADAL" clId="{68A39025-F49F-4E03-9562-1412498F2F2C}" dt="2024-03-04T21:31:10.168" v="587" actId="478"/>
          <ac:picMkLst>
            <pc:docMk/>
            <pc:sldMk cId="1289440648" sldId="274"/>
            <ac:picMk id="5" creationId="{D5834CBE-EC03-5389-6F24-82C6F2D7E381}"/>
          </ac:picMkLst>
        </pc:picChg>
        <pc:picChg chg="add del">
          <ac:chgData name="Christoffer Østergaard Carstens" userId="5d542c86-40b2-4e4f-ab37-dc2fab4fc46a" providerId="ADAL" clId="{68A39025-F49F-4E03-9562-1412498F2F2C}" dt="2024-03-04T21:31:16.895" v="589" actId="478"/>
          <ac:picMkLst>
            <pc:docMk/>
            <pc:sldMk cId="1289440648" sldId="274"/>
            <ac:picMk id="7" creationId="{FE4BB73E-5CFB-1E2C-936F-B722481E6923}"/>
          </ac:picMkLst>
        </pc:picChg>
        <pc:picChg chg="add mod">
          <ac:chgData name="Christoffer Østergaard Carstens" userId="5d542c86-40b2-4e4f-ab37-dc2fab4fc46a" providerId="ADAL" clId="{68A39025-F49F-4E03-9562-1412498F2F2C}" dt="2024-03-04T21:31:34.870" v="591" actId="1076"/>
          <ac:picMkLst>
            <pc:docMk/>
            <pc:sldMk cId="1289440648" sldId="274"/>
            <ac:picMk id="9" creationId="{564A2068-5686-8083-DBA4-DD8816A5038C}"/>
          </ac:picMkLst>
        </pc:picChg>
      </pc:sldChg>
      <pc:sldChg chg="modSp new mod">
        <pc:chgData name="Christoffer Østergaard Carstens" userId="5d542c86-40b2-4e4f-ab37-dc2fab4fc46a" providerId="ADAL" clId="{68A39025-F49F-4E03-9562-1412498F2F2C}" dt="2024-03-04T21:37:42.636" v="1098" actId="20577"/>
        <pc:sldMkLst>
          <pc:docMk/>
          <pc:sldMk cId="2103084635" sldId="275"/>
        </pc:sldMkLst>
        <pc:spChg chg="mod">
          <ac:chgData name="Christoffer Østergaard Carstens" userId="5d542c86-40b2-4e4f-ab37-dc2fab4fc46a" providerId="ADAL" clId="{68A39025-F49F-4E03-9562-1412498F2F2C}" dt="2024-03-04T21:37:03.192" v="1029" actId="20577"/>
          <ac:spMkLst>
            <pc:docMk/>
            <pc:sldMk cId="2103084635" sldId="275"/>
            <ac:spMk id="2" creationId="{D680EDC2-D17E-5AEA-A6A0-A1C32C22C725}"/>
          </ac:spMkLst>
        </pc:spChg>
        <pc:spChg chg="mod">
          <ac:chgData name="Christoffer Østergaard Carstens" userId="5d542c86-40b2-4e4f-ab37-dc2fab4fc46a" providerId="ADAL" clId="{68A39025-F49F-4E03-9562-1412498F2F2C}" dt="2024-03-04T21:37:42.636" v="1098" actId="20577"/>
          <ac:spMkLst>
            <pc:docMk/>
            <pc:sldMk cId="2103084635" sldId="275"/>
            <ac:spMk id="3" creationId="{A21B8957-675E-4D3A-2837-03E3E4553246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8:57.353" v="1154" actId="15"/>
        <pc:sldMkLst>
          <pc:docMk/>
          <pc:sldMk cId="2226795510" sldId="276"/>
        </pc:sldMkLst>
        <pc:spChg chg="mod">
          <ac:chgData name="Christoffer Østergaard Carstens" userId="5d542c86-40b2-4e4f-ab37-dc2fab4fc46a" providerId="ADAL" clId="{68A39025-F49F-4E03-9562-1412498F2F2C}" dt="2024-03-04T21:37:50.348" v="1100"/>
          <ac:spMkLst>
            <pc:docMk/>
            <pc:sldMk cId="2226795510" sldId="276"/>
            <ac:spMk id="2" creationId="{10610647-3010-7DA7-DC22-F63FFEB86CB7}"/>
          </ac:spMkLst>
        </pc:spChg>
        <pc:spChg chg="mod">
          <ac:chgData name="Christoffer Østergaard Carstens" userId="5d542c86-40b2-4e4f-ab37-dc2fab4fc46a" providerId="ADAL" clId="{68A39025-F49F-4E03-9562-1412498F2F2C}" dt="2024-03-04T21:38:57.353" v="1154" actId="15"/>
          <ac:spMkLst>
            <pc:docMk/>
            <pc:sldMk cId="2226795510" sldId="276"/>
            <ac:spMk id="3" creationId="{F3C8087D-D462-D4CD-2E94-0449428C35A1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41:33.991" v="1282" actId="27636"/>
        <pc:sldMkLst>
          <pc:docMk/>
          <pc:sldMk cId="441452634" sldId="277"/>
        </pc:sldMkLst>
        <pc:spChg chg="mod">
          <ac:chgData name="Christoffer Østergaard Carstens" userId="5d542c86-40b2-4e4f-ab37-dc2fab4fc46a" providerId="ADAL" clId="{68A39025-F49F-4E03-9562-1412498F2F2C}" dt="2024-03-04T21:39:39.030" v="1210" actId="20577"/>
          <ac:spMkLst>
            <pc:docMk/>
            <pc:sldMk cId="441452634" sldId="277"/>
            <ac:spMk id="2" creationId="{2D0DAFF5-A2D7-16BC-F549-CE9B2345F275}"/>
          </ac:spMkLst>
        </pc:spChg>
        <pc:spChg chg="mod">
          <ac:chgData name="Christoffer Østergaard Carstens" userId="5d542c86-40b2-4e4f-ab37-dc2fab4fc46a" providerId="ADAL" clId="{68A39025-F49F-4E03-9562-1412498F2F2C}" dt="2024-03-04T21:41:33.991" v="1282" actId="27636"/>
          <ac:spMkLst>
            <pc:docMk/>
            <pc:sldMk cId="441452634" sldId="277"/>
            <ac:spMk id="3" creationId="{B4BEFF84-C999-06FF-B0EA-FDA9F75F8E0F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43:27.624" v="1447" actId="20577"/>
        <pc:sldMkLst>
          <pc:docMk/>
          <pc:sldMk cId="1029650776" sldId="278"/>
        </pc:sldMkLst>
        <pc:spChg chg="mod">
          <ac:chgData name="Christoffer Østergaard Carstens" userId="5d542c86-40b2-4e4f-ab37-dc2fab4fc46a" providerId="ADAL" clId="{68A39025-F49F-4E03-9562-1412498F2F2C}" dt="2024-03-04T21:42:39.819" v="1383" actId="404"/>
          <ac:spMkLst>
            <pc:docMk/>
            <pc:sldMk cId="1029650776" sldId="278"/>
            <ac:spMk id="2" creationId="{19CCAA71-8913-B571-9643-D53A6955234E}"/>
          </ac:spMkLst>
        </pc:spChg>
        <pc:spChg chg="mod">
          <ac:chgData name="Christoffer Østergaard Carstens" userId="5d542c86-40b2-4e4f-ab37-dc2fab4fc46a" providerId="ADAL" clId="{68A39025-F49F-4E03-9562-1412498F2F2C}" dt="2024-03-04T21:43:27.624" v="1447" actId="20577"/>
          <ac:spMkLst>
            <pc:docMk/>
            <pc:sldMk cId="1029650776" sldId="278"/>
            <ac:spMk id="3" creationId="{A6E1B1F3-BDE3-CCDF-457D-D3B3211D5DD4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51:21.809" v="1500" actId="404"/>
        <pc:sldMkLst>
          <pc:docMk/>
          <pc:sldMk cId="2353751717" sldId="279"/>
        </pc:sldMkLst>
        <pc:spChg chg="mod">
          <ac:chgData name="Christoffer Østergaard Carstens" userId="5d542c86-40b2-4e4f-ab37-dc2fab4fc46a" providerId="ADAL" clId="{68A39025-F49F-4E03-9562-1412498F2F2C}" dt="2024-03-04T21:51:05.068" v="1492" actId="20577"/>
          <ac:spMkLst>
            <pc:docMk/>
            <pc:sldMk cId="2353751717" sldId="279"/>
            <ac:spMk id="2" creationId="{B3EBAC9C-9D80-AB9C-0CD3-8E8348973ABB}"/>
          </ac:spMkLst>
        </pc:spChg>
        <pc:spChg chg="mod">
          <ac:chgData name="Christoffer Østergaard Carstens" userId="5d542c86-40b2-4e4f-ab37-dc2fab4fc46a" providerId="ADAL" clId="{68A39025-F49F-4E03-9562-1412498F2F2C}" dt="2024-03-04T21:51:21.809" v="1500" actId="404"/>
          <ac:spMkLst>
            <pc:docMk/>
            <pc:sldMk cId="2353751717" sldId="279"/>
            <ac:spMk id="3" creationId="{3A6C6A7E-00C4-425F-011A-DFAE00C5A28A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53:48.603" v="1502"/>
        <pc:sldMkLst>
          <pc:docMk/>
          <pc:sldMk cId="1175977481" sldId="280"/>
        </pc:sldMkLst>
        <pc:spChg chg="mod">
          <ac:chgData name="Christoffer Østergaard Carstens" userId="5d542c86-40b2-4e4f-ab37-dc2fab4fc46a" providerId="ADAL" clId="{68A39025-F49F-4E03-9562-1412498F2F2C}" dt="2024-03-04T21:53:48.603" v="1502"/>
          <ac:spMkLst>
            <pc:docMk/>
            <pc:sldMk cId="1175977481" sldId="280"/>
            <ac:spMk id="3" creationId="{5D5B3518-E703-7637-AB7E-DD85012705AB}"/>
          </ac:spMkLst>
        </pc:spChg>
      </pc:sldChg>
    </pc:docChg>
  </pc:docChgLst>
  <pc:docChgLst>
    <pc:chgData name="Christoffer Østergaard Carstens" userId="5d542c86-40b2-4e4f-ab37-dc2fab4fc46a" providerId="ADAL" clId="{78F4BCEC-7423-469E-8E4E-37FAC9F15D9B}"/>
    <pc:docChg chg="custSel addSld modSld">
      <pc:chgData name="Christoffer Østergaard Carstens" userId="5d542c86-40b2-4e4f-ab37-dc2fab4fc46a" providerId="ADAL" clId="{78F4BCEC-7423-469E-8E4E-37FAC9F15D9B}" dt="2021-09-03T11:08:09.811" v="139" actId="20577"/>
      <pc:docMkLst>
        <pc:docMk/>
      </pc:docMkLst>
      <pc:sldChg chg="modSp mod">
        <pc:chgData name="Christoffer Østergaard Carstens" userId="5d542c86-40b2-4e4f-ab37-dc2fab4fc46a" providerId="ADAL" clId="{78F4BCEC-7423-469E-8E4E-37FAC9F15D9B}" dt="2021-09-03T11:07:43.276" v="64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78F4BCEC-7423-469E-8E4E-37FAC9F15D9B}" dt="2021-09-03T11:07:43.276" v="64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7:50.897" v="10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78F4BCEC-7423-469E-8E4E-37FAC9F15D9B}" dt="2021-09-03T11:07:50.897" v="103" actId="20577"/>
          <ac:spMkLst>
            <pc:docMk/>
            <pc:sldMk cId="4146063524" sldId="257"/>
            <ac:spMk id="2" creationId="{660C6D58-2C2A-4146-91D4-6A32BFD205AD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7:55.081" v="111" actId="20577"/>
        <pc:sldMkLst>
          <pc:docMk/>
          <pc:sldMk cId="1140263369" sldId="258"/>
        </pc:sldMkLst>
        <pc:spChg chg="mod">
          <ac:chgData name="Christoffer Østergaard Carstens" userId="5d542c86-40b2-4e4f-ab37-dc2fab4fc46a" providerId="ADAL" clId="{78F4BCEC-7423-469E-8E4E-37FAC9F15D9B}" dt="2021-09-03T11:07:55.081" v="111" actId="20577"/>
          <ac:spMkLst>
            <pc:docMk/>
            <pc:sldMk cId="1140263369" sldId="258"/>
            <ac:spMk id="2" creationId="{27BC083E-AE2A-4D3D-B95D-5C2283F9B02A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8:09.811" v="139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78F4BCEC-7423-469E-8E4E-37FAC9F15D9B}" dt="2021-09-03T11:08:09.811" v="139" actId="20577"/>
          <ac:spMkLst>
            <pc:docMk/>
            <pc:sldMk cId="569378437" sldId="259"/>
            <ac:spMk id="2" creationId="{AD65295C-1DCE-4517-8710-1D6684D1DCF3}"/>
          </ac:spMkLst>
        </pc:spChg>
      </pc:sldChg>
    </pc:docChg>
  </pc:docChgLst>
  <pc:docChgLst>
    <pc:chgData name="Christoffer Østergaard Carstens" userId="5d542c86-40b2-4e4f-ab37-dc2fab4fc46a" providerId="ADAL" clId="{DF650415-89D5-4E5D-A601-5F2CF51D4D90}"/>
    <pc:docChg chg="undo redo custSel addSld delSld modSld">
      <pc:chgData name="Christoffer Østergaard Carstens" userId="5d542c86-40b2-4e4f-ab37-dc2fab4fc46a" providerId="ADAL" clId="{DF650415-89D5-4E5D-A601-5F2CF51D4D90}" dt="2024-04-03T07:26:48.767" v="604" actId="20577"/>
      <pc:docMkLst>
        <pc:docMk/>
      </pc:docMkLst>
      <pc:sldChg chg="modSp mod">
        <pc:chgData name="Christoffer Østergaard Carstens" userId="5d542c86-40b2-4e4f-ab37-dc2fab4fc46a" providerId="ADAL" clId="{DF650415-89D5-4E5D-A601-5F2CF51D4D90}" dt="2024-04-02T08:26:14.556" v="24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DF650415-89D5-4E5D-A601-5F2CF51D4D90}" dt="2024-04-02T08:26:14.556" v="24" actId="20577"/>
          <ac:spMkLst>
            <pc:docMk/>
            <pc:sldMk cId="2658932291" sldId="256"/>
            <ac:spMk id="2" creationId="{171254F6-4B12-4FDF-9208-B95E05DBDEB4}"/>
          </ac:spMkLst>
        </pc:spChg>
      </pc:sldChg>
      <pc:sldChg chg="del">
        <pc:chgData name="Christoffer Østergaard Carstens" userId="5d542c86-40b2-4e4f-ab37-dc2fab4fc46a" providerId="ADAL" clId="{DF650415-89D5-4E5D-A601-5F2CF51D4D90}" dt="2024-04-02T08:26:16.118" v="25" actId="47"/>
        <pc:sldMkLst>
          <pc:docMk/>
          <pc:sldMk cId="2158313005" sldId="257"/>
        </pc:sldMkLst>
      </pc:sldChg>
      <pc:sldChg chg="modSp new mod">
        <pc:chgData name="Christoffer Østergaard Carstens" userId="5d542c86-40b2-4e4f-ab37-dc2fab4fc46a" providerId="ADAL" clId="{DF650415-89D5-4E5D-A601-5F2CF51D4D90}" dt="2024-04-03T07:26:48.767" v="604" actId="20577"/>
        <pc:sldMkLst>
          <pc:docMk/>
          <pc:sldMk cId="2479407114" sldId="257"/>
        </pc:sldMkLst>
        <pc:spChg chg="mod">
          <ac:chgData name="Christoffer Østergaard Carstens" userId="5d542c86-40b2-4e4f-ab37-dc2fab4fc46a" providerId="ADAL" clId="{DF650415-89D5-4E5D-A601-5F2CF51D4D90}" dt="2024-04-02T08:26:39.320" v="119" actId="20577"/>
          <ac:spMkLst>
            <pc:docMk/>
            <pc:sldMk cId="2479407114" sldId="257"/>
            <ac:spMk id="2" creationId="{10B39344-CCC6-F604-06E3-0919E63CF82A}"/>
          </ac:spMkLst>
        </pc:spChg>
        <pc:spChg chg="mod">
          <ac:chgData name="Christoffer Østergaard Carstens" userId="5d542c86-40b2-4e4f-ab37-dc2fab4fc46a" providerId="ADAL" clId="{DF650415-89D5-4E5D-A601-5F2CF51D4D90}" dt="2024-04-03T07:26:48.767" v="604" actId="20577"/>
          <ac:spMkLst>
            <pc:docMk/>
            <pc:sldMk cId="2479407114" sldId="257"/>
            <ac:spMk id="3" creationId="{DD29D0E0-7E1C-B6E2-3056-1E1419E8DE82}"/>
          </ac:spMkLst>
        </pc:spChg>
      </pc:sldChg>
      <pc:sldChg chg="modSp new mod">
        <pc:chgData name="Christoffer Østergaard Carstens" userId="5d542c86-40b2-4e4f-ab37-dc2fab4fc46a" providerId="ADAL" clId="{DF650415-89D5-4E5D-A601-5F2CF51D4D90}" dt="2024-04-02T08:30:32.497" v="413" actId="14100"/>
        <pc:sldMkLst>
          <pc:docMk/>
          <pc:sldMk cId="199285098" sldId="258"/>
        </pc:sldMkLst>
        <pc:spChg chg="mod">
          <ac:chgData name="Christoffer Østergaard Carstens" userId="5d542c86-40b2-4e4f-ab37-dc2fab4fc46a" providerId="ADAL" clId="{DF650415-89D5-4E5D-A601-5F2CF51D4D90}" dt="2024-04-02T08:29:29.069" v="362" actId="20577"/>
          <ac:spMkLst>
            <pc:docMk/>
            <pc:sldMk cId="199285098" sldId="258"/>
            <ac:spMk id="2" creationId="{78E46C3D-D5F3-61D3-C757-7E6994BB454C}"/>
          </ac:spMkLst>
        </pc:spChg>
        <pc:spChg chg="mod">
          <ac:chgData name="Christoffer Østergaard Carstens" userId="5d542c86-40b2-4e4f-ab37-dc2fab4fc46a" providerId="ADAL" clId="{DF650415-89D5-4E5D-A601-5F2CF51D4D90}" dt="2024-04-02T08:30:32.497" v="413" actId="14100"/>
          <ac:spMkLst>
            <pc:docMk/>
            <pc:sldMk cId="199285098" sldId="258"/>
            <ac:spMk id="3" creationId="{EE50F704-02A2-1E98-D9D9-6FA2B3C1524A}"/>
          </ac:spMkLst>
        </pc:spChg>
      </pc:sldChg>
      <pc:sldChg chg="del">
        <pc:chgData name="Christoffer Østergaard Carstens" userId="5d542c86-40b2-4e4f-ab37-dc2fab4fc46a" providerId="ADAL" clId="{DF650415-89D5-4E5D-A601-5F2CF51D4D90}" dt="2024-04-02T08:26:18.134" v="26" actId="47"/>
        <pc:sldMkLst>
          <pc:docMk/>
          <pc:sldMk cId="2390743934" sldId="258"/>
        </pc:sldMkLst>
      </pc:sldChg>
      <pc:sldChg chg="del">
        <pc:chgData name="Christoffer Østergaard Carstens" userId="5d542c86-40b2-4e4f-ab37-dc2fab4fc46a" providerId="ADAL" clId="{DF650415-89D5-4E5D-A601-5F2CF51D4D90}" dt="2024-04-02T08:26:18.572" v="27" actId="47"/>
        <pc:sldMkLst>
          <pc:docMk/>
          <pc:sldMk cId="2777667536" sldId="259"/>
        </pc:sldMkLst>
      </pc:sldChg>
      <pc:sldChg chg="modSp new mod">
        <pc:chgData name="Christoffer Østergaard Carstens" userId="5d542c86-40b2-4e4f-ab37-dc2fab4fc46a" providerId="ADAL" clId="{DF650415-89D5-4E5D-A601-5F2CF51D4D90}" dt="2024-04-02T08:31:38.539" v="471" actId="20577"/>
        <pc:sldMkLst>
          <pc:docMk/>
          <pc:sldMk cId="2865801812" sldId="259"/>
        </pc:sldMkLst>
        <pc:spChg chg="mod">
          <ac:chgData name="Christoffer Østergaard Carstens" userId="5d542c86-40b2-4e4f-ab37-dc2fab4fc46a" providerId="ADAL" clId="{DF650415-89D5-4E5D-A601-5F2CF51D4D90}" dt="2024-04-02T08:30:41.908" v="437" actId="20577"/>
          <ac:spMkLst>
            <pc:docMk/>
            <pc:sldMk cId="2865801812" sldId="259"/>
            <ac:spMk id="2" creationId="{8368841C-A99B-15E3-55D0-5C14EA4C5E72}"/>
          </ac:spMkLst>
        </pc:spChg>
        <pc:spChg chg="mod">
          <ac:chgData name="Christoffer Østergaard Carstens" userId="5d542c86-40b2-4e4f-ab37-dc2fab4fc46a" providerId="ADAL" clId="{DF650415-89D5-4E5D-A601-5F2CF51D4D90}" dt="2024-04-02T08:31:38.539" v="471" actId="20577"/>
          <ac:spMkLst>
            <pc:docMk/>
            <pc:sldMk cId="2865801812" sldId="259"/>
            <ac:spMk id="3" creationId="{F4E6D351-7629-A51D-2F09-B049B8BC4A05}"/>
          </ac:spMkLst>
        </pc:spChg>
      </pc:sldChg>
      <pc:sldChg chg="modSp new mod">
        <pc:chgData name="Christoffer Østergaard Carstens" userId="5d542c86-40b2-4e4f-ab37-dc2fab4fc46a" providerId="ADAL" clId="{DF650415-89D5-4E5D-A601-5F2CF51D4D90}" dt="2024-04-02T08:32:26.213" v="512" actId="20577"/>
        <pc:sldMkLst>
          <pc:docMk/>
          <pc:sldMk cId="1941031331" sldId="260"/>
        </pc:sldMkLst>
        <pc:spChg chg="mod">
          <ac:chgData name="Christoffer Østergaard Carstens" userId="5d542c86-40b2-4e4f-ab37-dc2fab4fc46a" providerId="ADAL" clId="{DF650415-89D5-4E5D-A601-5F2CF51D4D90}" dt="2024-04-02T08:32:13.849" v="505" actId="20577"/>
          <ac:spMkLst>
            <pc:docMk/>
            <pc:sldMk cId="1941031331" sldId="260"/>
            <ac:spMk id="2" creationId="{B690D1D3-D840-FD8C-6F1A-21A7982A06D9}"/>
          </ac:spMkLst>
        </pc:spChg>
        <pc:spChg chg="mod">
          <ac:chgData name="Christoffer Østergaard Carstens" userId="5d542c86-40b2-4e4f-ab37-dc2fab4fc46a" providerId="ADAL" clId="{DF650415-89D5-4E5D-A601-5F2CF51D4D90}" dt="2024-04-02T08:32:26.213" v="512" actId="20577"/>
          <ac:spMkLst>
            <pc:docMk/>
            <pc:sldMk cId="1941031331" sldId="260"/>
            <ac:spMk id="3" creationId="{FB67E631-1B7E-BCA9-B5E5-65A54F2493BD}"/>
          </ac:spMkLst>
        </pc:spChg>
      </pc:sldChg>
      <pc:sldChg chg="del">
        <pc:chgData name="Christoffer Østergaard Carstens" userId="5d542c86-40b2-4e4f-ab37-dc2fab4fc46a" providerId="ADAL" clId="{DF650415-89D5-4E5D-A601-5F2CF51D4D90}" dt="2024-04-02T08:26:18.817" v="28" actId="47"/>
        <pc:sldMkLst>
          <pc:docMk/>
          <pc:sldMk cId="2074047187" sldId="260"/>
        </pc:sldMkLst>
      </pc:sldChg>
      <pc:sldChg chg="del">
        <pc:chgData name="Christoffer Østergaard Carstens" userId="5d542c86-40b2-4e4f-ab37-dc2fab4fc46a" providerId="ADAL" clId="{DF650415-89D5-4E5D-A601-5F2CF51D4D90}" dt="2024-04-02T08:26:19.083" v="29" actId="47"/>
        <pc:sldMkLst>
          <pc:docMk/>
          <pc:sldMk cId="3574369769" sldId="261"/>
        </pc:sldMkLst>
      </pc:sldChg>
      <pc:sldChg chg="del">
        <pc:chgData name="Christoffer Østergaard Carstens" userId="5d542c86-40b2-4e4f-ab37-dc2fab4fc46a" providerId="ADAL" clId="{DF650415-89D5-4E5D-A601-5F2CF51D4D90}" dt="2024-04-02T08:26:19.270" v="30" actId="47"/>
        <pc:sldMkLst>
          <pc:docMk/>
          <pc:sldMk cId="2611343202" sldId="262"/>
        </pc:sldMkLst>
      </pc:sldChg>
      <pc:sldChg chg="del">
        <pc:chgData name="Christoffer Østergaard Carstens" userId="5d542c86-40b2-4e4f-ab37-dc2fab4fc46a" providerId="ADAL" clId="{DF650415-89D5-4E5D-A601-5F2CF51D4D90}" dt="2024-04-02T08:26:19.427" v="31" actId="47"/>
        <pc:sldMkLst>
          <pc:docMk/>
          <pc:sldMk cId="549328617" sldId="263"/>
        </pc:sldMkLst>
      </pc:sldChg>
      <pc:sldChg chg="del">
        <pc:chgData name="Christoffer Østergaard Carstens" userId="5d542c86-40b2-4e4f-ab37-dc2fab4fc46a" providerId="ADAL" clId="{DF650415-89D5-4E5D-A601-5F2CF51D4D90}" dt="2024-04-02T08:26:19.583" v="32" actId="47"/>
        <pc:sldMkLst>
          <pc:docMk/>
          <pc:sldMk cId="1515572504" sldId="264"/>
        </pc:sldMkLst>
      </pc:sldChg>
      <pc:sldChg chg="del">
        <pc:chgData name="Christoffer Østergaard Carstens" userId="5d542c86-40b2-4e4f-ab37-dc2fab4fc46a" providerId="ADAL" clId="{DF650415-89D5-4E5D-A601-5F2CF51D4D90}" dt="2024-04-02T08:26:19.755" v="33" actId="47"/>
        <pc:sldMkLst>
          <pc:docMk/>
          <pc:sldMk cId="3460399166" sldId="265"/>
        </pc:sldMkLst>
      </pc:sldChg>
      <pc:sldChg chg="del">
        <pc:chgData name="Christoffer Østergaard Carstens" userId="5d542c86-40b2-4e4f-ab37-dc2fab4fc46a" providerId="ADAL" clId="{DF650415-89D5-4E5D-A601-5F2CF51D4D90}" dt="2024-04-02T08:26:20.161" v="34" actId="47"/>
        <pc:sldMkLst>
          <pc:docMk/>
          <pc:sldMk cId="3528005763" sldId="266"/>
        </pc:sldMkLst>
      </pc:sldChg>
      <pc:sldChg chg="del">
        <pc:chgData name="Christoffer Østergaard Carstens" userId="5d542c86-40b2-4e4f-ab37-dc2fab4fc46a" providerId="ADAL" clId="{DF650415-89D5-4E5D-A601-5F2CF51D4D90}" dt="2024-04-02T08:26:20.629" v="35" actId="47"/>
        <pc:sldMkLst>
          <pc:docMk/>
          <pc:sldMk cId="2641200659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0ADE08-0AD0-4B2F-9FF4-82D541D36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FFCD488-E29B-454D-A345-1D4003BA7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8A5D5E-8923-4717-B971-CE0A369F2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16-12-2024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880C47-173C-4245-AFD7-234EDBD83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BFD7D1-B9E7-490B-8279-E8C5FE741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882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95242D-692D-48DA-9B60-C5557FCFF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3EE3BC-AFFB-44AF-8FE5-711B1FC8A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E68079-C634-48D2-9D74-76D0B1803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16-12-2024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696BBB-7EAE-453C-8AFF-1815130E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B531AC-777D-4524-80D7-D7BEF207B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20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B75D0-2939-4CD8-B2A3-C0B38DE99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B03A99F-0185-48CC-B2E5-121A37083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95E3B1-080A-42BF-B7BB-68C769C11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16-12-2024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B70E95-4556-4F11-B23A-96C93C43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C9DC6B-2777-40ED-93C7-495F7C2FD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9449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DFF3C5-B801-4923-86BB-476E92614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459F76-5E80-4932-AD8B-990BD34ED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A6BBC88-56A7-4D2F-8AB6-2FF820563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972ADA7-AE2D-4F2E-9AD4-434070683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16-12-2024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75351C3-C2D0-4D9F-B8FC-3049D18EC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8A9AAEA-C4B7-49D4-BE9F-E24971D95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4532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F6ACF-7CBE-4230-B713-CF095C44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3ECC82-365C-447D-AC8C-A1F9CD45B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091329B-1B5D-45D2-A8DD-6FE0E0BA4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6FE744B-3073-47A6-923F-3A151A734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6D923D1-D0EE-408C-B3FC-9DEE5A32D1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F1F43D6-AB57-4FFA-90A7-F1EF64EEB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16-12-2024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7CA7B4D-E601-4D4B-88FA-B845FF32A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972CFD6-0317-429A-B005-FB97383F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2186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150B3-1D60-4FE4-B9D1-F03DBA481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FBDE68A-EC64-46F6-A7F8-94034062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16-12-2024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AE63416-0436-4A87-9B25-6BBF32E0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D35D462-CA19-4C08-80C5-F32C567E4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86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4910A80-8D30-48E2-A06C-450C73E59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16-12-2024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CEDD1A8-C510-4D21-AD1A-CD1919C59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A45A75B-3954-4DA3-BD22-A21C8B4CF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831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E129C-3446-4095-9D11-4F18EA5A7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06C4F8-9392-44AD-8890-F4DE83EBD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73B351-23A2-4A7A-9E3B-EA9941D90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7D67490-D154-4105-8B12-E9FAEF722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16-12-2024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D042445-C896-4EA2-BAAA-659D6E355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D537FE9-2B2C-4F11-85DF-FCFC06D59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354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ECDB11-E6B5-40A4-B7C8-043261763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3254F4B-FB3E-4CDB-88B1-CCDF2045C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5FAE29-FD11-44AE-9385-FA903FD97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47B3409-0DC2-499B-A7DE-72946250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16-12-2024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F2D821F-9826-4250-A9E1-06EE953AA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46C4D0-B035-481D-A5B3-09CACF77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977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828D10-2D55-4373-89C6-1A1E74019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B5FBB38-74E6-4DAA-B427-F6ECD2436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E3E0A6-2AD7-49CF-B18A-726975DE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16-12-2024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F08887B-D245-4077-A605-0E67B1D0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B8E3F9-A9A5-4240-B822-2D097A474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2694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EED611C-1311-4A31-915F-F20013E588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52C3228-081A-46CC-B031-BAD5ABDF9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7E026A-4017-4CA4-A1E2-B0B3B2F0D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16-12-2024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01B8D8-365E-42A4-8891-17DA14264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F136FA-FBB1-4C48-BDF4-612DDFB10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358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6E25767-98F8-4D59-8358-6ED104E3D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1AAAE71-131C-4044-A91E-A39AD6993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C429CF-C231-4B21-8C82-6A2C35C5C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61A09-1EAB-45F1-9418-2133BCC77E3A}" type="datetimeFigureOut">
              <a:rPr lang="da-DK" smtClean="0"/>
              <a:t>16-12-2024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7BCE3C1-FE28-4894-BBF5-C4196E2F1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2A1DE35-FF9D-4393-8816-437260769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788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/lectio/285/lc/65481094990/res/65481094991/Erhversministeriet.%20Redeg%C3%B8relse%20om%20v%C3%A6kst%20og%20konkurrenceevne%20%282023%29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E46F721-3785-414D-8697-16AF490E6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1254F6-4B12-4FDF-9208-B95E05DBD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5300" y="1562669"/>
            <a:ext cx="3389515" cy="2380681"/>
          </a:xfrm>
        </p:spPr>
        <p:txBody>
          <a:bodyPr anchor="b">
            <a:normAutofit/>
          </a:bodyPr>
          <a:lstStyle/>
          <a:p>
            <a:r>
              <a:rPr lang="da-DK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Modul 7: Økonomisk globalisering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2701DE8-6FC1-4FF3-B9FC-92C3718AE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2951" y="4216344"/>
            <a:ext cx="2895600" cy="1289676"/>
          </a:xfrm>
        </p:spPr>
        <p:txBody>
          <a:bodyPr anchor="t">
            <a:normAutofit/>
          </a:bodyPr>
          <a:lstStyle/>
          <a:p>
            <a:r>
              <a:rPr lang="da-DK" sz="1600">
                <a:solidFill>
                  <a:schemeClr val="tx1">
                    <a:lumMod val="85000"/>
                    <a:lumOff val="15000"/>
                  </a:schemeClr>
                </a:solidFill>
              </a:rPr>
              <a:t>Forløb: Danmarks økonomi i et internationalt perspektiv</a:t>
            </a:r>
          </a:p>
        </p:txBody>
      </p:sp>
      <p:pic>
        <p:nvPicPr>
          <p:cNvPr id="1026" name="Picture 2" descr="Monica Lylloff: Hvorfor skal kommunerne spare på de allermest sårbare, når  regeringen siger, at økonomien er bomstærk? - Altinget: Hovedstaden">
            <a:extLst>
              <a:ext uri="{FF2B5EF4-FFF2-40B4-BE49-F238E27FC236}">
                <a16:creationId xmlns:a16="http://schemas.microsoft.com/office/drawing/2014/main" id="{E66059AF-35E2-E635-E7FD-E1C533FC87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6"/>
          <a:stretch/>
        </p:blipFill>
        <p:spPr bwMode="auto">
          <a:xfrm>
            <a:off x="2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932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E46C3D-D5F3-61D3-C757-7E6994BB4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Økonomisk globalisering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50F704-02A2-1E98-D9D9-6FA2B3C15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1" y="1690688"/>
            <a:ext cx="11029950" cy="4486275"/>
          </a:xfrm>
        </p:spPr>
        <p:txBody>
          <a:bodyPr>
            <a:normAutofit/>
          </a:bodyPr>
          <a:lstStyle/>
          <a:p>
            <a:r>
              <a:rPr lang="da-DK" dirty="0"/>
              <a:t>Danmarks økonomi er meget påvirket af den økonomiske globalisering. </a:t>
            </a:r>
          </a:p>
          <a:p>
            <a:r>
              <a:rPr lang="da-DK" dirty="0"/>
              <a:t>Den økonomiske globalisering betyder, at virksomheder lynhurtigt kan flytte store mængder af kapital fra ét land til et andet. </a:t>
            </a:r>
          </a:p>
          <a:p>
            <a:pPr lvl="1"/>
            <a:r>
              <a:rPr lang="da-DK" dirty="0"/>
              <a:t>Virksomheder kan placere produktionen i lande, hvor prisen på arbejdskraft er lav</a:t>
            </a:r>
          </a:p>
          <a:p>
            <a:pPr lvl="1"/>
            <a:r>
              <a:rPr lang="da-DK" dirty="0"/>
              <a:t>Overskud kan dirigeres til lande med lav beskatning. </a:t>
            </a:r>
          </a:p>
          <a:p>
            <a:pPr lvl="1"/>
            <a:r>
              <a:rPr lang="da-DK" dirty="0"/>
              <a:t>Økonomisk globalisering indebærer øget arbejdsdeling mellem landene.</a:t>
            </a:r>
          </a:p>
        </p:txBody>
      </p:sp>
    </p:spTree>
    <p:extLst>
      <p:ext uri="{BB962C8B-B14F-4D97-AF65-F5344CB8AC3E}">
        <p14:creationId xmlns:p14="http://schemas.microsoft.com/office/powerpoint/2010/main" val="199285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8841C-A99B-15E3-55D0-5C14EA4C5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Økonomisk globalisering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E6D351-7629-A51D-2F09-B049B8BC4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605280"/>
            <a:ext cx="10916920" cy="4571683"/>
          </a:xfrm>
        </p:spPr>
        <p:txBody>
          <a:bodyPr>
            <a:normAutofit/>
          </a:bodyPr>
          <a:lstStyle/>
          <a:p>
            <a:r>
              <a:rPr lang="da-DK" dirty="0"/>
              <a:t>Den økonomiske globalisering kommer tydeligt til udtryk på de finansielle markeder</a:t>
            </a:r>
          </a:p>
          <a:p>
            <a:pPr lvl="1"/>
            <a:r>
              <a:rPr lang="da-DK" dirty="0"/>
              <a:t>handel med værdipapirer og valuta foregår lynhurtigt, og kursændringer på børserne forplanter sig globalt. </a:t>
            </a:r>
          </a:p>
          <a:p>
            <a:r>
              <a:rPr lang="da-DK" dirty="0"/>
              <a:t>International samhandel har stigende betydning for værdiskabelsen i samfundet, og den internationale konkurrence er skarpere end nogensinde før. </a:t>
            </a:r>
          </a:p>
          <a:p>
            <a:pPr lvl="1"/>
            <a:r>
              <a:rPr lang="da-DK" dirty="0"/>
              <a:t>Finanskrisen som begyndte i USA i efteråret 2007 spredte sig hurtigt til det meste af verden.</a:t>
            </a:r>
          </a:p>
        </p:txBody>
      </p:sp>
    </p:spTree>
    <p:extLst>
      <p:ext uri="{BB962C8B-B14F-4D97-AF65-F5344CB8AC3E}">
        <p14:creationId xmlns:p14="http://schemas.microsoft.com/office/powerpoint/2010/main" val="2865801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90D1D3-D840-FD8C-6F1A-21A7982A0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Økonomisk globalisering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67E631-1B7E-BCA9-B5E5-65A54F249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WTO (World Trade Organization) er en international frihandelsorganisation, som blev dannet i 1995. </a:t>
            </a:r>
          </a:p>
          <a:p>
            <a:endParaRPr lang="da-DK" dirty="0"/>
          </a:p>
          <a:p>
            <a:r>
              <a:rPr lang="da-DK" dirty="0"/>
              <a:t>WTO's primære opgave er at lave globale aftaler og regler om handel og overvåge, at de overholdes</a:t>
            </a:r>
            <a:r>
              <a:rPr lang="da-DK"/>
              <a:t>. </a:t>
            </a:r>
          </a:p>
          <a:p>
            <a:endParaRPr lang="da-DK" dirty="0"/>
          </a:p>
          <a:p>
            <a:r>
              <a:rPr lang="da-DK" dirty="0"/>
              <a:t>WTO havde i 2018 164 medlemslande, og de stod tilsammen for 98% af verdenshandlen.</a:t>
            </a:r>
          </a:p>
        </p:txBody>
      </p:sp>
    </p:spTree>
    <p:extLst>
      <p:ext uri="{BB962C8B-B14F-4D97-AF65-F5344CB8AC3E}">
        <p14:creationId xmlns:p14="http://schemas.microsoft.com/office/powerpoint/2010/main" val="1941031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B39344-CCC6-F604-06E3-0919E63CF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Danmarks konkurrenceevne i en globaliseret verden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29D0E0-7E1C-B6E2-3056-1E1419E8D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Undersøg med afsæt i </a:t>
            </a:r>
            <a:r>
              <a:rPr lang="da-DK" dirty="0" err="1">
                <a:hlinkClick r:id="rId2"/>
              </a:rPr>
              <a:t>Erhversministeriet</a:t>
            </a:r>
            <a:r>
              <a:rPr lang="da-DK" dirty="0">
                <a:hlinkClick r:id="rId2"/>
              </a:rPr>
              <a:t>. Redegørelse om vækst og konkurrenceevne (2023).pdf</a:t>
            </a:r>
            <a:r>
              <a:rPr lang="da-DK" dirty="0"/>
              <a:t> hvordan det står til med Danmarks konkurrenceevne og dermed, hvilke fordele og ulemper globalisering medfører for Danmark</a:t>
            </a:r>
          </a:p>
          <a:p>
            <a:endParaRPr lang="da-DK" dirty="0"/>
          </a:p>
          <a:p>
            <a:r>
              <a:rPr lang="da-DK" dirty="0"/>
              <a:t>Præsenter jeres undersøgelse på en poster</a:t>
            </a:r>
            <a:r>
              <a:rPr lang="da-DK"/>
              <a:t>/planche </a:t>
            </a:r>
            <a:r>
              <a:rPr lang="da-DK">
                <a:sym typeface="Wingdings" panose="05000000000000000000" pitchFamily="2" charset="2"/>
              </a:rPr>
              <a:t>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9407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6282</TotalTime>
  <Words>245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Office-tema</vt:lpstr>
      <vt:lpstr>Modul 7: Økonomisk globalisering</vt:lpstr>
      <vt:lpstr>Økonomisk globalisering</vt:lpstr>
      <vt:lpstr>Økonomisk globalisering</vt:lpstr>
      <vt:lpstr>Økonomisk globalisering</vt:lpstr>
      <vt:lpstr>Danmarks konkurrenceevne i en globaliseret verden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Nyt forløb Dansk politik og EU</dc:title>
  <dc:creator>Christoffer Østergaard Carstens</dc:creator>
  <cp:lastModifiedBy>Christoffer Østergaard Carstens</cp:lastModifiedBy>
  <cp:revision>1</cp:revision>
  <dcterms:created xsi:type="dcterms:W3CDTF">2021-09-03T11:06:42Z</dcterms:created>
  <dcterms:modified xsi:type="dcterms:W3CDTF">2024-12-16T20:49:24Z</dcterms:modified>
</cp:coreProperties>
</file>