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notesMasterIdLst>
    <p:notesMasterId r:id="rId10"/>
  </p:notesMasterIdLst>
  <p:sldIdLst>
    <p:sldId id="329" r:id="rId2"/>
    <p:sldId id="331" r:id="rId3"/>
    <p:sldId id="336" r:id="rId4"/>
    <p:sldId id="332" r:id="rId5"/>
    <p:sldId id="337" r:id="rId6"/>
    <p:sldId id="335" r:id="rId7"/>
    <p:sldId id="334" r:id="rId8"/>
    <p:sldId id="333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755E14-01E6-4F28-B00D-5B2151BC1152}" v="6" dt="2024-12-17T11:19:03.1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6" autoAdjust="0"/>
    <p:restoredTop sz="81107" autoAdjust="0"/>
  </p:normalViewPr>
  <p:slideViewPr>
    <p:cSldViewPr snapToGrid="0" snapToObjects="1">
      <p:cViewPr varScale="1">
        <p:scale>
          <a:sx n="62" d="100"/>
          <a:sy n="62" d="100"/>
        </p:scale>
        <p:origin x="720" y="4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23755E14-01E6-4F28-B00D-5B2151BC1152}"/>
    <pc:docChg chg="undo custSel addSld modSld sldOrd">
      <pc:chgData name="Christoffer Østergaard Carstens" userId="5d542c86-40b2-4e4f-ab37-dc2fab4fc46a" providerId="ADAL" clId="{23755E14-01E6-4F28-B00D-5B2151BC1152}" dt="2024-12-17T11:19:17.571" v="405" actId="27614"/>
      <pc:docMkLst>
        <pc:docMk/>
      </pc:docMkLst>
      <pc:sldChg chg="modSp mod">
        <pc:chgData name="Christoffer Østergaard Carstens" userId="5d542c86-40b2-4e4f-ab37-dc2fab4fc46a" providerId="ADAL" clId="{23755E14-01E6-4F28-B00D-5B2151BC1152}" dt="2024-12-16T20:42:27.449" v="371" actId="20577"/>
        <pc:sldMkLst>
          <pc:docMk/>
          <pc:sldMk cId="2099375034" sldId="331"/>
        </pc:sldMkLst>
        <pc:spChg chg="mod">
          <ac:chgData name="Christoffer Østergaard Carstens" userId="5d542c86-40b2-4e4f-ab37-dc2fab4fc46a" providerId="ADAL" clId="{23755E14-01E6-4F28-B00D-5B2151BC1152}" dt="2024-12-16T20:42:27.449" v="371" actId="20577"/>
          <ac:spMkLst>
            <pc:docMk/>
            <pc:sldMk cId="2099375034" sldId="331"/>
            <ac:spMk id="3" creationId="{07D3CF75-13B6-DBA5-F145-D718C0CC6354}"/>
          </ac:spMkLst>
        </pc:spChg>
      </pc:sldChg>
      <pc:sldChg chg="modSp mod">
        <pc:chgData name="Christoffer Østergaard Carstens" userId="5d542c86-40b2-4e4f-ab37-dc2fab4fc46a" providerId="ADAL" clId="{23755E14-01E6-4F28-B00D-5B2151BC1152}" dt="2024-12-16T20:41:50.581" v="350"/>
        <pc:sldMkLst>
          <pc:docMk/>
          <pc:sldMk cId="920395861" sldId="332"/>
        </pc:sldMkLst>
        <pc:spChg chg="mod">
          <ac:chgData name="Christoffer Østergaard Carstens" userId="5d542c86-40b2-4e4f-ab37-dc2fab4fc46a" providerId="ADAL" clId="{23755E14-01E6-4F28-B00D-5B2151BC1152}" dt="2024-12-16T20:41:21.270" v="340" actId="20577"/>
          <ac:spMkLst>
            <pc:docMk/>
            <pc:sldMk cId="920395861" sldId="332"/>
            <ac:spMk id="2" creationId="{DFA3246A-D2C6-298D-054A-F67DAD22A5EF}"/>
          </ac:spMkLst>
        </pc:spChg>
        <pc:spChg chg="mod">
          <ac:chgData name="Christoffer Østergaard Carstens" userId="5d542c86-40b2-4e4f-ab37-dc2fab4fc46a" providerId="ADAL" clId="{23755E14-01E6-4F28-B00D-5B2151BC1152}" dt="2024-12-16T20:41:50.581" v="350"/>
          <ac:spMkLst>
            <pc:docMk/>
            <pc:sldMk cId="920395861" sldId="332"/>
            <ac:spMk id="3" creationId="{E2989FDD-2776-DF7B-A05F-AEC516FCBECF}"/>
          </ac:spMkLst>
        </pc:spChg>
      </pc:sldChg>
      <pc:sldChg chg="addSp delSp modSp new mod setBg">
        <pc:chgData name="Christoffer Østergaard Carstens" userId="5d542c86-40b2-4e4f-ab37-dc2fab4fc46a" providerId="ADAL" clId="{23755E14-01E6-4F28-B00D-5B2151BC1152}" dt="2024-12-16T20:38:55.787" v="196" actId="113"/>
        <pc:sldMkLst>
          <pc:docMk/>
          <pc:sldMk cId="4009455213" sldId="334"/>
        </pc:sldMkLst>
        <pc:spChg chg="mod">
          <ac:chgData name="Christoffer Østergaard Carstens" userId="5d542c86-40b2-4e4f-ab37-dc2fab4fc46a" providerId="ADAL" clId="{23755E14-01E6-4F28-B00D-5B2151BC1152}" dt="2024-12-16T20:38:23.229" v="189" actId="20577"/>
          <ac:spMkLst>
            <pc:docMk/>
            <pc:sldMk cId="4009455213" sldId="334"/>
            <ac:spMk id="2" creationId="{CF57EE94-4B5D-CA36-6B29-EF0FE580439F}"/>
          </ac:spMkLst>
        </pc:spChg>
        <pc:spChg chg="mod">
          <ac:chgData name="Christoffer Østergaard Carstens" userId="5d542c86-40b2-4e4f-ab37-dc2fab4fc46a" providerId="ADAL" clId="{23755E14-01E6-4F28-B00D-5B2151BC1152}" dt="2024-12-16T20:38:55.787" v="196" actId="113"/>
          <ac:spMkLst>
            <pc:docMk/>
            <pc:sldMk cId="4009455213" sldId="334"/>
            <ac:spMk id="3" creationId="{CB7A3354-6D64-440F-0F73-3ECDDBB7E598}"/>
          </ac:spMkLst>
        </pc:spChg>
        <pc:spChg chg="add del">
          <ac:chgData name="Christoffer Østergaard Carstens" userId="5d542c86-40b2-4e4f-ab37-dc2fab4fc46a" providerId="ADAL" clId="{23755E14-01E6-4F28-B00D-5B2151BC1152}" dt="2024-12-16T20:38:18.937" v="186" actId="26606"/>
          <ac:spMkLst>
            <pc:docMk/>
            <pc:sldMk cId="4009455213" sldId="334"/>
            <ac:spMk id="8" creationId="{1BB867FF-FC45-48F7-8104-F89BE54909F1}"/>
          </ac:spMkLst>
        </pc:spChg>
        <pc:spChg chg="add del">
          <ac:chgData name="Christoffer Østergaard Carstens" userId="5d542c86-40b2-4e4f-ab37-dc2fab4fc46a" providerId="ADAL" clId="{23755E14-01E6-4F28-B00D-5B2151BC1152}" dt="2024-12-16T20:38:18.937" v="186" actId="26606"/>
          <ac:spMkLst>
            <pc:docMk/>
            <pc:sldMk cId="4009455213" sldId="334"/>
            <ac:spMk id="10" creationId="{8BB56887-D0D5-4F0C-9E19-7247EB83C8B7}"/>
          </ac:spMkLst>
        </pc:spChg>
        <pc:spChg chg="add del">
          <ac:chgData name="Christoffer Østergaard Carstens" userId="5d542c86-40b2-4e4f-ab37-dc2fab4fc46a" providerId="ADAL" clId="{23755E14-01E6-4F28-B00D-5B2151BC1152}" dt="2024-12-16T20:38:18.937" v="186" actId="26606"/>
          <ac:spMkLst>
            <pc:docMk/>
            <pc:sldMk cId="4009455213" sldId="334"/>
            <ac:spMk id="12" creationId="{081E4A58-353D-44AE-B2FC-2A74E2E400F7}"/>
          </ac:spMkLst>
        </pc:spChg>
        <pc:spChg chg="add">
          <ac:chgData name="Christoffer Østergaard Carstens" userId="5d542c86-40b2-4e4f-ab37-dc2fab4fc46a" providerId="ADAL" clId="{23755E14-01E6-4F28-B00D-5B2151BC1152}" dt="2024-12-16T20:38:18.937" v="186" actId="26606"/>
          <ac:spMkLst>
            <pc:docMk/>
            <pc:sldMk cId="4009455213" sldId="334"/>
            <ac:spMk id="17" creationId="{18873D23-2DCF-4B31-A009-95721C06E8E1}"/>
          </ac:spMkLst>
        </pc:spChg>
        <pc:spChg chg="add">
          <ac:chgData name="Christoffer Østergaard Carstens" userId="5d542c86-40b2-4e4f-ab37-dc2fab4fc46a" providerId="ADAL" clId="{23755E14-01E6-4F28-B00D-5B2151BC1152}" dt="2024-12-16T20:38:18.937" v="186" actId="26606"/>
          <ac:spMkLst>
            <pc:docMk/>
            <pc:sldMk cId="4009455213" sldId="334"/>
            <ac:spMk id="19" creationId="{C13EF075-D4EF-4929-ADBC-91B27DA19955}"/>
          </ac:spMkLst>
        </pc:spChg>
        <pc:grpChg chg="add">
          <ac:chgData name="Christoffer Østergaard Carstens" userId="5d542c86-40b2-4e4f-ab37-dc2fab4fc46a" providerId="ADAL" clId="{23755E14-01E6-4F28-B00D-5B2151BC1152}" dt="2024-12-16T20:38:18.937" v="186" actId="26606"/>
          <ac:grpSpMkLst>
            <pc:docMk/>
            <pc:sldMk cId="4009455213" sldId="334"/>
            <ac:grpSpMk id="21" creationId="{DAA26DFA-AAB2-4973-9C17-16D587C7B198}"/>
          </ac:grpSpMkLst>
        </pc:grpChg>
      </pc:sldChg>
      <pc:sldChg chg="addSp delSp modSp new mod setBg">
        <pc:chgData name="Christoffer Østergaard Carstens" userId="5d542c86-40b2-4e4f-ab37-dc2fab4fc46a" providerId="ADAL" clId="{23755E14-01E6-4F28-B00D-5B2151BC1152}" dt="2024-12-16T20:40:29.348" v="239" actId="14100"/>
        <pc:sldMkLst>
          <pc:docMk/>
          <pc:sldMk cId="2947755457" sldId="335"/>
        </pc:sldMkLst>
        <pc:spChg chg="mod">
          <ac:chgData name="Christoffer Østergaard Carstens" userId="5d542c86-40b2-4e4f-ab37-dc2fab4fc46a" providerId="ADAL" clId="{23755E14-01E6-4F28-B00D-5B2151BC1152}" dt="2024-12-16T20:40:25.002" v="237" actId="26606"/>
          <ac:spMkLst>
            <pc:docMk/>
            <pc:sldMk cId="2947755457" sldId="335"/>
            <ac:spMk id="2" creationId="{C4C74A87-D4FE-C16E-0B76-562D1FE7D8B1}"/>
          </ac:spMkLst>
        </pc:spChg>
        <pc:spChg chg="del">
          <ac:chgData name="Christoffer Østergaard Carstens" userId="5d542c86-40b2-4e4f-ab37-dc2fab4fc46a" providerId="ADAL" clId="{23755E14-01E6-4F28-B00D-5B2151BC1152}" dt="2024-12-16T20:40:25.002" v="237" actId="26606"/>
          <ac:spMkLst>
            <pc:docMk/>
            <pc:sldMk cId="2947755457" sldId="335"/>
            <ac:spMk id="3" creationId="{BD7468F7-6786-9705-0455-5E780EB8A205}"/>
          </ac:spMkLst>
        </pc:spChg>
        <pc:spChg chg="add">
          <ac:chgData name="Christoffer Østergaard Carstens" userId="5d542c86-40b2-4e4f-ab37-dc2fab4fc46a" providerId="ADAL" clId="{23755E14-01E6-4F28-B00D-5B2151BC1152}" dt="2024-12-16T20:40:25.002" v="237" actId="26606"/>
          <ac:spMkLst>
            <pc:docMk/>
            <pc:sldMk cId="2947755457" sldId="335"/>
            <ac:spMk id="1031" creationId="{A4AC5506-6312-4701-8D3C-40187889A947}"/>
          </ac:spMkLst>
        </pc:spChg>
        <pc:picChg chg="add mod">
          <ac:chgData name="Christoffer Østergaard Carstens" userId="5d542c86-40b2-4e4f-ab37-dc2fab4fc46a" providerId="ADAL" clId="{23755E14-01E6-4F28-B00D-5B2151BC1152}" dt="2024-12-16T20:40:29.348" v="239" actId="14100"/>
          <ac:picMkLst>
            <pc:docMk/>
            <pc:sldMk cId="2947755457" sldId="335"/>
            <ac:picMk id="1026" creationId="{6A2325DA-F83D-6A7F-75A5-1F8D3DAF754F}"/>
          </ac:picMkLst>
        </pc:picChg>
      </pc:sldChg>
      <pc:sldChg chg="addSp delSp modSp new mod ord setBg">
        <pc:chgData name="Christoffer Østergaard Carstens" userId="5d542c86-40b2-4e4f-ab37-dc2fab4fc46a" providerId="ADAL" clId="{23755E14-01E6-4F28-B00D-5B2151BC1152}" dt="2024-12-16T20:42:45.566" v="390"/>
        <pc:sldMkLst>
          <pc:docMk/>
          <pc:sldMk cId="986559406" sldId="336"/>
        </pc:sldMkLst>
        <pc:spChg chg="mod ord">
          <ac:chgData name="Christoffer Østergaard Carstens" userId="5d542c86-40b2-4e4f-ab37-dc2fab4fc46a" providerId="ADAL" clId="{23755E14-01E6-4F28-B00D-5B2151BC1152}" dt="2024-12-16T20:42:40.555" v="388" actId="20577"/>
          <ac:spMkLst>
            <pc:docMk/>
            <pc:sldMk cId="986559406" sldId="336"/>
            <ac:spMk id="2" creationId="{103CE9EC-FB85-893B-27B1-817C6EE3D8E9}"/>
          </ac:spMkLst>
        </pc:spChg>
        <pc:spChg chg="del">
          <ac:chgData name="Christoffer Østergaard Carstens" userId="5d542c86-40b2-4e4f-ab37-dc2fab4fc46a" providerId="ADAL" clId="{23755E14-01E6-4F28-B00D-5B2151BC1152}" dt="2024-12-16T20:42:37.991" v="374" actId="26606"/>
          <ac:spMkLst>
            <pc:docMk/>
            <pc:sldMk cId="986559406" sldId="336"/>
            <ac:spMk id="3" creationId="{23A38A4D-456D-20E3-15E4-B0CCFCCCF89E}"/>
          </ac:spMkLst>
        </pc:spChg>
        <pc:spChg chg="add">
          <ac:chgData name="Christoffer Østergaard Carstens" userId="5d542c86-40b2-4e4f-ab37-dc2fab4fc46a" providerId="ADAL" clId="{23755E14-01E6-4F28-B00D-5B2151BC1152}" dt="2024-12-16T20:42:37.991" v="374" actId="26606"/>
          <ac:spMkLst>
            <pc:docMk/>
            <pc:sldMk cId="986559406" sldId="336"/>
            <ac:spMk id="2055" creationId="{37C89E4B-3C9F-44B9-8B86-D9E3D112D8EC}"/>
          </ac:spMkLst>
        </pc:spChg>
        <pc:picChg chg="add mod">
          <ac:chgData name="Christoffer Østergaard Carstens" userId="5d542c86-40b2-4e4f-ab37-dc2fab4fc46a" providerId="ADAL" clId="{23755E14-01E6-4F28-B00D-5B2151BC1152}" dt="2024-12-16T20:42:37.991" v="374" actId="26606"/>
          <ac:picMkLst>
            <pc:docMk/>
            <pc:sldMk cId="986559406" sldId="336"/>
            <ac:picMk id="2050" creationId="{3189E5CD-7376-EDF2-D511-FD2CEA73A50C}"/>
          </ac:picMkLst>
        </pc:picChg>
        <pc:cxnChg chg="add">
          <ac:chgData name="Christoffer Østergaard Carstens" userId="5d542c86-40b2-4e4f-ab37-dc2fab4fc46a" providerId="ADAL" clId="{23755E14-01E6-4F28-B00D-5B2151BC1152}" dt="2024-12-16T20:42:37.991" v="374" actId="26606"/>
          <ac:cxnSpMkLst>
            <pc:docMk/>
            <pc:sldMk cId="986559406" sldId="336"/>
            <ac:cxnSpMk id="2057" creationId="{AA2EAA10-076F-46BD-8F0F-B9A2FB77A85C}"/>
          </ac:cxnSpMkLst>
        </pc:cxnChg>
        <pc:cxnChg chg="add">
          <ac:chgData name="Christoffer Østergaard Carstens" userId="5d542c86-40b2-4e4f-ab37-dc2fab4fc46a" providerId="ADAL" clId="{23755E14-01E6-4F28-B00D-5B2151BC1152}" dt="2024-12-16T20:42:37.991" v="374" actId="26606"/>
          <ac:cxnSpMkLst>
            <pc:docMk/>
            <pc:sldMk cId="986559406" sldId="336"/>
            <ac:cxnSpMk id="2059" creationId="{D891E407-403B-4764-86C9-33A56D3BCAA3}"/>
          </ac:cxnSpMkLst>
        </pc:cxnChg>
      </pc:sldChg>
      <pc:sldChg chg="addSp delSp modSp new mod setBg">
        <pc:chgData name="Christoffer Østergaard Carstens" userId="5d542c86-40b2-4e4f-ab37-dc2fab4fc46a" providerId="ADAL" clId="{23755E14-01E6-4F28-B00D-5B2151BC1152}" dt="2024-12-17T11:19:17.571" v="405" actId="27614"/>
        <pc:sldMkLst>
          <pc:docMk/>
          <pc:sldMk cId="445230494" sldId="337"/>
        </pc:sldMkLst>
        <pc:spChg chg="mod">
          <ac:chgData name="Christoffer Østergaard Carstens" userId="5d542c86-40b2-4e4f-ab37-dc2fab4fc46a" providerId="ADAL" clId="{23755E14-01E6-4F28-B00D-5B2151BC1152}" dt="2024-12-17T11:19:13.075" v="404" actId="26606"/>
          <ac:spMkLst>
            <pc:docMk/>
            <pc:sldMk cId="445230494" sldId="337"/>
            <ac:spMk id="2" creationId="{46C52B13-5BDE-7CE1-495F-BB24C27907DF}"/>
          </ac:spMkLst>
        </pc:spChg>
        <pc:spChg chg="del">
          <ac:chgData name="Christoffer Østergaard Carstens" userId="5d542c86-40b2-4e4f-ab37-dc2fab4fc46a" providerId="ADAL" clId="{23755E14-01E6-4F28-B00D-5B2151BC1152}" dt="2024-12-17T11:19:13.075" v="404" actId="26606"/>
          <ac:spMkLst>
            <pc:docMk/>
            <pc:sldMk cId="445230494" sldId="337"/>
            <ac:spMk id="3" creationId="{28EE5480-9CFD-3307-471B-DF26411EFE48}"/>
          </ac:spMkLst>
        </pc:spChg>
        <pc:spChg chg="add">
          <ac:chgData name="Christoffer Østergaard Carstens" userId="5d542c86-40b2-4e4f-ab37-dc2fab4fc46a" providerId="ADAL" clId="{23755E14-01E6-4F28-B00D-5B2151BC1152}" dt="2024-12-17T11:19:13.075" v="404" actId="26606"/>
          <ac:spMkLst>
            <pc:docMk/>
            <pc:sldMk cId="445230494" sldId="337"/>
            <ac:spMk id="1031" creationId="{A4AC5506-6312-4701-8D3C-40187889A947}"/>
          </ac:spMkLst>
        </pc:spChg>
        <pc:picChg chg="add mod">
          <ac:chgData name="Christoffer Østergaard Carstens" userId="5d542c86-40b2-4e4f-ab37-dc2fab4fc46a" providerId="ADAL" clId="{23755E14-01E6-4F28-B00D-5B2151BC1152}" dt="2024-12-17T11:19:17.571" v="405" actId="27614"/>
          <ac:picMkLst>
            <pc:docMk/>
            <pc:sldMk cId="445230494" sldId="337"/>
            <ac:picMk id="1026" creationId="{E9019B7B-02A6-717F-9CAB-7DD95E07CBA6}"/>
          </ac:picMkLst>
        </pc:picChg>
      </pc:sldChg>
    </pc:docChg>
  </pc:docChgLst>
  <pc:docChgLst>
    <pc:chgData name="Christoffer Østergaard Carstens" userId="5d542c86-40b2-4e4f-ab37-dc2fab4fc46a" providerId="ADAL" clId="{C76C664E-2C1B-4D14-9A75-2BAEA923A7C1}"/>
    <pc:docChg chg="undo redo custSel addSld delSld modSld sldOrd">
      <pc:chgData name="Christoffer Østergaard Carstens" userId="5d542c86-40b2-4e4f-ab37-dc2fab4fc46a" providerId="ADAL" clId="{C76C664E-2C1B-4D14-9A75-2BAEA923A7C1}" dt="2023-11-29T10:12:33.782" v="319" actId="113"/>
      <pc:docMkLst>
        <pc:docMk/>
      </pc:docMkLst>
      <pc:sldChg chg="del">
        <pc:chgData name="Christoffer Østergaard Carstens" userId="5d542c86-40b2-4e4f-ab37-dc2fab4fc46a" providerId="ADAL" clId="{C76C664E-2C1B-4D14-9A75-2BAEA923A7C1}" dt="2023-11-28T09:53:07.454" v="41" actId="47"/>
        <pc:sldMkLst>
          <pc:docMk/>
          <pc:sldMk cId="1927560726" sldId="289"/>
        </pc:sldMkLst>
      </pc:sldChg>
      <pc:sldChg chg="modSp mod">
        <pc:chgData name="Christoffer Østergaard Carstens" userId="5d542c86-40b2-4e4f-ab37-dc2fab4fc46a" providerId="ADAL" clId="{C76C664E-2C1B-4D14-9A75-2BAEA923A7C1}" dt="2023-11-28T09:52:55.313" v="34" actId="20577"/>
        <pc:sldMkLst>
          <pc:docMk/>
          <pc:sldMk cId="4082002393" sldId="329"/>
        </pc:sldMkLst>
        <pc:spChg chg="mod">
          <ac:chgData name="Christoffer Østergaard Carstens" userId="5d542c86-40b2-4e4f-ab37-dc2fab4fc46a" providerId="ADAL" clId="{C76C664E-2C1B-4D14-9A75-2BAEA923A7C1}" dt="2023-11-28T09:52:55.313" v="34" actId="20577"/>
          <ac:spMkLst>
            <pc:docMk/>
            <pc:sldMk cId="4082002393" sldId="329"/>
            <ac:spMk id="2" creationId="{0A6423A2-7E3D-D49A-3D2E-E38D0E8C84E4}"/>
          </ac:spMkLst>
        </pc:spChg>
      </pc:sldChg>
      <pc:sldChg chg="del">
        <pc:chgData name="Christoffer Østergaard Carstens" userId="5d542c86-40b2-4e4f-ab37-dc2fab4fc46a" providerId="ADAL" clId="{C76C664E-2C1B-4D14-9A75-2BAEA923A7C1}" dt="2023-11-28T09:53:02.485" v="35" actId="47"/>
        <pc:sldMkLst>
          <pc:docMk/>
          <pc:sldMk cId="2043129" sldId="330"/>
        </pc:sldMkLst>
      </pc:sldChg>
      <pc:sldChg chg="modSp new mod">
        <pc:chgData name="Christoffer Østergaard Carstens" userId="5d542c86-40b2-4e4f-ab37-dc2fab4fc46a" providerId="ADAL" clId="{C76C664E-2C1B-4D14-9A75-2BAEA923A7C1}" dt="2023-11-28T13:34:28.764" v="174" actId="5793"/>
        <pc:sldMkLst>
          <pc:docMk/>
          <pc:sldMk cId="2669098873" sldId="330"/>
        </pc:sldMkLst>
        <pc:spChg chg="mod">
          <ac:chgData name="Christoffer Østergaard Carstens" userId="5d542c86-40b2-4e4f-ab37-dc2fab4fc46a" providerId="ADAL" clId="{C76C664E-2C1B-4D14-9A75-2BAEA923A7C1}" dt="2023-11-28T13:34:27.427" v="172" actId="20577"/>
          <ac:spMkLst>
            <pc:docMk/>
            <pc:sldMk cId="2669098873" sldId="330"/>
            <ac:spMk id="2" creationId="{E784A76F-7DC4-EE5D-86CE-3BFE164A2CA1}"/>
          </ac:spMkLst>
        </pc:spChg>
        <pc:spChg chg="mod">
          <ac:chgData name="Christoffer Østergaard Carstens" userId="5d542c86-40b2-4e4f-ab37-dc2fab4fc46a" providerId="ADAL" clId="{C76C664E-2C1B-4D14-9A75-2BAEA923A7C1}" dt="2023-11-28T13:34:28.764" v="174" actId="5793"/>
          <ac:spMkLst>
            <pc:docMk/>
            <pc:sldMk cId="2669098873" sldId="330"/>
            <ac:spMk id="3" creationId="{87B976D1-69B6-BDBD-7CEC-CC2961C485FA}"/>
          </ac:spMkLst>
        </pc:spChg>
      </pc:sldChg>
      <pc:sldChg chg="del">
        <pc:chgData name="Christoffer Østergaard Carstens" userId="5d542c86-40b2-4e4f-ab37-dc2fab4fc46a" providerId="ADAL" clId="{C76C664E-2C1B-4D14-9A75-2BAEA923A7C1}" dt="2023-11-28T09:53:03.662" v="36" actId="47"/>
        <pc:sldMkLst>
          <pc:docMk/>
          <pc:sldMk cId="3500754845" sldId="331"/>
        </pc:sldMkLst>
      </pc:sldChg>
      <pc:sldChg chg="modSp new mod ord">
        <pc:chgData name="Christoffer Østergaard Carstens" userId="5d542c86-40b2-4e4f-ab37-dc2fab4fc46a" providerId="ADAL" clId="{C76C664E-2C1B-4D14-9A75-2BAEA923A7C1}" dt="2023-11-28T13:34:09.050" v="155" actId="20577"/>
        <pc:sldMkLst>
          <pc:docMk/>
          <pc:sldMk cId="3671407685" sldId="331"/>
        </pc:sldMkLst>
        <pc:spChg chg="mod">
          <ac:chgData name="Christoffer Østergaard Carstens" userId="5d542c86-40b2-4e4f-ab37-dc2fab4fc46a" providerId="ADAL" clId="{C76C664E-2C1B-4D14-9A75-2BAEA923A7C1}" dt="2023-11-28T09:54:37.983" v="97"/>
          <ac:spMkLst>
            <pc:docMk/>
            <pc:sldMk cId="3671407685" sldId="331"/>
            <ac:spMk id="2" creationId="{F18B9AB1-1D48-9F9C-046F-8D33B46C18D3}"/>
          </ac:spMkLst>
        </pc:spChg>
        <pc:spChg chg="mod">
          <ac:chgData name="Christoffer Østergaard Carstens" userId="5d542c86-40b2-4e4f-ab37-dc2fab4fc46a" providerId="ADAL" clId="{C76C664E-2C1B-4D14-9A75-2BAEA923A7C1}" dt="2023-11-28T13:34:09.050" v="155" actId="20577"/>
          <ac:spMkLst>
            <pc:docMk/>
            <pc:sldMk cId="3671407685" sldId="331"/>
            <ac:spMk id="3" creationId="{5FE44EA0-A7A0-33B8-DFC7-48407348F7C2}"/>
          </ac:spMkLst>
        </pc:spChg>
      </pc:sldChg>
      <pc:sldChg chg="modSp new mod">
        <pc:chgData name="Christoffer Østergaard Carstens" userId="5d542c86-40b2-4e4f-ab37-dc2fab4fc46a" providerId="ADAL" clId="{C76C664E-2C1B-4D14-9A75-2BAEA923A7C1}" dt="2023-11-28T13:46:50.534" v="224" actId="20577"/>
        <pc:sldMkLst>
          <pc:docMk/>
          <pc:sldMk cId="2107123032" sldId="332"/>
        </pc:sldMkLst>
        <pc:spChg chg="mod">
          <ac:chgData name="Christoffer Østergaard Carstens" userId="5d542c86-40b2-4e4f-ab37-dc2fab4fc46a" providerId="ADAL" clId="{C76C664E-2C1B-4D14-9A75-2BAEA923A7C1}" dt="2023-11-28T13:45:55.727" v="192" actId="20577"/>
          <ac:spMkLst>
            <pc:docMk/>
            <pc:sldMk cId="2107123032" sldId="332"/>
            <ac:spMk id="2" creationId="{0569F361-101D-CF05-5D40-8640F88E4246}"/>
          </ac:spMkLst>
        </pc:spChg>
        <pc:spChg chg="mod">
          <ac:chgData name="Christoffer Østergaard Carstens" userId="5d542c86-40b2-4e4f-ab37-dc2fab4fc46a" providerId="ADAL" clId="{C76C664E-2C1B-4D14-9A75-2BAEA923A7C1}" dt="2023-11-28T13:46:50.534" v="224" actId="20577"/>
          <ac:spMkLst>
            <pc:docMk/>
            <pc:sldMk cId="2107123032" sldId="332"/>
            <ac:spMk id="3" creationId="{B15A2BEA-2548-19B4-A735-1608E9B30A4A}"/>
          </ac:spMkLst>
        </pc:spChg>
      </pc:sldChg>
      <pc:sldChg chg="del">
        <pc:chgData name="Christoffer Østergaard Carstens" userId="5d542c86-40b2-4e4f-ab37-dc2fab4fc46a" providerId="ADAL" clId="{C76C664E-2C1B-4D14-9A75-2BAEA923A7C1}" dt="2023-11-28T09:53:04.589" v="38" actId="47"/>
        <pc:sldMkLst>
          <pc:docMk/>
          <pc:sldMk cId="3331370259" sldId="332"/>
        </pc:sldMkLst>
      </pc:sldChg>
      <pc:sldChg chg="modSp new mod">
        <pc:chgData name="Christoffer Østergaard Carstens" userId="5d542c86-40b2-4e4f-ab37-dc2fab4fc46a" providerId="ADAL" clId="{C76C664E-2C1B-4D14-9A75-2BAEA923A7C1}" dt="2023-11-29T10:12:33.782" v="319" actId="113"/>
        <pc:sldMkLst>
          <pc:docMk/>
          <pc:sldMk cId="199983097" sldId="333"/>
        </pc:sldMkLst>
        <pc:spChg chg="mod">
          <ac:chgData name="Christoffer Østergaard Carstens" userId="5d542c86-40b2-4e4f-ab37-dc2fab4fc46a" providerId="ADAL" clId="{C76C664E-2C1B-4D14-9A75-2BAEA923A7C1}" dt="2023-11-29T10:12:11.677" v="249" actId="20577"/>
          <ac:spMkLst>
            <pc:docMk/>
            <pc:sldMk cId="199983097" sldId="333"/>
            <ac:spMk id="2" creationId="{7ABBF398-B93B-165D-2669-1E5BAA3541B2}"/>
          </ac:spMkLst>
        </pc:spChg>
        <pc:spChg chg="mod">
          <ac:chgData name="Christoffer Østergaard Carstens" userId="5d542c86-40b2-4e4f-ab37-dc2fab4fc46a" providerId="ADAL" clId="{C76C664E-2C1B-4D14-9A75-2BAEA923A7C1}" dt="2023-11-29T10:12:33.782" v="319" actId="113"/>
          <ac:spMkLst>
            <pc:docMk/>
            <pc:sldMk cId="199983097" sldId="333"/>
            <ac:spMk id="3" creationId="{A5331F6A-8984-7B50-AE0C-F39376DAE4F5}"/>
          </ac:spMkLst>
        </pc:spChg>
      </pc:sldChg>
      <pc:sldChg chg="del">
        <pc:chgData name="Christoffer Østergaard Carstens" userId="5d542c86-40b2-4e4f-ab37-dc2fab4fc46a" providerId="ADAL" clId="{C76C664E-2C1B-4D14-9A75-2BAEA923A7C1}" dt="2023-11-28T09:53:04.810" v="39" actId="47"/>
        <pc:sldMkLst>
          <pc:docMk/>
          <pc:sldMk cId="1089181388" sldId="333"/>
        </pc:sldMkLst>
      </pc:sldChg>
      <pc:sldChg chg="del">
        <pc:chgData name="Christoffer Østergaard Carstens" userId="5d542c86-40b2-4e4f-ab37-dc2fab4fc46a" providerId="ADAL" clId="{C76C664E-2C1B-4D14-9A75-2BAEA923A7C1}" dt="2023-11-28T09:53:04.281" v="37" actId="47"/>
        <pc:sldMkLst>
          <pc:docMk/>
          <pc:sldMk cId="436418005" sldId="334"/>
        </pc:sldMkLst>
      </pc:sldChg>
      <pc:sldChg chg="del">
        <pc:chgData name="Christoffer Østergaard Carstens" userId="5d542c86-40b2-4e4f-ab37-dc2fab4fc46a" providerId="ADAL" clId="{C76C664E-2C1B-4D14-9A75-2BAEA923A7C1}" dt="2023-11-28T09:53:05.376" v="40" actId="47"/>
        <pc:sldMkLst>
          <pc:docMk/>
          <pc:sldMk cId="2928255875" sldId="335"/>
        </pc:sldMkLst>
      </pc:sldChg>
      <pc:sldChg chg="del">
        <pc:chgData name="Christoffer Østergaard Carstens" userId="5d542c86-40b2-4e4f-ab37-dc2fab4fc46a" providerId="ADAL" clId="{C76C664E-2C1B-4D14-9A75-2BAEA923A7C1}" dt="2023-11-28T09:52:46.147" v="0" actId="47"/>
        <pc:sldMkLst>
          <pc:docMk/>
          <pc:sldMk cId="4289034042" sldId="336"/>
        </pc:sldMkLst>
      </pc:sldChg>
    </pc:docChg>
  </pc:docChgLst>
  <pc:docChgLst>
    <pc:chgData name="Christoffer Østergaard Carstens" userId="5d542c86-40b2-4e4f-ab37-dc2fab4fc46a" providerId="ADAL" clId="{E943C0BF-D142-4A89-AB83-603E7A31FEDA}"/>
    <pc:docChg chg="undo redo custSel addSld delSld modSld">
      <pc:chgData name="Christoffer Østergaard Carstens" userId="5d542c86-40b2-4e4f-ab37-dc2fab4fc46a" providerId="ADAL" clId="{E943C0BF-D142-4A89-AB83-603E7A31FEDA}" dt="2023-12-06T12:03:28.496" v="359" actId="20577"/>
      <pc:docMkLst>
        <pc:docMk/>
      </pc:docMkLst>
      <pc:sldChg chg="modSp mod">
        <pc:chgData name="Christoffer Østergaard Carstens" userId="5d542c86-40b2-4e4f-ab37-dc2fab4fc46a" providerId="ADAL" clId="{E943C0BF-D142-4A89-AB83-603E7A31FEDA}" dt="2023-12-06T11:55:23.719" v="19" actId="20577"/>
        <pc:sldMkLst>
          <pc:docMk/>
          <pc:sldMk cId="4082002393" sldId="329"/>
        </pc:sldMkLst>
        <pc:spChg chg="mod">
          <ac:chgData name="Christoffer Østergaard Carstens" userId="5d542c86-40b2-4e4f-ab37-dc2fab4fc46a" providerId="ADAL" clId="{E943C0BF-D142-4A89-AB83-603E7A31FEDA}" dt="2023-12-06T11:55:23.719" v="19" actId="20577"/>
          <ac:spMkLst>
            <pc:docMk/>
            <pc:sldMk cId="4082002393" sldId="329"/>
            <ac:spMk id="2" creationId="{0A6423A2-7E3D-D49A-3D2E-E38D0E8C84E4}"/>
          </ac:spMkLst>
        </pc:spChg>
      </pc:sldChg>
      <pc:sldChg chg="modSp new mod">
        <pc:chgData name="Christoffer Østergaard Carstens" userId="5d542c86-40b2-4e4f-ab37-dc2fab4fc46a" providerId="ADAL" clId="{E943C0BF-D142-4A89-AB83-603E7A31FEDA}" dt="2023-12-06T11:56:03.547" v="37" actId="20577"/>
        <pc:sldMkLst>
          <pc:docMk/>
          <pc:sldMk cId="2108516736" sldId="330"/>
        </pc:sldMkLst>
        <pc:spChg chg="mod">
          <ac:chgData name="Christoffer Østergaard Carstens" userId="5d542c86-40b2-4e4f-ab37-dc2fab4fc46a" providerId="ADAL" clId="{E943C0BF-D142-4A89-AB83-603E7A31FEDA}" dt="2023-12-06T11:55:55.630" v="27" actId="27636"/>
          <ac:spMkLst>
            <pc:docMk/>
            <pc:sldMk cId="2108516736" sldId="330"/>
            <ac:spMk id="2" creationId="{48348EA5-83FA-F82F-2ABF-B57735ED5E21}"/>
          </ac:spMkLst>
        </pc:spChg>
        <pc:spChg chg="mod">
          <ac:chgData name="Christoffer Østergaard Carstens" userId="5d542c86-40b2-4e4f-ab37-dc2fab4fc46a" providerId="ADAL" clId="{E943C0BF-D142-4A89-AB83-603E7A31FEDA}" dt="2023-12-06T11:56:03.547" v="37" actId="20577"/>
          <ac:spMkLst>
            <pc:docMk/>
            <pc:sldMk cId="2108516736" sldId="330"/>
            <ac:spMk id="3" creationId="{2DCF5085-9393-3452-D5C9-28F453AF8157}"/>
          </ac:spMkLst>
        </pc:spChg>
      </pc:sldChg>
      <pc:sldChg chg="del">
        <pc:chgData name="Christoffer Østergaard Carstens" userId="5d542c86-40b2-4e4f-ab37-dc2fab4fc46a" providerId="ADAL" clId="{E943C0BF-D142-4A89-AB83-603E7A31FEDA}" dt="2023-12-06T11:55:31.148" v="23" actId="47"/>
        <pc:sldMkLst>
          <pc:docMk/>
          <pc:sldMk cId="2669098873" sldId="330"/>
        </pc:sldMkLst>
      </pc:sldChg>
      <pc:sldChg chg="modSp new mod">
        <pc:chgData name="Christoffer Østergaard Carstens" userId="5d542c86-40b2-4e4f-ab37-dc2fab4fc46a" providerId="ADAL" clId="{E943C0BF-D142-4A89-AB83-603E7A31FEDA}" dt="2023-12-06T12:02:06.702" v="314" actId="20577"/>
        <pc:sldMkLst>
          <pc:docMk/>
          <pc:sldMk cId="2099375034" sldId="331"/>
        </pc:sldMkLst>
        <pc:spChg chg="mod">
          <ac:chgData name="Christoffer Østergaard Carstens" userId="5d542c86-40b2-4e4f-ab37-dc2fab4fc46a" providerId="ADAL" clId="{E943C0BF-D142-4A89-AB83-603E7A31FEDA}" dt="2023-12-06T11:56:09.952" v="46" actId="20577"/>
          <ac:spMkLst>
            <pc:docMk/>
            <pc:sldMk cId="2099375034" sldId="331"/>
            <ac:spMk id="2" creationId="{DB78E3DB-C6F5-BED0-E450-24DA7DB1D2D0}"/>
          </ac:spMkLst>
        </pc:spChg>
        <pc:spChg chg="mod">
          <ac:chgData name="Christoffer Østergaard Carstens" userId="5d542c86-40b2-4e4f-ab37-dc2fab4fc46a" providerId="ADAL" clId="{E943C0BF-D142-4A89-AB83-603E7A31FEDA}" dt="2023-12-06T12:02:06.702" v="314" actId="20577"/>
          <ac:spMkLst>
            <pc:docMk/>
            <pc:sldMk cId="2099375034" sldId="331"/>
            <ac:spMk id="3" creationId="{07D3CF75-13B6-DBA5-F145-D718C0CC6354}"/>
          </ac:spMkLst>
        </pc:spChg>
      </pc:sldChg>
      <pc:sldChg chg="del">
        <pc:chgData name="Christoffer Østergaard Carstens" userId="5d542c86-40b2-4e4f-ab37-dc2fab4fc46a" providerId="ADAL" clId="{E943C0BF-D142-4A89-AB83-603E7A31FEDA}" dt="2023-12-06T11:55:28.609" v="21" actId="47"/>
        <pc:sldMkLst>
          <pc:docMk/>
          <pc:sldMk cId="3671407685" sldId="331"/>
        </pc:sldMkLst>
      </pc:sldChg>
      <pc:sldChg chg="addSp new mod">
        <pc:chgData name="Christoffer Østergaard Carstens" userId="5d542c86-40b2-4e4f-ab37-dc2fab4fc46a" providerId="ADAL" clId="{E943C0BF-D142-4A89-AB83-603E7A31FEDA}" dt="2023-12-06T11:57:08.181" v="64" actId="22"/>
        <pc:sldMkLst>
          <pc:docMk/>
          <pc:sldMk cId="237530699" sldId="332"/>
        </pc:sldMkLst>
        <pc:picChg chg="add">
          <ac:chgData name="Christoffer Østergaard Carstens" userId="5d542c86-40b2-4e4f-ab37-dc2fab4fc46a" providerId="ADAL" clId="{E943C0BF-D142-4A89-AB83-603E7A31FEDA}" dt="2023-12-06T11:57:08.181" v="64" actId="22"/>
          <ac:picMkLst>
            <pc:docMk/>
            <pc:sldMk cId="237530699" sldId="332"/>
            <ac:picMk id="5" creationId="{A859E13A-E3CE-830B-2EE3-4DEBFB91F057}"/>
          </ac:picMkLst>
        </pc:picChg>
      </pc:sldChg>
      <pc:sldChg chg="del">
        <pc:chgData name="Christoffer Østergaard Carstens" userId="5d542c86-40b2-4e4f-ab37-dc2fab4fc46a" providerId="ADAL" clId="{E943C0BF-D142-4A89-AB83-603E7A31FEDA}" dt="2023-12-06T11:55:29.079" v="22" actId="47"/>
        <pc:sldMkLst>
          <pc:docMk/>
          <pc:sldMk cId="2107123032" sldId="332"/>
        </pc:sldMkLst>
      </pc:sldChg>
      <pc:sldChg chg="del">
        <pc:chgData name="Christoffer Østergaard Carstens" userId="5d542c86-40b2-4e4f-ab37-dc2fab4fc46a" providerId="ADAL" clId="{E943C0BF-D142-4A89-AB83-603E7A31FEDA}" dt="2023-12-06T11:55:27.338" v="20" actId="47"/>
        <pc:sldMkLst>
          <pc:docMk/>
          <pc:sldMk cId="199983097" sldId="333"/>
        </pc:sldMkLst>
      </pc:sldChg>
      <pc:sldChg chg="modSp new mod">
        <pc:chgData name="Christoffer Østergaard Carstens" userId="5d542c86-40b2-4e4f-ab37-dc2fab4fc46a" providerId="ADAL" clId="{E943C0BF-D142-4A89-AB83-603E7A31FEDA}" dt="2023-12-06T11:57:42.399" v="188" actId="20577"/>
        <pc:sldMkLst>
          <pc:docMk/>
          <pc:sldMk cId="2293938415" sldId="333"/>
        </pc:sldMkLst>
        <pc:spChg chg="mod">
          <ac:chgData name="Christoffer Østergaard Carstens" userId="5d542c86-40b2-4e4f-ab37-dc2fab4fc46a" providerId="ADAL" clId="{E943C0BF-D142-4A89-AB83-603E7A31FEDA}" dt="2023-12-06T11:57:32.628" v="136" actId="20577"/>
          <ac:spMkLst>
            <pc:docMk/>
            <pc:sldMk cId="2293938415" sldId="333"/>
            <ac:spMk id="2" creationId="{C74BE28D-4B77-5F34-96CE-D267BE80D22F}"/>
          </ac:spMkLst>
        </pc:spChg>
        <pc:spChg chg="mod">
          <ac:chgData name="Christoffer Østergaard Carstens" userId="5d542c86-40b2-4e4f-ab37-dc2fab4fc46a" providerId="ADAL" clId="{E943C0BF-D142-4A89-AB83-603E7A31FEDA}" dt="2023-12-06T11:57:42.399" v="188" actId="20577"/>
          <ac:spMkLst>
            <pc:docMk/>
            <pc:sldMk cId="2293938415" sldId="333"/>
            <ac:spMk id="3" creationId="{B35B8BA3-F644-D430-D057-4F01EAE8C6AD}"/>
          </ac:spMkLst>
        </pc:spChg>
      </pc:sldChg>
      <pc:sldChg chg="modSp new mod">
        <pc:chgData name="Christoffer Østergaard Carstens" userId="5d542c86-40b2-4e4f-ab37-dc2fab4fc46a" providerId="ADAL" clId="{E943C0BF-D142-4A89-AB83-603E7A31FEDA}" dt="2023-12-06T11:58:28.481" v="202" actId="12"/>
        <pc:sldMkLst>
          <pc:docMk/>
          <pc:sldMk cId="2016399549" sldId="334"/>
        </pc:sldMkLst>
        <pc:spChg chg="mod">
          <ac:chgData name="Christoffer Østergaard Carstens" userId="5d542c86-40b2-4e4f-ab37-dc2fab4fc46a" providerId="ADAL" clId="{E943C0BF-D142-4A89-AB83-603E7A31FEDA}" dt="2023-12-06T11:58:18.824" v="198" actId="20577"/>
          <ac:spMkLst>
            <pc:docMk/>
            <pc:sldMk cId="2016399549" sldId="334"/>
            <ac:spMk id="2" creationId="{DAE4EB43-4893-062E-3470-2FAD1E7D4DF1}"/>
          </ac:spMkLst>
        </pc:spChg>
        <pc:spChg chg="mod">
          <ac:chgData name="Christoffer Østergaard Carstens" userId="5d542c86-40b2-4e4f-ab37-dc2fab4fc46a" providerId="ADAL" clId="{E943C0BF-D142-4A89-AB83-603E7A31FEDA}" dt="2023-12-06T11:58:28.481" v="202" actId="12"/>
          <ac:spMkLst>
            <pc:docMk/>
            <pc:sldMk cId="2016399549" sldId="334"/>
            <ac:spMk id="3" creationId="{49D3A4A1-3CCB-18FF-EB65-3F50352DCA27}"/>
          </ac:spMkLst>
        </pc:spChg>
      </pc:sldChg>
      <pc:sldChg chg="modSp new mod">
        <pc:chgData name="Christoffer Østergaard Carstens" userId="5d542c86-40b2-4e4f-ab37-dc2fab4fc46a" providerId="ADAL" clId="{E943C0BF-D142-4A89-AB83-603E7A31FEDA}" dt="2023-12-06T11:59:11.738" v="209"/>
        <pc:sldMkLst>
          <pc:docMk/>
          <pc:sldMk cId="3706177818" sldId="335"/>
        </pc:sldMkLst>
        <pc:spChg chg="mod">
          <ac:chgData name="Christoffer Østergaard Carstens" userId="5d542c86-40b2-4e4f-ab37-dc2fab4fc46a" providerId="ADAL" clId="{E943C0BF-D142-4A89-AB83-603E7A31FEDA}" dt="2023-12-06T11:58:59.363" v="204"/>
          <ac:spMkLst>
            <pc:docMk/>
            <pc:sldMk cId="3706177818" sldId="335"/>
            <ac:spMk id="2" creationId="{516E0433-350A-6487-F20C-0AD50546F152}"/>
          </ac:spMkLst>
        </pc:spChg>
        <pc:spChg chg="mod">
          <ac:chgData name="Christoffer Østergaard Carstens" userId="5d542c86-40b2-4e4f-ab37-dc2fab4fc46a" providerId="ADAL" clId="{E943C0BF-D142-4A89-AB83-603E7A31FEDA}" dt="2023-12-06T11:59:11.738" v="209"/>
          <ac:spMkLst>
            <pc:docMk/>
            <pc:sldMk cId="3706177818" sldId="335"/>
            <ac:spMk id="3" creationId="{770CA80E-3B5E-6504-ACD3-997D5944C6CA}"/>
          </ac:spMkLst>
        </pc:spChg>
      </pc:sldChg>
      <pc:sldChg chg="addSp modSp new mod">
        <pc:chgData name="Christoffer Østergaard Carstens" userId="5d542c86-40b2-4e4f-ab37-dc2fab4fc46a" providerId="ADAL" clId="{E943C0BF-D142-4A89-AB83-603E7A31FEDA}" dt="2023-12-06T12:03:16.211" v="341" actId="14100"/>
        <pc:sldMkLst>
          <pc:docMk/>
          <pc:sldMk cId="3747758624" sldId="336"/>
        </pc:sldMkLst>
        <pc:spChg chg="mod">
          <ac:chgData name="Christoffer Østergaard Carstens" userId="5d542c86-40b2-4e4f-ab37-dc2fab4fc46a" providerId="ADAL" clId="{E943C0BF-D142-4A89-AB83-603E7A31FEDA}" dt="2023-12-06T12:01:47.308" v="226" actId="20577"/>
          <ac:spMkLst>
            <pc:docMk/>
            <pc:sldMk cId="3747758624" sldId="336"/>
            <ac:spMk id="2" creationId="{AD957AEE-71B2-530F-A783-345A77865C3A}"/>
          </ac:spMkLst>
        </pc:spChg>
        <pc:spChg chg="mod">
          <ac:chgData name="Christoffer Østergaard Carstens" userId="5d542c86-40b2-4e4f-ab37-dc2fab4fc46a" providerId="ADAL" clId="{E943C0BF-D142-4A89-AB83-603E7A31FEDA}" dt="2023-12-06T12:02:34.784" v="338" actId="20577"/>
          <ac:spMkLst>
            <pc:docMk/>
            <pc:sldMk cId="3747758624" sldId="336"/>
            <ac:spMk id="3" creationId="{0BCFA3AC-C035-C17B-A15C-F269DDF9ED99}"/>
          </ac:spMkLst>
        </pc:spChg>
        <pc:picChg chg="add mod">
          <ac:chgData name="Christoffer Østergaard Carstens" userId="5d542c86-40b2-4e4f-ab37-dc2fab4fc46a" providerId="ADAL" clId="{E943C0BF-D142-4A89-AB83-603E7A31FEDA}" dt="2023-12-06T12:03:16.211" v="341" actId="14100"/>
          <ac:picMkLst>
            <pc:docMk/>
            <pc:sldMk cId="3747758624" sldId="336"/>
            <ac:picMk id="1026" creationId="{A996055A-27E2-2DA1-B3E0-E807D7A5A4AC}"/>
          </ac:picMkLst>
        </pc:picChg>
      </pc:sldChg>
      <pc:sldChg chg="addSp modSp new mod">
        <pc:chgData name="Christoffer Østergaard Carstens" userId="5d542c86-40b2-4e4f-ab37-dc2fab4fc46a" providerId="ADAL" clId="{E943C0BF-D142-4A89-AB83-603E7A31FEDA}" dt="2023-12-06T12:03:28.496" v="359" actId="20577"/>
        <pc:sldMkLst>
          <pc:docMk/>
          <pc:sldMk cId="1533223774" sldId="337"/>
        </pc:sldMkLst>
        <pc:spChg chg="mod">
          <ac:chgData name="Christoffer Østergaard Carstens" userId="5d542c86-40b2-4e4f-ab37-dc2fab4fc46a" providerId="ADAL" clId="{E943C0BF-D142-4A89-AB83-603E7A31FEDA}" dt="2023-12-06T12:03:28.496" v="359" actId="20577"/>
          <ac:spMkLst>
            <pc:docMk/>
            <pc:sldMk cId="1533223774" sldId="337"/>
            <ac:spMk id="2" creationId="{FBDF5606-720F-6534-2369-4085BA9947A6}"/>
          </ac:spMkLst>
        </pc:spChg>
        <pc:picChg chg="add mod">
          <ac:chgData name="Christoffer Østergaard Carstens" userId="5d542c86-40b2-4e4f-ab37-dc2fab4fc46a" providerId="ADAL" clId="{E943C0BF-D142-4A89-AB83-603E7A31FEDA}" dt="2023-12-06T12:03:26.076" v="347" actId="1076"/>
          <ac:picMkLst>
            <pc:docMk/>
            <pc:sldMk cId="1533223774" sldId="337"/>
            <ac:picMk id="2050" creationId="{7FD176A2-00E1-D1D1-FD76-A0DE9F7E6BF0}"/>
          </ac:picMkLst>
        </pc:picChg>
      </pc:sldChg>
    </pc:docChg>
  </pc:docChgLst>
  <pc:docChgLst>
    <pc:chgData name="Christoffer Østergaard Carstens" userId="5d542c86-40b2-4e4f-ab37-dc2fab4fc46a" providerId="ADAL" clId="{719B201F-148D-46AC-9054-2034E59C206F}"/>
    <pc:docChg chg="undo custSel addSld delSld modSld sldOrd">
      <pc:chgData name="Christoffer Østergaard Carstens" userId="5d542c86-40b2-4e4f-ab37-dc2fab4fc46a" providerId="ADAL" clId="{719B201F-148D-46AC-9054-2034E59C206F}" dt="2023-11-13T12:39:33.200" v="403" actId="20577"/>
      <pc:docMkLst>
        <pc:docMk/>
      </pc:docMkLst>
      <pc:sldChg chg="modSp mod">
        <pc:chgData name="Christoffer Østergaard Carstens" userId="5d542c86-40b2-4e4f-ab37-dc2fab4fc46a" providerId="ADAL" clId="{719B201F-148D-46AC-9054-2034E59C206F}" dt="2023-11-13T12:38:15.566" v="398" actId="12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719B201F-148D-46AC-9054-2034E59C206F}" dt="2023-11-13T12:38:15.566" v="398" actId="12"/>
          <ac:spMkLst>
            <pc:docMk/>
            <pc:sldMk cId="1927560726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719B201F-148D-46AC-9054-2034E59C206F}" dt="2023-11-10T14:06:00.138" v="337" actId="47"/>
        <pc:sldMkLst>
          <pc:docMk/>
          <pc:sldMk cId="1687744659" sldId="290"/>
        </pc:sldMkLst>
      </pc:sldChg>
      <pc:sldChg chg="del">
        <pc:chgData name="Christoffer Østergaard Carstens" userId="5d542c86-40b2-4e4f-ab37-dc2fab4fc46a" providerId="ADAL" clId="{719B201F-148D-46AC-9054-2034E59C206F}" dt="2023-11-10T14:05:57.922" v="336" actId="47"/>
        <pc:sldMkLst>
          <pc:docMk/>
          <pc:sldMk cId="3734050254" sldId="291"/>
        </pc:sldMkLst>
      </pc:sldChg>
      <pc:sldChg chg="del">
        <pc:chgData name="Christoffer Østergaard Carstens" userId="5d542c86-40b2-4e4f-ab37-dc2fab4fc46a" providerId="ADAL" clId="{719B201F-148D-46AC-9054-2034E59C206F}" dt="2023-11-10T14:07:47.169" v="395" actId="47"/>
        <pc:sldMkLst>
          <pc:docMk/>
          <pc:sldMk cId="1134751994" sldId="294"/>
        </pc:sldMkLst>
      </pc:sldChg>
      <pc:sldChg chg="del">
        <pc:chgData name="Christoffer Østergaard Carstens" userId="5d542c86-40b2-4e4f-ab37-dc2fab4fc46a" providerId="ADAL" clId="{719B201F-148D-46AC-9054-2034E59C206F}" dt="2023-11-10T14:06:01.518" v="338" actId="47"/>
        <pc:sldMkLst>
          <pc:docMk/>
          <pc:sldMk cId="1740940159" sldId="295"/>
        </pc:sldMkLst>
      </pc:sldChg>
      <pc:sldChg chg="del">
        <pc:chgData name="Christoffer Østergaard Carstens" userId="5d542c86-40b2-4e4f-ab37-dc2fab4fc46a" providerId="ADAL" clId="{719B201F-148D-46AC-9054-2034E59C206F}" dt="2023-11-10T14:06:06.042" v="340" actId="47"/>
        <pc:sldMkLst>
          <pc:docMk/>
          <pc:sldMk cId="3478523086" sldId="296"/>
        </pc:sldMkLst>
      </pc:sldChg>
      <pc:sldChg chg="del">
        <pc:chgData name="Christoffer Østergaard Carstens" userId="5d542c86-40b2-4e4f-ab37-dc2fab4fc46a" providerId="ADAL" clId="{719B201F-148D-46AC-9054-2034E59C206F}" dt="2023-11-10T14:06:04.583" v="339" actId="47"/>
        <pc:sldMkLst>
          <pc:docMk/>
          <pc:sldMk cId="1407166638" sldId="297"/>
        </pc:sldMkLst>
      </pc:sldChg>
      <pc:sldChg chg="del">
        <pc:chgData name="Christoffer Østergaard Carstens" userId="5d542c86-40b2-4e4f-ab37-dc2fab4fc46a" providerId="ADAL" clId="{719B201F-148D-46AC-9054-2034E59C206F}" dt="2023-11-10T14:06:07.880" v="341" actId="47"/>
        <pc:sldMkLst>
          <pc:docMk/>
          <pc:sldMk cId="2679168209" sldId="298"/>
        </pc:sldMkLst>
      </pc:sldChg>
      <pc:sldChg chg="del">
        <pc:chgData name="Christoffer Østergaard Carstens" userId="5d542c86-40b2-4e4f-ab37-dc2fab4fc46a" providerId="ADAL" clId="{719B201F-148D-46AC-9054-2034E59C206F}" dt="2023-11-10T14:06:08.867" v="342" actId="47"/>
        <pc:sldMkLst>
          <pc:docMk/>
          <pc:sldMk cId="3083857535" sldId="299"/>
        </pc:sldMkLst>
      </pc:sldChg>
      <pc:sldChg chg="del">
        <pc:chgData name="Christoffer Østergaard Carstens" userId="5d542c86-40b2-4e4f-ab37-dc2fab4fc46a" providerId="ADAL" clId="{719B201F-148D-46AC-9054-2034E59C206F}" dt="2023-11-10T14:06:09.752" v="343" actId="47"/>
        <pc:sldMkLst>
          <pc:docMk/>
          <pc:sldMk cId="1745014789" sldId="300"/>
        </pc:sldMkLst>
      </pc:sldChg>
      <pc:sldChg chg="del">
        <pc:chgData name="Christoffer Østergaard Carstens" userId="5d542c86-40b2-4e4f-ab37-dc2fab4fc46a" providerId="ADAL" clId="{719B201F-148D-46AC-9054-2034E59C206F}" dt="2023-11-10T14:07:29.800" v="390" actId="47"/>
        <pc:sldMkLst>
          <pc:docMk/>
          <pc:sldMk cId="659364367" sldId="301"/>
        </pc:sldMkLst>
      </pc:sldChg>
      <pc:sldChg chg="modSp mod">
        <pc:chgData name="Christoffer Østergaard Carstens" userId="5d542c86-40b2-4e4f-ab37-dc2fab4fc46a" providerId="ADAL" clId="{719B201F-148D-46AC-9054-2034E59C206F}" dt="2023-11-10T14:07:39.137" v="392" actId="1076"/>
        <pc:sldMkLst>
          <pc:docMk/>
          <pc:sldMk cId="983166598" sldId="307"/>
        </pc:sldMkLst>
        <pc:picChg chg="mod">
          <ac:chgData name="Christoffer Østergaard Carstens" userId="5d542c86-40b2-4e4f-ab37-dc2fab4fc46a" providerId="ADAL" clId="{719B201F-148D-46AC-9054-2034E59C206F}" dt="2023-11-10T14:07:39.137" v="392" actId="1076"/>
          <ac:picMkLst>
            <pc:docMk/>
            <pc:sldMk cId="983166598" sldId="307"/>
            <ac:picMk id="4" creationId="{00000000-0000-0000-0000-000000000000}"/>
          </ac:picMkLst>
        </pc:picChg>
      </pc:sldChg>
      <pc:sldChg chg="modSp mod">
        <pc:chgData name="Christoffer Østergaard Carstens" userId="5d542c86-40b2-4e4f-ab37-dc2fab4fc46a" providerId="ADAL" clId="{719B201F-148D-46AC-9054-2034E59C206F}" dt="2023-11-10T14:05:07.926" v="333" actId="20577"/>
        <pc:sldMkLst>
          <pc:docMk/>
          <pc:sldMk cId="2045196358" sldId="310"/>
        </pc:sldMkLst>
        <pc:spChg chg="mod">
          <ac:chgData name="Christoffer Østergaard Carstens" userId="5d542c86-40b2-4e4f-ab37-dc2fab4fc46a" providerId="ADAL" clId="{719B201F-148D-46AC-9054-2034E59C206F}" dt="2023-11-10T14:03:37.901" v="4" actId="20577"/>
          <ac:spMkLst>
            <pc:docMk/>
            <pc:sldMk cId="2045196358" sldId="310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719B201F-148D-46AC-9054-2034E59C206F}" dt="2023-11-10T14:05:07.926" v="333" actId="20577"/>
          <ac:spMkLst>
            <pc:docMk/>
            <pc:sldMk cId="2045196358" sldId="310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719B201F-148D-46AC-9054-2034E59C206F}" dt="2023-11-13T12:39:33.200" v="403" actId="20577"/>
        <pc:sldMkLst>
          <pc:docMk/>
          <pc:sldMk cId="2116892737" sldId="311"/>
        </pc:sldMkLst>
        <pc:spChg chg="mod">
          <ac:chgData name="Christoffer Østergaard Carstens" userId="5d542c86-40b2-4e4f-ab37-dc2fab4fc46a" providerId="ADAL" clId="{719B201F-148D-46AC-9054-2034E59C206F}" dt="2023-11-13T12:39:33.200" v="403" actId="20577"/>
          <ac:spMkLst>
            <pc:docMk/>
            <pc:sldMk cId="2116892737" sldId="311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719B201F-148D-46AC-9054-2034E59C206F}" dt="2023-11-10T14:01:20.860" v="0" actId="20577"/>
        <pc:sldMkLst>
          <pc:docMk/>
          <pc:sldMk cId="2229805781" sldId="318"/>
        </pc:sldMkLst>
        <pc:spChg chg="mod">
          <ac:chgData name="Christoffer Østergaard Carstens" userId="5d542c86-40b2-4e4f-ab37-dc2fab4fc46a" providerId="ADAL" clId="{719B201F-148D-46AC-9054-2034E59C206F}" dt="2023-11-10T14:01:20.860" v="0" actId="20577"/>
          <ac:spMkLst>
            <pc:docMk/>
            <pc:sldMk cId="2229805781" sldId="318"/>
            <ac:spMk id="3" creationId="{1E4E5B39-BBC1-4B3E-B317-F5F3E2C2E0C6}"/>
          </ac:spMkLst>
        </pc:spChg>
      </pc:sldChg>
      <pc:sldChg chg="addSp modSp new mod ord">
        <pc:chgData name="Christoffer Østergaard Carstens" userId="5d542c86-40b2-4e4f-ab37-dc2fab4fc46a" providerId="ADAL" clId="{719B201F-148D-46AC-9054-2034E59C206F}" dt="2023-11-10T14:07:54.758" v="397"/>
        <pc:sldMkLst>
          <pc:docMk/>
          <pc:sldMk cId="558863447" sldId="319"/>
        </pc:sldMkLst>
        <pc:spChg chg="mod">
          <ac:chgData name="Christoffer Østergaard Carstens" userId="5d542c86-40b2-4e4f-ab37-dc2fab4fc46a" providerId="ADAL" clId="{719B201F-148D-46AC-9054-2034E59C206F}" dt="2023-11-10T14:06:52.834" v="389" actId="20577"/>
          <ac:spMkLst>
            <pc:docMk/>
            <pc:sldMk cId="558863447" sldId="319"/>
            <ac:spMk id="2" creationId="{23CF71CB-65C5-BEF1-6530-8A4613112F43}"/>
          </ac:spMkLst>
        </pc:spChg>
        <pc:picChg chg="add mod">
          <ac:chgData name="Christoffer Østergaard Carstens" userId="5d542c86-40b2-4e4f-ab37-dc2fab4fc46a" providerId="ADAL" clId="{719B201F-148D-46AC-9054-2034E59C206F}" dt="2023-11-10T14:06:44.821" v="348" actId="14100"/>
          <ac:picMkLst>
            <pc:docMk/>
            <pc:sldMk cId="558863447" sldId="319"/>
            <ac:picMk id="5" creationId="{27DB6BB7-8A38-65D1-F182-A5431C9845D7}"/>
          </ac:picMkLst>
        </pc:picChg>
      </pc:sldChg>
      <pc:sldChg chg="new del">
        <pc:chgData name="Christoffer Østergaard Carstens" userId="5d542c86-40b2-4e4f-ab37-dc2fab4fc46a" providerId="ADAL" clId="{719B201F-148D-46AC-9054-2034E59C206F}" dt="2023-11-10T14:05:55.993" v="335" actId="47"/>
        <pc:sldMkLst>
          <pc:docMk/>
          <pc:sldMk cId="3272398088" sldId="319"/>
        </pc:sldMkLst>
      </pc:sldChg>
      <pc:sldChg chg="addSp modSp new mod">
        <pc:chgData name="Christoffer Østergaard Carstens" userId="5d542c86-40b2-4e4f-ab37-dc2fab4fc46a" providerId="ADAL" clId="{719B201F-148D-46AC-9054-2034E59C206F}" dt="2023-11-13T12:39:14.423" v="402" actId="1076"/>
        <pc:sldMkLst>
          <pc:docMk/>
          <pc:sldMk cId="1833262657" sldId="320"/>
        </pc:sldMkLst>
        <pc:picChg chg="add mod">
          <ac:chgData name="Christoffer Østergaard Carstens" userId="5d542c86-40b2-4e4f-ab37-dc2fab4fc46a" providerId="ADAL" clId="{719B201F-148D-46AC-9054-2034E59C206F}" dt="2023-11-13T12:39:14.423" v="402" actId="1076"/>
          <ac:picMkLst>
            <pc:docMk/>
            <pc:sldMk cId="1833262657" sldId="320"/>
            <ac:picMk id="5" creationId="{DB4A8617-E7B8-E088-4BA7-FBBAE8720B2F}"/>
          </ac:picMkLst>
        </pc:picChg>
      </pc:sldChg>
    </pc:docChg>
  </pc:docChgLst>
  <pc:docChgLst>
    <pc:chgData name="Christoffer Østergaard Carstens" userId="5d542c86-40b2-4e4f-ab37-dc2fab4fc46a" providerId="ADAL" clId="{FEE3CAB1-F9BB-403A-86E4-A1FDC3A00715}"/>
    <pc:docChg chg="undo custSel addSld delSld modSld">
      <pc:chgData name="Christoffer Østergaard Carstens" userId="5d542c86-40b2-4e4f-ab37-dc2fab4fc46a" providerId="ADAL" clId="{FEE3CAB1-F9BB-403A-86E4-A1FDC3A00715}" dt="2023-12-06T12:11:21.416" v="275"/>
      <pc:docMkLst>
        <pc:docMk/>
      </pc:docMkLst>
      <pc:sldChg chg="modSp mod">
        <pc:chgData name="Christoffer Østergaard Carstens" userId="5d542c86-40b2-4e4f-ab37-dc2fab4fc46a" providerId="ADAL" clId="{FEE3CAB1-F9BB-403A-86E4-A1FDC3A00715}" dt="2023-12-06T12:06:33.555" v="30" actId="20577"/>
        <pc:sldMkLst>
          <pc:docMk/>
          <pc:sldMk cId="4082002393" sldId="329"/>
        </pc:sldMkLst>
        <pc:spChg chg="mod">
          <ac:chgData name="Christoffer Østergaard Carstens" userId="5d542c86-40b2-4e4f-ab37-dc2fab4fc46a" providerId="ADAL" clId="{FEE3CAB1-F9BB-403A-86E4-A1FDC3A00715}" dt="2023-12-06T12:06:33.555" v="30" actId="20577"/>
          <ac:spMkLst>
            <pc:docMk/>
            <pc:sldMk cId="4082002393" sldId="329"/>
            <ac:spMk id="2" creationId="{0A6423A2-7E3D-D49A-3D2E-E38D0E8C84E4}"/>
          </ac:spMkLst>
        </pc:spChg>
      </pc:sldChg>
      <pc:sldChg chg="del">
        <pc:chgData name="Christoffer Østergaard Carstens" userId="5d542c86-40b2-4e4f-ab37-dc2fab4fc46a" providerId="ADAL" clId="{FEE3CAB1-F9BB-403A-86E4-A1FDC3A00715}" dt="2023-12-06T12:06:48.427" v="80" actId="47"/>
        <pc:sldMkLst>
          <pc:docMk/>
          <pc:sldMk cId="2108516736" sldId="330"/>
        </pc:sldMkLst>
      </pc:sldChg>
      <pc:sldChg chg="modSp mod">
        <pc:chgData name="Christoffer Østergaard Carstens" userId="5d542c86-40b2-4e4f-ab37-dc2fab4fc46a" providerId="ADAL" clId="{FEE3CAB1-F9BB-403A-86E4-A1FDC3A00715}" dt="2023-12-06T12:06:46.571" v="78" actId="20577"/>
        <pc:sldMkLst>
          <pc:docMk/>
          <pc:sldMk cId="2099375034" sldId="331"/>
        </pc:sldMkLst>
        <pc:spChg chg="mod">
          <ac:chgData name="Christoffer Østergaard Carstens" userId="5d542c86-40b2-4e4f-ab37-dc2fab4fc46a" providerId="ADAL" clId="{FEE3CAB1-F9BB-403A-86E4-A1FDC3A00715}" dt="2023-12-06T12:06:46.571" v="78" actId="20577"/>
          <ac:spMkLst>
            <pc:docMk/>
            <pc:sldMk cId="2099375034" sldId="331"/>
            <ac:spMk id="3" creationId="{07D3CF75-13B6-DBA5-F145-D718C0CC6354}"/>
          </ac:spMkLst>
        </pc:spChg>
      </pc:sldChg>
      <pc:sldChg chg="del">
        <pc:chgData name="Christoffer Østergaard Carstens" userId="5d542c86-40b2-4e4f-ab37-dc2fab4fc46a" providerId="ADAL" clId="{FEE3CAB1-F9BB-403A-86E4-A1FDC3A00715}" dt="2023-12-06T12:06:47.926" v="79" actId="47"/>
        <pc:sldMkLst>
          <pc:docMk/>
          <pc:sldMk cId="237530699" sldId="332"/>
        </pc:sldMkLst>
      </pc:sldChg>
      <pc:sldChg chg="modSp new mod">
        <pc:chgData name="Christoffer Østergaard Carstens" userId="5d542c86-40b2-4e4f-ab37-dc2fab4fc46a" providerId="ADAL" clId="{FEE3CAB1-F9BB-403A-86E4-A1FDC3A00715}" dt="2023-12-06T12:08:59.127" v="273" actId="5793"/>
        <pc:sldMkLst>
          <pc:docMk/>
          <pc:sldMk cId="920395861" sldId="332"/>
        </pc:sldMkLst>
        <pc:spChg chg="mod">
          <ac:chgData name="Christoffer Østergaard Carstens" userId="5d542c86-40b2-4e4f-ab37-dc2fab4fc46a" providerId="ADAL" clId="{FEE3CAB1-F9BB-403A-86E4-A1FDC3A00715}" dt="2023-12-06T12:06:55.970" v="107" actId="20577"/>
          <ac:spMkLst>
            <pc:docMk/>
            <pc:sldMk cId="920395861" sldId="332"/>
            <ac:spMk id="2" creationId="{DFA3246A-D2C6-298D-054A-F67DAD22A5EF}"/>
          </ac:spMkLst>
        </pc:spChg>
        <pc:spChg chg="mod">
          <ac:chgData name="Christoffer Østergaard Carstens" userId="5d542c86-40b2-4e4f-ab37-dc2fab4fc46a" providerId="ADAL" clId="{FEE3CAB1-F9BB-403A-86E4-A1FDC3A00715}" dt="2023-12-06T12:08:59.127" v="273" actId="5793"/>
          <ac:spMkLst>
            <pc:docMk/>
            <pc:sldMk cId="920395861" sldId="332"/>
            <ac:spMk id="3" creationId="{E2989FDD-2776-DF7B-A05F-AEC516FCBECF}"/>
          </ac:spMkLst>
        </pc:spChg>
      </pc:sldChg>
      <pc:sldChg chg="del">
        <pc:chgData name="Christoffer Østergaard Carstens" userId="5d542c86-40b2-4e4f-ab37-dc2fab4fc46a" providerId="ADAL" clId="{FEE3CAB1-F9BB-403A-86E4-A1FDC3A00715}" dt="2023-12-06T12:06:49.444" v="81" actId="47"/>
        <pc:sldMkLst>
          <pc:docMk/>
          <pc:sldMk cId="2293938415" sldId="333"/>
        </pc:sldMkLst>
      </pc:sldChg>
      <pc:sldChg chg="modSp new mod">
        <pc:chgData name="Christoffer Østergaard Carstens" userId="5d542c86-40b2-4e4f-ab37-dc2fab4fc46a" providerId="ADAL" clId="{FEE3CAB1-F9BB-403A-86E4-A1FDC3A00715}" dt="2023-12-06T12:11:21.416" v="275"/>
        <pc:sldMkLst>
          <pc:docMk/>
          <pc:sldMk cId="2807913490" sldId="333"/>
        </pc:sldMkLst>
        <pc:spChg chg="mod">
          <ac:chgData name="Christoffer Østergaard Carstens" userId="5d542c86-40b2-4e4f-ab37-dc2fab4fc46a" providerId="ADAL" clId="{FEE3CAB1-F9BB-403A-86E4-A1FDC3A00715}" dt="2023-12-06T12:11:21.416" v="275"/>
          <ac:spMkLst>
            <pc:docMk/>
            <pc:sldMk cId="2807913490" sldId="333"/>
            <ac:spMk id="2" creationId="{EC78ABCD-C82E-40CA-7CF5-947E3E0611C1}"/>
          </ac:spMkLst>
        </pc:spChg>
      </pc:sldChg>
      <pc:sldChg chg="del">
        <pc:chgData name="Christoffer Østergaard Carstens" userId="5d542c86-40b2-4e4f-ab37-dc2fab4fc46a" providerId="ADAL" clId="{FEE3CAB1-F9BB-403A-86E4-A1FDC3A00715}" dt="2023-12-06T12:06:49.914" v="82" actId="47"/>
        <pc:sldMkLst>
          <pc:docMk/>
          <pc:sldMk cId="2016399549" sldId="334"/>
        </pc:sldMkLst>
      </pc:sldChg>
      <pc:sldChg chg="del">
        <pc:chgData name="Christoffer Østergaard Carstens" userId="5d542c86-40b2-4e4f-ab37-dc2fab4fc46a" providerId="ADAL" clId="{FEE3CAB1-F9BB-403A-86E4-A1FDC3A00715}" dt="2023-12-06T12:06:51.033" v="85" actId="47"/>
        <pc:sldMkLst>
          <pc:docMk/>
          <pc:sldMk cId="3706177818" sldId="335"/>
        </pc:sldMkLst>
      </pc:sldChg>
      <pc:sldChg chg="del">
        <pc:chgData name="Christoffer Østergaard Carstens" userId="5d542c86-40b2-4e4f-ab37-dc2fab4fc46a" providerId="ADAL" clId="{FEE3CAB1-F9BB-403A-86E4-A1FDC3A00715}" dt="2023-12-06T12:06:50.261" v="83" actId="47"/>
        <pc:sldMkLst>
          <pc:docMk/>
          <pc:sldMk cId="3747758624" sldId="336"/>
        </pc:sldMkLst>
      </pc:sldChg>
      <pc:sldChg chg="del">
        <pc:chgData name="Christoffer Østergaard Carstens" userId="5d542c86-40b2-4e4f-ab37-dc2fab4fc46a" providerId="ADAL" clId="{FEE3CAB1-F9BB-403A-86E4-A1FDC3A00715}" dt="2023-12-06T12:06:50.483" v="84" actId="47"/>
        <pc:sldMkLst>
          <pc:docMk/>
          <pc:sldMk cId="1533223774" sldId="337"/>
        </pc:sldMkLst>
      </pc:sldChg>
    </pc:docChg>
  </pc:docChgLst>
  <pc:docChgLst>
    <pc:chgData name="Christoffer Østergaard Carstens" userId="5d542c86-40b2-4e4f-ab37-dc2fab4fc46a" providerId="ADAL" clId="{226C557B-84DD-49A9-B975-80C5BC12D3FF}"/>
    <pc:docChg chg="undo custSel addSld delSld modSld sldOrd">
      <pc:chgData name="Christoffer Østergaard Carstens" userId="5d542c86-40b2-4e4f-ab37-dc2fab4fc46a" providerId="ADAL" clId="{226C557B-84DD-49A9-B975-80C5BC12D3FF}" dt="2023-11-14T11:31:57.978" v="921" actId="12"/>
      <pc:docMkLst>
        <pc:docMk/>
      </pc:docMkLst>
      <pc:sldChg chg="add">
        <pc:chgData name="Christoffer Østergaard Carstens" userId="5d542c86-40b2-4e4f-ab37-dc2fab4fc46a" providerId="ADAL" clId="{226C557B-84DD-49A9-B975-80C5BC12D3FF}" dt="2023-11-14T11:19:53.221" v="335"/>
        <pc:sldMkLst>
          <pc:docMk/>
          <pc:sldMk cId="0" sldId="258"/>
        </pc:sldMkLst>
      </pc:sldChg>
      <pc:sldChg chg="add del">
        <pc:chgData name="Christoffer Østergaard Carstens" userId="5d542c86-40b2-4e4f-ab37-dc2fab4fc46a" providerId="ADAL" clId="{226C557B-84DD-49A9-B975-80C5BC12D3FF}" dt="2023-11-14T11:22:35.396" v="378" actId="47"/>
        <pc:sldMkLst>
          <pc:docMk/>
          <pc:sldMk cId="0" sldId="260"/>
        </pc:sldMkLst>
      </pc:sldChg>
      <pc:sldChg chg="add del">
        <pc:chgData name="Christoffer Østergaard Carstens" userId="5d542c86-40b2-4e4f-ab37-dc2fab4fc46a" providerId="ADAL" clId="{226C557B-84DD-49A9-B975-80C5BC12D3FF}" dt="2023-11-14T11:22:36.694" v="379" actId="47"/>
        <pc:sldMkLst>
          <pc:docMk/>
          <pc:sldMk cId="0" sldId="261"/>
        </pc:sldMkLst>
      </pc:sldChg>
      <pc:sldChg chg="add del">
        <pc:chgData name="Christoffer Østergaard Carstens" userId="5d542c86-40b2-4e4f-ab37-dc2fab4fc46a" providerId="ADAL" clId="{226C557B-84DD-49A9-B975-80C5BC12D3FF}" dt="2023-11-14T11:22:39.098" v="380" actId="47"/>
        <pc:sldMkLst>
          <pc:docMk/>
          <pc:sldMk cId="0" sldId="262"/>
        </pc:sldMkLst>
      </pc:sldChg>
      <pc:sldChg chg="modSp mod">
        <pc:chgData name="Christoffer Østergaard Carstens" userId="5d542c86-40b2-4e4f-ab37-dc2fab4fc46a" providerId="ADAL" clId="{226C557B-84DD-49A9-B975-80C5BC12D3FF}" dt="2023-11-14T11:22:26.037" v="377" actId="20577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226C557B-84DD-49A9-B975-80C5BC12D3FF}" dt="2023-11-14T11:22:26.037" v="377" actId="20577"/>
          <ac:spMkLst>
            <pc:docMk/>
            <pc:sldMk cId="1927560726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226C557B-84DD-49A9-B975-80C5BC12D3FF}" dt="2023-11-13T12:52:54.492" v="4" actId="47"/>
        <pc:sldMkLst>
          <pc:docMk/>
          <pc:sldMk cId="124047894" sldId="302"/>
        </pc:sldMkLst>
      </pc:sldChg>
      <pc:sldChg chg="del">
        <pc:chgData name="Christoffer Østergaard Carstens" userId="5d542c86-40b2-4e4f-ab37-dc2fab4fc46a" providerId="ADAL" clId="{226C557B-84DD-49A9-B975-80C5BC12D3FF}" dt="2023-11-13T12:52:53.997" v="2" actId="47"/>
        <pc:sldMkLst>
          <pc:docMk/>
          <pc:sldMk cId="3432514192" sldId="303"/>
        </pc:sldMkLst>
      </pc:sldChg>
      <pc:sldChg chg="del">
        <pc:chgData name="Christoffer Østergaard Carstens" userId="5d542c86-40b2-4e4f-ab37-dc2fab4fc46a" providerId="ADAL" clId="{226C557B-84DD-49A9-B975-80C5BC12D3FF}" dt="2023-11-13T12:52:54.256" v="3" actId="47"/>
        <pc:sldMkLst>
          <pc:docMk/>
          <pc:sldMk cId="1749524707" sldId="306"/>
        </pc:sldMkLst>
      </pc:sldChg>
      <pc:sldChg chg="del">
        <pc:chgData name="Christoffer Østergaard Carstens" userId="5d542c86-40b2-4e4f-ab37-dc2fab4fc46a" providerId="ADAL" clId="{226C557B-84DD-49A9-B975-80C5BC12D3FF}" dt="2023-11-13T12:52:53.706" v="1" actId="47"/>
        <pc:sldMkLst>
          <pc:docMk/>
          <pc:sldMk cId="983166598" sldId="307"/>
        </pc:sldMkLst>
      </pc:sldChg>
      <pc:sldChg chg="del">
        <pc:chgData name="Christoffer Østergaard Carstens" userId="5d542c86-40b2-4e4f-ab37-dc2fab4fc46a" providerId="ADAL" clId="{226C557B-84DD-49A9-B975-80C5BC12D3FF}" dt="2023-11-13T12:52:53.319" v="0" actId="47"/>
        <pc:sldMkLst>
          <pc:docMk/>
          <pc:sldMk cId="3030732302" sldId="308"/>
        </pc:sldMkLst>
      </pc:sldChg>
      <pc:sldChg chg="modSp mod">
        <pc:chgData name="Christoffer Østergaard Carstens" userId="5d542c86-40b2-4e4f-ab37-dc2fab4fc46a" providerId="ADAL" clId="{226C557B-84DD-49A9-B975-80C5BC12D3FF}" dt="2023-11-13T12:55:23.083" v="235" actId="20577"/>
        <pc:sldMkLst>
          <pc:docMk/>
          <pc:sldMk cId="2045196358" sldId="310"/>
        </pc:sldMkLst>
        <pc:spChg chg="mod">
          <ac:chgData name="Christoffer Østergaard Carstens" userId="5d542c86-40b2-4e4f-ab37-dc2fab4fc46a" providerId="ADAL" clId="{226C557B-84DD-49A9-B975-80C5BC12D3FF}" dt="2023-11-13T12:55:23.083" v="235" actId="20577"/>
          <ac:spMkLst>
            <pc:docMk/>
            <pc:sldMk cId="2045196358" sldId="310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226C557B-84DD-49A9-B975-80C5BC12D3FF}" dt="2023-11-13T12:53:12.752" v="11" actId="47"/>
        <pc:sldMkLst>
          <pc:docMk/>
          <pc:sldMk cId="2116892737" sldId="311"/>
        </pc:sldMkLst>
      </pc:sldChg>
      <pc:sldChg chg="del">
        <pc:chgData name="Christoffer Østergaard Carstens" userId="5d542c86-40b2-4e4f-ab37-dc2fab4fc46a" providerId="ADAL" clId="{226C557B-84DD-49A9-B975-80C5BC12D3FF}" dt="2023-11-13T12:55:28.842" v="236" actId="47"/>
        <pc:sldMkLst>
          <pc:docMk/>
          <pc:sldMk cId="3076205525" sldId="312"/>
        </pc:sldMkLst>
      </pc:sldChg>
      <pc:sldChg chg="del">
        <pc:chgData name="Christoffer Østergaard Carstens" userId="5d542c86-40b2-4e4f-ab37-dc2fab4fc46a" providerId="ADAL" clId="{226C557B-84DD-49A9-B975-80C5BC12D3FF}" dt="2023-11-14T11:22:11.488" v="338" actId="47"/>
        <pc:sldMkLst>
          <pc:docMk/>
          <pc:sldMk cId="2016327201" sldId="313"/>
        </pc:sldMkLst>
      </pc:sldChg>
      <pc:sldChg chg="del">
        <pc:chgData name="Christoffer Østergaard Carstens" userId="5d542c86-40b2-4e4f-ab37-dc2fab4fc46a" providerId="ADAL" clId="{226C557B-84DD-49A9-B975-80C5BC12D3FF}" dt="2023-11-13T12:53:06.002" v="10" actId="47"/>
        <pc:sldMkLst>
          <pc:docMk/>
          <pc:sldMk cId="4213019810" sldId="314"/>
        </pc:sldMkLst>
      </pc:sldChg>
      <pc:sldChg chg="del">
        <pc:chgData name="Christoffer Østergaard Carstens" userId="5d542c86-40b2-4e4f-ab37-dc2fab4fc46a" providerId="ADAL" clId="{226C557B-84DD-49A9-B975-80C5BC12D3FF}" dt="2023-11-13T12:53:04.628" v="9" actId="47"/>
        <pc:sldMkLst>
          <pc:docMk/>
          <pc:sldMk cId="1763877848" sldId="315"/>
        </pc:sldMkLst>
      </pc:sldChg>
      <pc:sldChg chg="add del">
        <pc:chgData name="Christoffer Østergaard Carstens" userId="5d542c86-40b2-4e4f-ab37-dc2fab4fc46a" providerId="ADAL" clId="{226C557B-84DD-49A9-B975-80C5BC12D3FF}" dt="2023-11-13T12:52:58.549" v="7" actId="47"/>
        <pc:sldMkLst>
          <pc:docMk/>
          <pc:sldMk cId="921904823" sldId="316"/>
        </pc:sldMkLst>
      </pc:sldChg>
      <pc:sldChg chg="add del">
        <pc:chgData name="Christoffer Østergaard Carstens" userId="5d542c86-40b2-4e4f-ab37-dc2fab4fc46a" providerId="ADAL" clId="{226C557B-84DD-49A9-B975-80C5BC12D3FF}" dt="2023-11-13T12:52:59.815" v="8" actId="47"/>
        <pc:sldMkLst>
          <pc:docMk/>
          <pc:sldMk cId="1682727521" sldId="317"/>
        </pc:sldMkLst>
      </pc:sldChg>
      <pc:sldChg chg="del">
        <pc:chgData name="Christoffer Østergaard Carstens" userId="5d542c86-40b2-4e4f-ab37-dc2fab4fc46a" providerId="ADAL" clId="{226C557B-84DD-49A9-B975-80C5BC12D3FF}" dt="2023-11-13T12:53:20.675" v="12" actId="47"/>
        <pc:sldMkLst>
          <pc:docMk/>
          <pc:sldMk cId="2229805781" sldId="318"/>
        </pc:sldMkLst>
      </pc:sldChg>
      <pc:sldChg chg="del">
        <pc:chgData name="Christoffer Østergaard Carstens" userId="5d542c86-40b2-4e4f-ab37-dc2fab4fc46a" providerId="ADAL" clId="{226C557B-84DD-49A9-B975-80C5BC12D3FF}" dt="2023-11-14T11:22:13.832" v="339" actId="47"/>
        <pc:sldMkLst>
          <pc:docMk/>
          <pc:sldMk cId="558863447" sldId="319"/>
        </pc:sldMkLst>
      </pc:sldChg>
      <pc:sldChg chg="modSp new mod ord">
        <pc:chgData name="Christoffer Østergaard Carstens" userId="5d542c86-40b2-4e4f-ab37-dc2fab4fc46a" providerId="ADAL" clId="{226C557B-84DD-49A9-B975-80C5BC12D3FF}" dt="2023-11-13T12:54:46.048" v="189" actId="113"/>
        <pc:sldMkLst>
          <pc:docMk/>
          <pc:sldMk cId="3055764917" sldId="321"/>
        </pc:sldMkLst>
        <pc:spChg chg="mod">
          <ac:chgData name="Christoffer Østergaard Carstens" userId="5d542c86-40b2-4e4f-ab37-dc2fab4fc46a" providerId="ADAL" clId="{226C557B-84DD-49A9-B975-80C5BC12D3FF}" dt="2023-11-13T12:53:45.066" v="37" actId="20577"/>
          <ac:spMkLst>
            <pc:docMk/>
            <pc:sldMk cId="3055764917" sldId="321"/>
            <ac:spMk id="2" creationId="{C27B19E5-3241-7079-1A5A-8F2FF3F544A7}"/>
          </ac:spMkLst>
        </pc:spChg>
        <pc:spChg chg="mod">
          <ac:chgData name="Christoffer Østergaard Carstens" userId="5d542c86-40b2-4e4f-ab37-dc2fab4fc46a" providerId="ADAL" clId="{226C557B-84DD-49A9-B975-80C5BC12D3FF}" dt="2023-11-13T12:54:46.048" v="189" actId="113"/>
          <ac:spMkLst>
            <pc:docMk/>
            <pc:sldMk cId="3055764917" sldId="321"/>
            <ac:spMk id="3" creationId="{60673B44-4098-D525-4CE1-8F24B9E877EC}"/>
          </ac:spMkLst>
        </pc:spChg>
      </pc:sldChg>
      <pc:sldChg chg="addSp delSp modSp new mod">
        <pc:chgData name="Christoffer Østergaard Carstens" userId="5d542c86-40b2-4e4f-ab37-dc2fab4fc46a" providerId="ADAL" clId="{226C557B-84DD-49A9-B975-80C5BC12D3FF}" dt="2023-11-14T11:16:48.638" v="277" actId="478"/>
        <pc:sldMkLst>
          <pc:docMk/>
          <pc:sldMk cId="4137569917" sldId="322"/>
        </pc:sldMkLst>
        <pc:spChg chg="mod">
          <ac:chgData name="Christoffer Østergaard Carstens" userId="5d542c86-40b2-4e4f-ab37-dc2fab4fc46a" providerId="ADAL" clId="{226C557B-84DD-49A9-B975-80C5BC12D3FF}" dt="2023-11-14T11:16:32.812" v="275" actId="6549"/>
          <ac:spMkLst>
            <pc:docMk/>
            <pc:sldMk cId="4137569917" sldId="322"/>
            <ac:spMk id="2" creationId="{33E9FBC0-8409-D61A-CE9D-57F460D840EC}"/>
          </ac:spMkLst>
        </pc:spChg>
        <pc:spChg chg="add del">
          <ac:chgData name="Christoffer Østergaard Carstens" userId="5d542c86-40b2-4e4f-ab37-dc2fab4fc46a" providerId="ADAL" clId="{226C557B-84DD-49A9-B975-80C5BC12D3FF}" dt="2023-11-14T11:16:48.638" v="277" actId="478"/>
          <ac:spMkLst>
            <pc:docMk/>
            <pc:sldMk cId="4137569917" sldId="322"/>
            <ac:spMk id="5" creationId="{9105526A-8565-0D81-0335-D3B751985649}"/>
          </ac:spMkLst>
        </pc:spChg>
      </pc:sldChg>
      <pc:sldChg chg="new del">
        <pc:chgData name="Christoffer Østergaard Carstens" userId="5d542c86-40b2-4e4f-ab37-dc2fab4fc46a" providerId="ADAL" clId="{226C557B-84DD-49A9-B975-80C5BC12D3FF}" dt="2023-11-14T11:26:02.275" v="485" actId="47"/>
        <pc:sldMkLst>
          <pc:docMk/>
          <pc:sldMk cId="2826920318" sldId="323"/>
        </pc:sldMkLst>
      </pc:sldChg>
      <pc:sldChg chg="modSp new del mod">
        <pc:chgData name="Christoffer Østergaard Carstens" userId="5d542c86-40b2-4e4f-ab37-dc2fab4fc46a" providerId="ADAL" clId="{226C557B-84DD-49A9-B975-80C5BC12D3FF}" dt="2023-11-14T11:19:56.995" v="337" actId="47"/>
        <pc:sldMkLst>
          <pc:docMk/>
          <pc:sldMk cId="4261524838" sldId="323"/>
        </pc:sldMkLst>
        <pc:spChg chg="mod">
          <ac:chgData name="Christoffer Østergaard Carstens" userId="5d542c86-40b2-4e4f-ab37-dc2fab4fc46a" providerId="ADAL" clId="{226C557B-84DD-49A9-B975-80C5BC12D3FF}" dt="2023-11-14T11:16:55.882" v="290" actId="20577"/>
          <ac:spMkLst>
            <pc:docMk/>
            <pc:sldMk cId="4261524838" sldId="323"/>
            <ac:spMk id="2" creationId="{7C3F4BCE-EF19-DCE0-C47B-9C6F32411524}"/>
          </ac:spMkLst>
        </pc:spChg>
        <pc:spChg chg="mod">
          <ac:chgData name="Christoffer Østergaard Carstens" userId="5d542c86-40b2-4e4f-ab37-dc2fab4fc46a" providerId="ADAL" clId="{226C557B-84DD-49A9-B975-80C5BC12D3FF}" dt="2023-11-14T11:17:17.766" v="292" actId="5793"/>
          <ac:spMkLst>
            <pc:docMk/>
            <pc:sldMk cId="4261524838" sldId="323"/>
            <ac:spMk id="3" creationId="{39414E19-DED6-E1BD-6E45-58E708568C0B}"/>
          </ac:spMkLst>
        </pc:spChg>
      </pc:sldChg>
      <pc:sldChg chg="addSp delSp modSp new del mod">
        <pc:chgData name="Christoffer Østergaard Carstens" userId="5d542c86-40b2-4e4f-ab37-dc2fab4fc46a" providerId="ADAL" clId="{226C557B-84DD-49A9-B975-80C5BC12D3FF}" dt="2023-11-14T11:19:55.729" v="336" actId="47"/>
        <pc:sldMkLst>
          <pc:docMk/>
          <pc:sldMk cId="2604976528" sldId="324"/>
        </pc:sldMkLst>
        <pc:spChg chg="mod">
          <ac:chgData name="Christoffer Østergaard Carstens" userId="5d542c86-40b2-4e4f-ab37-dc2fab4fc46a" providerId="ADAL" clId="{226C557B-84DD-49A9-B975-80C5BC12D3FF}" dt="2023-11-14T11:18:19.403" v="333" actId="20577"/>
          <ac:spMkLst>
            <pc:docMk/>
            <pc:sldMk cId="2604976528" sldId="324"/>
            <ac:spMk id="2" creationId="{1220AF81-84C2-4429-6468-C3BC6FFE8384}"/>
          </ac:spMkLst>
        </pc:spChg>
        <pc:spChg chg="mod">
          <ac:chgData name="Christoffer Østergaard Carstens" userId="5d542c86-40b2-4e4f-ab37-dc2fab4fc46a" providerId="ADAL" clId="{226C557B-84DD-49A9-B975-80C5BC12D3FF}" dt="2023-11-14T11:18:20.916" v="334" actId="5793"/>
          <ac:spMkLst>
            <pc:docMk/>
            <pc:sldMk cId="2604976528" sldId="324"/>
            <ac:spMk id="3" creationId="{AC28A88A-47AA-0D33-8F65-A4C40D002855}"/>
          </ac:spMkLst>
        </pc:spChg>
        <pc:spChg chg="add del">
          <ac:chgData name="Christoffer Østergaard Carstens" userId="5d542c86-40b2-4e4f-ab37-dc2fab4fc46a" providerId="ADAL" clId="{226C557B-84DD-49A9-B975-80C5BC12D3FF}" dt="2023-11-14T11:18:02.161" v="295" actId="478"/>
          <ac:spMkLst>
            <pc:docMk/>
            <pc:sldMk cId="2604976528" sldId="324"/>
            <ac:spMk id="5" creationId="{59C31BAF-AE92-64F4-E154-5840A483DE0B}"/>
          </ac:spMkLst>
        </pc:spChg>
        <pc:spChg chg="add del mod">
          <ac:chgData name="Christoffer Østergaard Carstens" userId="5d542c86-40b2-4e4f-ab37-dc2fab4fc46a" providerId="ADAL" clId="{226C557B-84DD-49A9-B975-80C5BC12D3FF}" dt="2023-11-14T11:18:11.185" v="298" actId="478"/>
          <ac:spMkLst>
            <pc:docMk/>
            <pc:sldMk cId="2604976528" sldId="324"/>
            <ac:spMk id="7" creationId="{E2E98E61-E806-7326-2030-EA6554EC90B6}"/>
          </ac:spMkLst>
        </pc:spChg>
      </pc:sldChg>
      <pc:sldChg chg="modSp new mod">
        <pc:chgData name="Christoffer Østergaard Carstens" userId="5d542c86-40b2-4e4f-ab37-dc2fab4fc46a" providerId="ADAL" clId="{226C557B-84DD-49A9-B975-80C5BC12D3FF}" dt="2023-11-14T11:28:12.465" v="563" actId="20577"/>
        <pc:sldMkLst>
          <pc:docMk/>
          <pc:sldMk cId="3114958335" sldId="324"/>
        </pc:sldMkLst>
        <pc:spChg chg="mod">
          <ac:chgData name="Christoffer Østergaard Carstens" userId="5d542c86-40b2-4e4f-ab37-dc2fab4fc46a" providerId="ADAL" clId="{226C557B-84DD-49A9-B975-80C5BC12D3FF}" dt="2023-11-14T11:22:49.347" v="397" actId="20577"/>
          <ac:spMkLst>
            <pc:docMk/>
            <pc:sldMk cId="3114958335" sldId="324"/>
            <ac:spMk id="2" creationId="{ED3CAAB4-3A66-9941-BBBB-C103CF8D2D0F}"/>
          </ac:spMkLst>
        </pc:spChg>
        <pc:spChg chg="mod">
          <ac:chgData name="Christoffer Østergaard Carstens" userId="5d542c86-40b2-4e4f-ab37-dc2fab4fc46a" providerId="ADAL" clId="{226C557B-84DD-49A9-B975-80C5BC12D3FF}" dt="2023-11-14T11:28:12.465" v="563" actId="20577"/>
          <ac:spMkLst>
            <pc:docMk/>
            <pc:sldMk cId="3114958335" sldId="324"/>
            <ac:spMk id="3" creationId="{E3CB7694-FAEF-7CD6-A3A8-02D0FAC8B6E6}"/>
          </ac:spMkLst>
        </pc:spChg>
      </pc:sldChg>
      <pc:sldChg chg="addSp modSp new mod">
        <pc:chgData name="Christoffer Østergaard Carstens" userId="5d542c86-40b2-4e4f-ab37-dc2fab4fc46a" providerId="ADAL" clId="{226C557B-84DD-49A9-B975-80C5BC12D3FF}" dt="2023-11-14T11:23:43.790" v="479" actId="14100"/>
        <pc:sldMkLst>
          <pc:docMk/>
          <pc:sldMk cId="3950333453" sldId="325"/>
        </pc:sldMkLst>
        <pc:picChg chg="add mod">
          <ac:chgData name="Christoffer Østergaard Carstens" userId="5d542c86-40b2-4e4f-ab37-dc2fab4fc46a" providerId="ADAL" clId="{226C557B-84DD-49A9-B975-80C5BC12D3FF}" dt="2023-11-14T11:23:43.790" v="479" actId="14100"/>
          <ac:picMkLst>
            <pc:docMk/>
            <pc:sldMk cId="3950333453" sldId="325"/>
            <ac:picMk id="5" creationId="{DEBDF1F0-B38A-6CC3-02C8-02331575ACEC}"/>
          </ac:picMkLst>
        </pc:picChg>
      </pc:sldChg>
      <pc:sldChg chg="addSp new mod">
        <pc:chgData name="Christoffer Østergaard Carstens" userId="5d542c86-40b2-4e4f-ab37-dc2fab4fc46a" providerId="ADAL" clId="{226C557B-84DD-49A9-B975-80C5BC12D3FF}" dt="2023-11-14T11:24:38.452" v="481" actId="22"/>
        <pc:sldMkLst>
          <pc:docMk/>
          <pc:sldMk cId="3726065333" sldId="326"/>
        </pc:sldMkLst>
        <pc:picChg chg="add">
          <ac:chgData name="Christoffer Østergaard Carstens" userId="5d542c86-40b2-4e4f-ab37-dc2fab4fc46a" providerId="ADAL" clId="{226C557B-84DD-49A9-B975-80C5BC12D3FF}" dt="2023-11-14T11:24:38.452" v="481" actId="22"/>
          <ac:picMkLst>
            <pc:docMk/>
            <pc:sldMk cId="3726065333" sldId="326"/>
            <ac:picMk id="5" creationId="{15C17513-1C2F-E0BD-1462-97854FD4FF01}"/>
          </ac:picMkLst>
        </pc:picChg>
      </pc:sldChg>
      <pc:sldChg chg="modSp new mod ord">
        <pc:chgData name="Christoffer Østergaard Carstens" userId="5d542c86-40b2-4e4f-ab37-dc2fab4fc46a" providerId="ADAL" clId="{226C557B-84DD-49A9-B975-80C5BC12D3FF}" dt="2023-11-14T11:31:57.978" v="921" actId="12"/>
        <pc:sldMkLst>
          <pc:docMk/>
          <pc:sldMk cId="2203989295" sldId="327"/>
        </pc:sldMkLst>
        <pc:spChg chg="mod">
          <ac:chgData name="Christoffer Østergaard Carstens" userId="5d542c86-40b2-4e4f-ab37-dc2fab4fc46a" providerId="ADAL" clId="{226C557B-84DD-49A9-B975-80C5BC12D3FF}" dt="2023-11-14T11:30:57.869" v="814" actId="20577"/>
          <ac:spMkLst>
            <pc:docMk/>
            <pc:sldMk cId="2203989295" sldId="327"/>
            <ac:spMk id="2" creationId="{3DC73E23-647B-07BD-65BB-FE11EA8057C5}"/>
          </ac:spMkLst>
        </pc:spChg>
        <pc:spChg chg="mod">
          <ac:chgData name="Christoffer Østergaard Carstens" userId="5d542c86-40b2-4e4f-ab37-dc2fab4fc46a" providerId="ADAL" clId="{226C557B-84DD-49A9-B975-80C5BC12D3FF}" dt="2023-11-14T11:31:57.978" v="921" actId="12"/>
          <ac:spMkLst>
            <pc:docMk/>
            <pc:sldMk cId="2203989295" sldId="327"/>
            <ac:spMk id="3" creationId="{D9563AFF-2B7A-9932-4F07-B0CF301AE270}"/>
          </ac:spMkLst>
        </pc:spChg>
      </pc:sldChg>
      <pc:sldChg chg="addSp modSp new mod ord">
        <pc:chgData name="Christoffer Østergaard Carstens" userId="5d542c86-40b2-4e4f-ab37-dc2fab4fc46a" providerId="ADAL" clId="{226C557B-84DD-49A9-B975-80C5BC12D3FF}" dt="2023-11-14T11:27:55.618" v="517" actId="1076"/>
        <pc:sldMkLst>
          <pc:docMk/>
          <pc:sldMk cId="3196812762" sldId="328"/>
        </pc:sldMkLst>
        <pc:spChg chg="mod">
          <ac:chgData name="Christoffer Østergaard Carstens" userId="5d542c86-40b2-4e4f-ab37-dc2fab4fc46a" providerId="ADAL" clId="{226C557B-84DD-49A9-B975-80C5BC12D3FF}" dt="2023-11-14T11:27:53.374" v="516" actId="20577"/>
          <ac:spMkLst>
            <pc:docMk/>
            <pc:sldMk cId="3196812762" sldId="328"/>
            <ac:spMk id="2" creationId="{1703E5ED-EE79-447A-66CA-08B8066F7046}"/>
          </ac:spMkLst>
        </pc:spChg>
        <pc:picChg chg="add mod">
          <ac:chgData name="Christoffer Østergaard Carstens" userId="5d542c86-40b2-4e4f-ab37-dc2fab4fc46a" providerId="ADAL" clId="{226C557B-84DD-49A9-B975-80C5BC12D3FF}" dt="2023-11-14T11:27:55.618" v="517" actId="1076"/>
          <ac:picMkLst>
            <pc:docMk/>
            <pc:sldMk cId="3196812762" sldId="328"/>
            <ac:picMk id="5" creationId="{BBBF3891-B509-3848-210A-2BBC8D91E56B}"/>
          </ac:picMkLst>
        </pc:picChg>
      </pc:sldChg>
      <pc:sldChg chg="new del">
        <pc:chgData name="Christoffer Østergaard Carstens" userId="5d542c86-40b2-4e4f-ab37-dc2fab4fc46a" providerId="ADAL" clId="{226C557B-84DD-49A9-B975-80C5BC12D3FF}" dt="2023-11-14T11:27:42.336" v="490" actId="47"/>
        <pc:sldMkLst>
          <pc:docMk/>
          <pc:sldMk cId="3853908926" sldId="328"/>
        </pc:sldMkLst>
      </pc:sldChg>
    </pc:docChg>
  </pc:docChgLst>
  <pc:docChgLst>
    <pc:chgData name="Christoffer Østergaard Carstens" userId="5d542c86-40b2-4e4f-ab37-dc2fab4fc46a" providerId="ADAL" clId="{0D91BB70-A9AE-4D72-AA2C-C01696797AEA}"/>
    <pc:docChg chg="undo redo custSel addSld delSld modSld">
      <pc:chgData name="Christoffer Østergaard Carstens" userId="5d542c86-40b2-4e4f-ab37-dc2fab4fc46a" providerId="ADAL" clId="{0D91BB70-A9AE-4D72-AA2C-C01696797AEA}" dt="2023-11-21T12:03:17.264" v="848" actId="22"/>
      <pc:docMkLst>
        <pc:docMk/>
      </pc:docMkLst>
      <pc:sldChg chg="del">
        <pc:chgData name="Christoffer Østergaard Carstens" userId="5d542c86-40b2-4e4f-ab37-dc2fab4fc46a" providerId="ADAL" clId="{0D91BB70-A9AE-4D72-AA2C-C01696797AEA}" dt="2023-11-19T13:24:23.251" v="74" actId="47"/>
        <pc:sldMkLst>
          <pc:docMk/>
          <pc:sldMk cId="0" sldId="258"/>
        </pc:sldMkLst>
      </pc:sldChg>
      <pc:sldChg chg="del">
        <pc:chgData name="Christoffer Østergaard Carstens" userId="5d542c86-40b2-4e4f-ab37-dc2fab4fc46a" providerId="ADAL" clId="{0D91BB70-A9AE-4D72-AA2C-C01696797AEA}" dt="2023-11-19T13:23:55.689" v="0" actId="4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0D91BB70-A9AE-4D72-AA2C-C01696797AEA}" dt="2023-11-21T11:55:02.626" v="839" actId="20577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0D91BB70-A9AE-4D72-AA2C-C01696797AEA}" dt="2023-11-21T11:55:02.626" v="839" actId="20577"/>
          <ac:spMkLst>
            <pc:docMk/>
            <pc:sldMk cId="1927560726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0D91BB70-A9AE-4D72-AA2C-C01696797AEA}" dt="2023-11-19T13:24:20.579" v="64" actId="47"/>
        <pc:sldMkLst>
          <pc:docMk/>
          <pc:sldMk cId="977638423" sldId="309"/>
        </pc:sldMkLst>
      </pc:sldChg>
      <pc:sldChg chg="del">
        <pc:chgData name="Christoffer Østergaard Carstens" userId="5d542c86-40b2-4e4f-ab37-dc2fab4fc46a" providerId="ADAL" clId="{0D91BB70-A9AE-4D72-AA2C-C01696797AEA}" dt="2023-11-19T13:24:21.246" v="66" actId="47"/>
        <pc:sldMkLst>
          <pc:docMk/>
          <pc:sldMk cId="2045196358" sldId="310"/>
        </pc:sldMkLst>
      </pc:sldChg>
      <pc:sldChg chg="del">
        <pc:chgData name="Christoffer Østergaard Carstens" userId="5d542c86-40b2-4e4f-ab37-dc2fab4fc46a" providerId="ADAL" clId="{0D91BB70-A9AE-4D72-AA2C-C01696797AEA}" dt="2023-11-19T13:24:21.692" v="68" actId="47"/>
        <pc:sldMkLst>
          <pc:docMk/>
          <pc:sldMk cId="921904823" sldId="316"/>
        </pc:sldMkLst>
      </pc:sldChg>
      <pc:sldChg chg="del">
        <pc:chgData name="Christoffer Østergaard Carstens" userId="5d542c86-40b2-4e4f-ab37-dc2fab4fc46a" providerId="ADAL" clId="{0D91BB70-A9AE-4D72-AA2C-C01696797AEA}" dt="2023-11-19T13:24:21.937" v="69" actId="47"/>
        <pc:sldMkLst>
          <pc:docMk/>
          <pc:sldMk cId="1682727521" sldId="317"/>
        </pc:sldMkLst>
      </pc:sldChg>
      <pc:sldChg chg="del">
        <pc:chgData name="Christoffer Østergaard Carstens" userId="5d542c86-40b2-4e4f-ab37-dc2fab4fc46a" providerId="ADAL" clId="{0D91BB70-A9AE-4D72-AA2C-C01696797AEA}" dt="2023-11-19T13:24:21.447" v="67" actId="47"/>
        <pc:sldMkLst>
          <pc:docMk/>
          <pc:sldMk cId="1833262657" sldId="320"/>
        </pc:sldMkLst>
      </pc:sldChg>
      <pc:sldChg chg="del">
        <pc:chgData name="Christoffer Østergaard Carstens" userId="5d542c86-40b2-4e4f-ab37-dc2fab4fc46a" providerId="ADAL" clId="{0D91BB70-A9AE-4D72-AA2C-C01696797AEA}" dt="2023-11-19T13:24:20.936" v="65" actId="47"/>
        <pc:sldMkLst>
          <pc:docMk/>
          <pc:sldMk cId="3055764917" sldId="321"/>
        </pc:sldMkLst>
      </pc:sldChg>
      <pc:sldChg chg="del">
        <pc:chgData name="Christoffer Østergaard Carstens" userId="5d542c86-40b2-4e4f-ab37-dc2fab4fc46a" providerId="ADAL" clId="{0D91BB70-A9AE-4D72-AA2C-C01696797AEA}" dt="2023-11-19T13:24:22.138" v="70" actId="47"/>
        <pc:sldMkLst>
          <pc:docMk/>
          <pc:sldMk cId="4137569917" sldId="322"/>
        </pc:sldMkLst>
      </pc:sldChg>
      <pc:sldChg chg="del">
        <pc:chgData name="Christoffer Østergaard Carstens" userId="5d542c86-40b2-4e4f-ab37-dc2fab4fc46a" providerId="ADAL" clId="{0D91BB70-A9AE-4D72-AA2C-C01696797AEA}" dt="2023-11-19T13:24:22.379" v="71" actId="47"/>
        <pc:sldMkLst>
          <pc:docMk/>
          <pc:sldMk cId="3114958335" sldId="324"/>
        </pc:sldMkLst>
      </pc:sldChg>
      <pc:sldChg chg="del">
        <pc:chgData name="Christoffer Østergaard Carstens" userId="5d542c86-40b2-4e4f-ab37-dc2fab4fc46a" providerId="ADAL" clId="{0D91BB70-A9AE-4D72-AA2C-C01696797AEA}" dt="2023-11-19T13:24:22.783" v="72" actId="47"/>
        <pc:sldMkLst>
          <pc:docMk/>
          <pc:sldMk cId="3950333453" sldId="325"/>
        </pc:sldMkLst>
      </pc:sldChg>
      <pc:sldChg chg="del">
        <pc:chgData name="Christoffer Østergaard Carstens" userId="5d542c86-40b2-4e4f-ab37-dc2fab4fc46a" providerId="ADAL" clId="{0D91BB70-A9AE-4D72-AA2C-C01696797AEA}" dt="2023-11-19T13:24:23.063" v="73" actId="47"/>
        <pc:sldMkLst>
          <pc:docMk/>
          <pc:sldMk cId="3726065333" sldId="326"/>
        </pc:sldMkLst>
      </pc:sldChg>
      <pc:sldChg chg="del">
        <pc:chgData name="Christoffer Østergaard Carstens" userId="5d542c86-40b2-4e4f-ab37-dc2fab4fc46a" providerId="ADAL" clId="{0D91BB70-A9AE-4D72-AA2C-C01696797AEA}" dt="2023-11-19T13:24:24.516" v="76" actId="47"/>
        <pc:sldMkLst>
          <pc:docMk/>
          <pc:sldMk cId="2203989295" sldId="327"/>
        </pc:sldMkLst>
      </pc:sldChg>
      <pc:sldChg chg="del">
        <pc:chgData name="Christoffer Østergaard Carstens" userId="5d542c86-40b2-4e4f-ab37-dc2fab4fc46a" providerId="ADAL" clId="{0D91BB70-A9AE-4D72-AA2C-C01696797AEA}" dt="2023-11-19T13:24:23.705" v="75" actId="47"/>
        <pc:sldMkLst>
          <pc:docMk/>
          <pc:sldMk cId="3196812762" sldId="328"/>
        </pc:sldMkLst>
      </pc:sldChg>
      <pc:sldChg chg="modSp new mod">
        <pc:chgData name="Christoffer Østergaard Carstens" userId="5d542c86-40b2-4e4f-ab37-dc2fab4fc46a" providerId="ADAL" clId="{0D91BB70-A9AE-4D72-AA2C-C01696797AEA}" dt="2023-11-19T13:24:06.449" v="62" actId="20577"/>
        <pc:sldMkLst>
          <pc:docMk/>
          <pc:sldMk cId="4082002393" sldId="329"/>
        </pc:sldMkLst>
        <pc:spChg chg="mod">
          <ac:chgData name="Christoffer Østergaard Carstens" userId="5d542c86-40b2-4e4f-ab37-dc2fab4fc46a" providerId="ADAL" clId="{0D91BB70-A9AE-4D72-AA2C-C01696797AEA}" dt="2023-11-19T13:24:02.037" v="30" actId="20577"/>
          <ac:spMkLst>
            <pc:docMk/>
            <pc:sldMk cId="4082002393" sldId="329"/>
            <ac:spMk id="2" creationId="{0A6423A2-7E3D-D49A-3D2E-E38D0E8C84E4}"/>
          </ac:spMkLst>
        </pc:spChg>
        <pc:spChg chg="mod">
          <ac:chgData name="Christoffer Østergaard Carstens" userId="5d542c86-40b2-4e4f-ab37-dc2fab4fc46a" providerId="ADAL" clId="{0D91BB70-A9AE-4D72-AA2C-C01696797AEA}" dt="2023-11-19T13:24:06.449" v="62" actId="20577"/>
          <ac:spMkLst>
            <pc:docMk/>
            <pc:sldMk cId="4082002393" sldId="329"/>
            <ac:spMk id="3" creationId="{441872AF-AA20-AC6D-9141-EE305622CAA0}"/>
          </ac:spMkLst>
        </pc:spChg>
      </pc:sldChg>
      <pc:sldChg chg="addSp modSp new mod">
        <pc:chgData name="Christoffer Østergaard Carstens" userId="5d542c86-40b2-4e4f-ab37-dc2fab4fc46a" providerId="ADAL" clId="{0D91BB70-A9AE-4D72-AA2C-C01696797AEA}" dt="2023-11-19T13:25:32.301" v="221" actId="20577"/>
        <pc:sldMkLst>
          <pc:docMk/>
          <pc:sldMk cId="2043129" sldId="330"/>
        </pc:sldMkLst>
        <pc:spChg chg="mod">
          <ac:chgData name="Christoffer Østergaard Carstens" userId="5d542c86-40b2-4e4f-ab37-dc2fab4fc46a" providerId="ADAL" clId="{0D91BB70-A9AE-4D72-AA2C-C01696797AEA}" dt="2023-11-19T13:25:32.301" v="221" actId="20577"/>
          <ac:spMkLst>
            <pc:docMk/>
            <pc:sldMk cId="2043129" sldId="330"/>
            <ac:spMk id="2" creationId="{C0226EF9-8218-116F-5BBF-942DCF999CD7}"/>
          </ac:spMkLst>
        </pc:spChg>
        <pc:picChg chg="add mod">
          <ac:chgData name="Christoffer Østergaard Carstens" userId="5d542c86-40b2-4e4f-ab37-dc2fab4fc46a" providerId="ADAL" clId="{0D91BB70-A9AE-4D72-AA2C-C01696797AEA}" dt="2023-11-19T13:25:20.998" v="153" actId="1076"/>
          <ac:picMkLst>
            <pc:docMk/>
            <pc:sldMk cId="2043129" sldId="330"/>
            <ac:picMk id="1026" creationId="{6D012693-8C39-1DC4-5052-C0EBDF330DBC}"/>
          </ac:picMkLst>
        </pc:picChg>
      </pc:sldChg>
      <pc:sldChg chg="modSp new mod">
        <pc:chgData name="Christoffer Østergaard Carstens" userId="5d542c86-40b2-4e4f-ab37-dc2fab4fc46a" providerId="ADAL" clId="{0D91BB70-A9AE-4D72-AA2C-C01696797AEA}" dt="2023-11-19T13:24:59.740" v="149" actId="20577"/>
        <pc:sldMkLst>
          <pc:docMk/>
          <pc:sldMk cId="3500754845" sldId="331"/>
        </pc:sldMkLst>
        <pc:spChg chg="mod">
          <ac:chgData name="Christoffer Østergaard Carstens" userId="5d542c86-40b2-4e4f-ab37-dc2fab4fc46a" providerId="ADAL" clId="{0D91BB70-A9AE-4D72-AA2C-C01696797AEA}" dt="2023-11-19T13:24:49.253" v="144" actId="20577"/>
          <ac:spMkLst>
            <pc:docMk/>
            <pc:sldMk cId="3500754845" sldId="331"/>
            <ac:spMk id="2" creationId="{499C1069-3E58-036A-5FFA-DC9A3A8E65B1}"/>
          </ac:spMkLst>
        </pc:spChg>
        <pc:spChg chg="mod">
          <ac:chgData name="Christoffer Østergaard Carstens" userId="5d542c86-40b2-4e4f-ab37-dc2fab4fc46a" providerId="ADAL" clId="{0D91BB70-A9AE-4D72-AA2C-C01696797AEA}" dt="2023-11-19T13:24:59.740" v="149" actId="20577"/>
          <ac:spMkLst>
            <pc:docMk/>
            <pc:sldMk cId="3500754845" sldId="331"/>
            <ac:spMk id="3" creationId="{78D236BD-42F7-FA35-9943-46FB0C6177EA}"/>
          </ac:spMkLst>
        </pc:spChg>
      </pc:sldChg>
      <pc:sldChg chg="addSp new mod modNotesTx">
        <pc:chgData name="Christoffer Østergaard Carstens" userId="5d542c86-40b2-4e4f-ab37-dc2fab4fc46a" providerId="ADAL" clId="{0D91BB70-A9AE-4D72-AA2C-C01696797AEA}" dt="2023-11-19T13:26:34.722" v="226"/>
        <pc:sldMkLst>
          <pc:docMk/>
          <pc:sldMk cId="3331370259" sldId="332"/>
        </pc:sldMkLst>
        <pc:picChg chg="add">
          <ac:chgData name="Christoffer Østergaard Carstens" userId="5d542c86-40b2-4e4f-ab37-dc2fab4fc46a" providerId="ADAL" clId="{0D91BB70-A9AE-4D72-AA2C-C01696797AEA}" dt="2023-11-19T13:26:21.178" v="223" actId="22"/>
          <ac:picMkLst>
            <pc:docMk/>
            <pc:sldMk cId="3331370259" sldId="332"/>
            <ac:picMk id="5" creationId="{6FB31EE9-2BCF-5961-416A-10D912FC68BE}"/>
          </ac:picMkLst>
        </pc:picChg>
      </pc:sldChg>
      <pc:sldChg chg="modSp new mod modNotesTx">
        <pc:chgData name="Christoffer Østergaard Carstens" userId="5d542c86-40b2-4e4f-ab37-dc2fab4fc46a" providerId="ADAL" clId="{0D91BB70-A9AE-4D72-AA2C-C01696797AEA}" dt="2023-11-19T13:30:45.937" v="699" actId="20577"/>
        <pc:sldMkLst>
          <pc:docMk/>
          <pc:sldMk cId="1089181388" sldId="333"/>
        </pc:sldMkLst>
        <pc:spChg chg="mod">
          <ac:chgData name="Christoffer Østergaard Carstens" userId="5d542c86-40b2-4e4f-ab37-dc2fab4fc46a" providerId="ADAL" clId="{0D91BB70-A9AE-4D72-AA2C-C01696797AEA}" dt="2023-11-19T13:30:45.937" v="699" actId="20577"/>
          <ac:spMkLst>
            <pc:docMk/>
            <pc:sldMk cId="1089181388" sldId="333"/>
            <ac:spMk id="2" creationId="{16A1FD1F-116E-01C3-E61A-4E4AE49FA9E2}"/>
          </ac:spMkLst>
        </pc:spChg>
        <pc:spChg chg="mod">
          <ac:chgData name="Christoffer Østergaard Carstens" userId="5d542c86-40b2-4e4f-ab37-dc2fab4fc46a" providerId="ADAL" clId="{0D91BB70-A9AE-4D72-AA2C-C01696797AEA}" dt="2023-11-19T13:30:35.682" v="648" actId="5793"/>
          <ac:spMkLst>
            <pc:docMk/>
            <pc:sldMk cId="1089181388" sldId="333"/>
            <ac:spMk id="3" creationId="{6525DC64-2031-3BC3-2BBC-1DD397145AC2}"/>
          </ac:spMkLst>
        </pc:spChg>
      </pc:sldChg>
      <pc:sldChg chg="addSp delSp modSp new">
        <pc:chgData name="Christoffer Østergaard Carstens" userId="5d542c86-40b2-4e4f-ab37-dc2fab4fc46a" providerId="ADAL" clId="{0D91BB70-A9AE-4D72-AA2C-C01696797AEA}" dt="2023-11-21T11:54:08.852" v="705" actId="14100"/>
        <pc:sldMkLst>
          <pc:docMk/>
          <pc:sldMk cId="436418005" sldId="334"/>
        </pc:sldMkLst>
        <pc:picChg chg="add del">
          <ac:chgData name="Christoffer Østergaard Carstens" userId="5d542c86-40b2-4e4f-ab37-dc2fab4fc46a" providerId="ADAL" clId="{0D91BB70-A9AE-4D72-AA2C-C01696797AEA}" dt="2023-11-21T11:54:03.209" v="702" actId="478"/>
          <ac:picMkLst>
            <pc:docMk/>
            <pc:sldMk cId="436418005" sldId="334"/>
            <ac:picMk id="1026" creationId="{A45B91E4-5DD2-64FB-9A7D-C88E847EEB6F}"/>
          </ac:picMkLst>
        </pc:picChg>
        <pc:picChg chg="add mod">
          <ac:chgData name="Christoffer Østergaard Carstens" userId="5d542c86-40b2-4e4f-ab37-dc2fab4fc46a" providerId="ADAL" clId="{0D91BB70-A9AE-4D72-AA2C-C01696797AEA}" dt="2023-11-21T11:54:08.852" v="705" actId="14100"/>
          <ac:picMkLst>
            <pc:docMk/>
            <pc:sldMk cId="436418005" sldId="334"/>
            <ac:picMk id="1028" creationId="{46F1E6BE-1DF0-979B-D5F1-4856A5274911}"/>
          </ac:picMkLst>
        </pc:picChg>
      </pc:sldChg>
      <pc:sldChg chg="addSp modSp new mod">
        <pc:chgData name="Christoffer Østergaard Carstens" userId="5d542c86-40b2-4e4f-ab37-dc2fab4fc46a" providerId="ADAL" clId="{0D91BB70-A9AE-4D72-AA2C-C01696797AEA}" dt="2023-11-21T11:56:10.594" v="844" actId="1076"/>
        <pc:sldMkLst>
          <pc:docMk/>
          <pc:sldMk cId="2928255875" sldId="335"/>
        </pc:sldMkLst>
        <pc:picChg chg="add mod">
          <ac:chgData name="Christoffer Østergaard Carstens" userId="5d542c86-40b2-4e4f-ab37-dc2fab4fc46a" providerId="ADAL" clId="{0D91BB70-A9AE-4D72-AA2C-C01696797AEA}" dt="2023-11-21T11:56:10.594" v="844" actId="1076"/>
          <ac:picMkLst>
            <pc:docMk/>
            <pc:sldMk cId="2928255875" sldId="335"/>
            <ac:picMk id="5" creationId="{72C7865B-E94B-1A5A-A109-797EBF9512A5}"/>
          </ac:picMkLst>
        </pc:picChg>
      </pc:sldChg>
      <pc:sldChg chg="addSp delSp new mod">
        <pc:chgData name="Christoffer Østergaard Carstens" userId="5d542c86-40b2-4e4f-ab37-dc2fab4fc46a" providerId="ADAL" clId="{0D91BB70-A9AE-4D72-AA2C-C01696797AEA}" dt="2023-11-21T12:03:17.264" v="848" actId="22"/>
        <pc:sldMkLst>
          <pc:docMk/>
          <pc:sldMk cId="4289034042" sldId="336"/>
        </pc:sldMkLst>
        <pc:picChg chg="add del">
          <ac:chgData name="Christoffer Østergaard Carstens" userId="5d542c86-40b2-4e4f-ab37-dc2fab4fc46a" providerId="ADAL" clId="{0D91BB70-A9AE-4D72-AA2C-C01696797AEA}" dt="2023-11-21T12:03:17.264" v="848" actId="22"/>
          <ac:picMkLst>
            <pc:docMk/>
            <pc:sldMk cId="4289034042" sldId="336"/>
            <ac:picMk id="5" creationId="{D320CFAD-2FC3-E2CA-D159-980AFFB06BBA}"/>
          </ac:picMkLst>
        </pc:picChg>
      </pc:sldChg>
      <pc:sldMasterChg chg="delSldLayout">
        <pc:chgData name="Christoffer Østergaard Carstens" userId="5d542c86-40b2-4e4f-ab37-dc2fab4fc46a" providerId="ADAL" clId="{0D91BB70-A9AE-4D72-AA2C-C01696797AEA}" dt="2023-11-19T13:24:23.251" v="74" actId="47"/>
        <pc:sldMasterMkLst>
          <pc:docMk/>
          <pc:sldMasterMk cId="1579545888" sldId="2147483671"/>
        </pc:sldMasterMkLst>
        <pc:sldLayoutChg chg="del">
          <pc:chgData name="Christoffer Østergaard Carstens" userId="5d542c86-40b2-4e4f-ab37-dc2fab4fc46a" providerId="ADAL" clId="{0D91BB70-A9AE-4D72-AA2C-C01696797AEA}" dt="2023-11-19T13:24:23.251" v="74" actId="47"/>
          <pc:sldLayoutMkLst>
            <pc:docMk/>
            <pc:sldMasterMk cId="1579545888" sldId="2147483671"/>
            <pc:sldLayoutMk cId="57095260" sldId="2147483683"/>
          </pc:sldLayoutMkLst>
        </pc:sldLayoutChg>
      </pc:sldMasterChg>
    </pc:docChg>
  </pc:docChgLst>
  <pc:docChgLst>
    <pc:chgData name="Christoffer Østergaard Carstens" userId="5d542c86-40b2-4e4f-ab37-dc2fab4fc46a" providerId="ADAL" clId="{D51080EE-8366-4560-BF1A-391A23968867}"/>
    <pc:docChg chg="custSel addSld delSld modSld">
      <pc:chgData name="Christoffer Østergaard Carstens" userId="5d542c86-40b2-4e4f-ab37-dc2fab4fc46a" providerId="ADAL" clId="{D51080EE-8366-4560-BF1A-391A23968867}" dt="2021-11-09T13:04:06.026" v="50" actId="20577"/>
      <pc:docMkLst>
        <pc:docMk/>
      </pc:docMkLst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927560726" sldId="289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687744659" sldId="290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687744659" sldId="290"/>
            <ac:spMk id="2" creationId="{00000000-0000-0000-0000-000000000000}"/>
          </ac:spMkLst>
        </pc:spChg>
      </pc:sldChg>
      <pc:sldChg chg="modSp modAnim">
        <pc:chgData name="Christoffer Østergaard Carstens" userId="5d542c86-40b2-4e4f-ab37-dc2fab4fc46a" providerId="ADAL" clId="{D51080EE-8366-4560-BF1A-391A23968867}" dt="2021-11-09T13:01:47.487" v="19" actId="20577"/>
        <pc:sldMkLst>
          <pc:docMk/>
          <pc:sldMk cId="3734050254" sldId="291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734050254" sldId="291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1:47.487" v="19" actId="20577"/>
          <ac:spMkLst>
            <pc:docMk/>
            <pc:sldMk cId="3734050254" sldId="291"/>
            <ac:spMk id="3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D51080EE-8366-4560-BF1A-391A23968867}" dt="2021-11-09T13:01:57.470" v="20" actId="47"/>
        <pc:sldMkLst>
          <pc:docMk/>
          <pc:sldMk cId="206276067" sldId="292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6276067" sldId="292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0:51.389" v="2" actId="27636"/>
        <pc:sldMkLst>
          <pc:docMk/>
          <pc:sldMk cId="1134751994" sldId="294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134751994" sldId="294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389" v="2" actId="27636"/>
          <ac:spMkLst>
            <pc:docMk/>
            <pc:sldMk cId="1134751994" sldId="294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740940159" sldId="295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40940159" sldId="295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478523086" sldId="296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478523086" sldId="296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478523086" sldId="296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407166638" sldId="297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407166638" sldId="297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407166638" sldId="297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2679168209" sldId="298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679168209" sldId="298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679168209" sldId="298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083857535" sldId="299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083857535" sldId="299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2:29.130" v="23" actId="27636"/>
        <pc:sldMkLst>
          <pc:docMk/>
          <pc:sldMk cId="1745014789" sldId="300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45014789" sldId="300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2:29.130" v="23" actId="27636"/>
          <ac:spMkLst>
            <pc:docMk/>
            <pc:sldMk cId="1745014789" sldId="300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1:39.555" v="18" actId="20577"/>
        <pc:sldMkLst>
          <pc:docMk/>
          <pc:sldMk cId="659364367" sldId="301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659364367" sldId="301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1:39.555" v="18" actId="20577"/>
          <ac:spMkLst>
            <pc:docMk/>
            <pc:sldMk cId="659364367" sldId="301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24047894" sldId="302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24047894" sldId="302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24047894" sldId="302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432514192" sldId="303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432514192" sldId="303"/>
            <ac:spMk id="6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D51080EE-8366-4560-BF1A-391A23968867}" dt="2021-11-09T13:02:05.018" v="21" actId="47"/>
        <pc:sldMkLst>
          <pc:docMk/>
          <pc:sldMk cId="24319811" sldId="304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4319811" sldId="304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4319811" sldId="304"/>
            <ac:spMk id="3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D51080EE-8366-4560-BF1A-391A23968867}" dt="2021-11-09T13:02:33.334" v="24" actId="47"/>
        <pc:sldMkLst>
          <pc:docMk/>
          <pc:sldMk cId="797202007" sldId="305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797202007" sldId="305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797202007" sldId="305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749524707" sldId="306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49524707" sldId="306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030732302" sldId="308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030732302" sldId="308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977638423" sldId="309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977638423" sldId="309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977638423" sldId="309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2045196358" sldId="310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45196358" sldId="310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45196358" sldId="310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1:21.938" v="16" actId="20577"/>
        <pc:sldMkLst>
          <pc:docMk/>
          <pc:sldMk cId="2116892737" sldId="311"/>
        </pc:sldMkLst>
        <pc:spChg chg="mod">
          <ac:chgData name="Christoffer Østergaard Carstens" userId="5d542c86-40b2-4e4f-ab37-dc2fab4fc46a" providerId="ADAL" clId="{D51080EE-8366-4560-BF1A-391A23968867}" dt="2021-11-09T13:01:21.938" v="16" actId="20577"/>
          <ac:spMkLst>
            <pc:docMk/>
            <pc:sldMk cId="2116892737" sldId="311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076205525" sldId="312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076205525" sldId="312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0:51.325" v="1" actId="27636"/>
        <pc:sldMkLst>
          <pc:docMk/>
          <pc:sldMk cId="2016327201" sldId="313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16327201" sldId="313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325" v="1" actId="27636"/>
          <ac:spMkLst>
            <pc:docMk/>
            <pc:sldMk cId="2016327201" sldId="313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4213019810" sldId="314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4213019810" sldId="314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4213019810" sldId="314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763877848" sldId="315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63877848" sldId="315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63877848" sldId="315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921904823" sldId="316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921904823" sldId="316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682727521" sldId="317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682727521" sldId="317"/>
            <ac:spMk id="2" creationId="{00000000-0000-0000-0000-000000000000}"/>
          </ac:spMkLst>
        </pc:spChg>
      </pc:sldChg>
      <pc:sldChg chg="modSp new mod">
        <pc:chgData name="Christoffer Østergaard Carstens" userId="5d542c86-40b2-4e4f-ab37-dc2fab4fc46a" providerId="ADAL" clId="{D51080EE-8366-4560-BF1A-391A23968867}" dt="2021-11-09T13:04:06.026" v="50" actId="20577"/>
        <pc:sldMkLst>
          <pc:docMk/>
          <pc:sldMk cId="2229805781" sldId="318"/>
        </pc:sldMkLst>
        <pc:spChg chg="mod">
          <ac:chgData name="Christoffer Østergaard Carstens" userId="5d542c86-40b2-4e4f-ab37-dc2fab4fc46a" providerId="ADAL" clId="{D51080EE-8366-4560-BF1A-391A23968867}" dt="2021-11-09T13:03:28.937" v="48" actId="20577"/>
          <ac:spMkLst>
            <pc:docMk/>
            <pc:sldMk cId="2229805781" sldId="318"/>
            <ac:spMk id="2" creationId="{15E50C3E-5BEC-4A48-B93D-37A49914B713}"/>
          </ac:spMkLst>
        </pc:spChg>
        <pc:spChg chg="mod">
          <ac:chgData name="Christoffer Østergaard Carstens" userId="5d542c86-40b2-4e4f-ab37-dc2fab4fc46a" providerId="ADAL" clId="{D51080EE-8366-4560-BF1A-391A23968867}" dt="2021-11-09T13:04:06.026" v="50" actId="20577"/>
          <ac:spMkLst>
            <pc:docMk/>
            <pc:sldMk cId="2229805781" sldId="318"/>
            <ac:spMk id="3" creationId="{1E4E5B39-BBC1-4B3E-B317-F5F3E2C2E0C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26C386-A727-436B-8187-677947C586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D200C5C-383D-492C-95BE-85E6D86BC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F85B7D-409B-4351-B4B0-8F4607C4A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23FCEE8-0D92-4B51-83B9-49F84D41F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B1494E-BD45-4E29-923B-1846AF02D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52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76BC24-C73F-49C6-ACDF-90B384FB5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D100BD-84F8-4F69-8788-768DB8F4D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8D99AD-C612-43A7-A5A7-44724F17E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3C068AD-F84F-4E10-BB64-3B042EF6D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B5EC120-B8F9-4F7E-AD74-D412EAA8E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018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F6B50B-4867-4D05-A58A-747DCBAFB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D5EA5A1-8E96-4871-8DAA-486FD736D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7ED8E9C-E47C-4F70-9924-08CCD2BC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058EDD-6B6B-4261-8A1C-62E876F7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12B55F-2B6D-4CF0-9689-B49EDDB26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578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2647EC-DC67-4B59-8ADD-76053E112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7D23B5-F27F-4006-9454-3482398A82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A867E13-D402-4D70-B744-DBB2397D4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6B569F9-83CF-403F-B890-0AE3E24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CA7B368-8A66-4E23-A425-4F515161C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02BF781-BE84-4DE2-BBB3-1DF324D68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124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FA98A-211A-4B3F-9FC1-34EE14773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43BAEAF-CF1A-4452-855D-659C270BE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71B4AD2-0329-4AFB-B5AB-84721F7AE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2977BD3-CB28-4B94-BD7F-E09DE9FA06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DE2B7C3-2E7E-4C5A-815F-27675754D0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E1A57B7-1824-4A92-A958-C6E04BF57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592960D-18D1-4103-A9C5-0C5E05236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9C65B85-79BC-478F-989E-7EEB2750A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731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01E446-F350-4B8C-BA9C-103644308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89A54BD-856F-4791-918B-AA27C16DC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9EDFFB7-7140-4210-8836-656E2BD23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68BB78D-06D5-4912-82B6-B10A5EF7E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680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53E3E07-2811-4835-A7A4-CBAE88980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79400A2-0E6A-42CE-A3B6-58EFF6C1C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88C8BA8-B4E2-499A-9654-4D710B99F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81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9E1452-41E1-48FF-9081-B156E7698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D25658-46B0-420C-813A-16EF83FCE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9BE6928-4809-4C37-897B-4633826B3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60D3455-5D15-46BD-A77E-7D5073FF2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C23689C-9BC9-43AA-940B-459BF4B0A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65226F8-DE46-4041-B376-9D1A76CE8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97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5903-50BC-4A59-87E2-0E4BDFC75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E679D23-D688-4609-A8B5-A78FD579EC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67685E9-5223-4511-B92D-DC4C88AD6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C4F8B83-F830-4772-8817-84DD732B1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6EBDF40-ADD3-4CAD-94DB-64E122542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F5BC44F-47AA-49AD-B201-13DF7A68E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1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463774-A418-45E4-8B53-A32AA1906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386088E-F091-462C-AD70-AC5F4ECCB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0D9605-B361-4701-AD04-16C73DC27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0D3C82-5264-4910-9C11-9AC6E858F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C1AEE66-3FA8-4FAB-8412-D84BBB3DD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742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3A8BDAF-B0F3-4076-BB25-B21D809A9E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7AA036C-0FE5-49D9-AEE2-A58A779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336A5A-D2E8-4C75-8789-41A147F48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C92FF54-C142-4BE0-8A4A-DFD2882C3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D7DCA9-1B2B-4E69-B5DD-DFD227ECA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65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3C263E0-AB62-4995-884E-352307E68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68E0C4E-3CC5-4CFC-8850-518684416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2D9722-ED8F-4EE3-9BF9-91C6B10F2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C31365F-54FF-46C0-89BB-58E653238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189171-523F-4BF9-92C0-F7F36AE51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54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so.ibog.forlagetcolumbus.dk/?id=377" TargetMode="External"/><Relationship Id="rId2" Type="http://schemas.openxmlformats.org/officeDocument/2006/relationships/hyperlink" Target="https://lso.ibog.forlagetcolumbus.dk/?id=378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.dk/drtv/se/en-syg-forskel_10317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6423A2-7E3D-D49A-3D2E-E38D0E8C84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Modul 5: Vælgerne og ulighed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41872AF-AA20-AC6D-9141-EE305622CA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Forløb: Ulighed i velfærdsstaten</a:t>
            </a:r>
          </a:p>
        </p:txBody>
      </p:sp>
    </p:spTree>
    <p:extLst>
      <p:ext uri="{BB962C8B-B14F-4D97-AF65-F5344CB8AC3E}">
        <p14:creationId xmlns:p14="http://schemas.microsoft.com/office/powerpoint/2010/main" val="4082002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78E3DB-C6F5-BED0-E450-24DA7DB1D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D3CF75-13B6-DBA5-F145-D718C0CC6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Dagens tegning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Læsning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Tjek-på-lektien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err="1"/>
              <a:t>Eastons</a:t>
            </a:r>
            <a:r>
              <a:rPr lang="da-DK" dirty="0"/>
              <a:t> model + parlamentarisme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En syg forskel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Juleplenum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99375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189E5CD-7376-EDF2-D511-FD2CEA73A5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Rectangle 2054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03CE9EC-FB85-893B-27B1-817C6EE3D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Dagens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tegning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559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A3246A-D2C6-298D-054A-F67DAD22A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Tjek-på-lektien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989FDD-2776-DF7B-A05F-AEC516FCB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hlinkClick r:id="rId2"/>
              </a:rPr>
              <a:t>5.8: Partier, vælgere og fordelings- og værdipolitik | LUK SAMFUNDET OP!</a:t>
            </a:r>
            <a:r>
              <a:rPr lang="da-DK" dirty="0"/>
              <a:t> + </a:t>
            </a:r>
            <a:r>
              <a:rPr lang="da-DK" dirty="0">
                <a:hlinkClick r:id="rId3"/>
              </a:rPr>
              <a:t>5.9: Hvordan forklarer man de politiske partiers adfærd? | LUK SAMFUNDET OP!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Egotropisk og sociotropiske vælgere</a:t>
            </a:r>
          </a:p>
          <a:p>
            <a:r>
              <a:rPr lang="da-DK" dirty="0"/>
              <a:t>Downs model</a:t>
            </a:r>
          </a:p>
          <a:p>
            <a:r>
              <a:rPr lang="da-DK" dirty="0"/>
              <a:t>Issue-</a:t>
            </a:r>
            <a:r>
              <a:rPr lang="da-DK" dirty="0" err="1"/>
              <a:t>voting</a:t>
            </a:r>
            <a:endParaRPr lang="da-DK" dirty="0"/>
          </a:p>
          <a:p>
            <a:r>
              <a:rPr lang="da-DK" dirty="0"/>
              <a:t>Kerne- og marginalvælgere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20395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C52B13-5BDE-7CE1-495F-BB24C2790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Downs model</a:t>
            </a:r>
          </a:p>
        </p:txBody>
      </p:sp>
      <p:pic>
        <p:nvPicPr>
          <p:cNvPr id="1026" name="Picture 2" descr="Et billede, der indeholder tekst, Font/skrifttype, skærmbillede, hvid&#10;&#10;Automatisk genereret beskrivelse">
            <a:extLst>
              <a:ext uri="{FF2B5EF4-FFF2-40B4-BE49-F238E27FC236}">
                <a16:creationId xmlns:a16="http://schemas.microsoft.com/office/drawing/2014/main" id="{E9019B7B-02A6-717F-9CAB-7DD95E07CB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2154779"/>
            <a:ext cx="10905066" cy="343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230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4C74A87-D4FE-C16E-0B76-562D1FE7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Eastons model af det politiske system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2325DA-F83D-6A7F-75A5-1F8D3DAF75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0695" y="2254102"/>
            <a:ext cx="11922326" cy="378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755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CF57EE94-4B5D-CA36-6B29-EF0FE5804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da-DK" sz="3600" dirty="0">
                <a:solidFill>
                  <a:schemeClr val="tx2"/>
                </a:solidFill>
              </a:rPr>
              <a:t>Parlamentarisme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B7A3354-6D64-440F-0F73-3ECDDBB7E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5811" y="255181"/>
            <a:ext cx="6830877" cy="6421959"/>
          </a:xfrm>
        </p:spPr>
        <p:txBody>
          <a:bodyPr anchor="ctr">
            <a:normAutofit/>
          </a:bodyPr>
          <a:lstStyle/>
          <a:p>
            <a:r>
              <a:rPr lang="da-DK" sz="2600" dirty="0">
                <a:solidFill>
                  <a:schemeClr val="tx2"/>
                </a:solidFill>
              </a:rPr>
              <a:t>I politiske systemer med parlamentarisme stemmer vælgerne ikke direkte om, hvem der skal sidde i regeringen. </a:t>
            </a:r>
          </a:p>
          <a:p>
            <a:pPr lvl="1"/>
            <a:r>
              <a:rPr lang="da-DK" sz="2600" dirty="0">
                <a:solidFill>
                  <a:schemeClr val="tx2"/>
                </a:solidFill>
              </a:rPr>
              <a:t>Det finder partierne i landets parlament ud af. Men faktisk findes der to former for parlamentarisme.</a:t>
            </a:r>
          </a:p>
          <a:p>
            <a:endParaRPr lang="da-DK" sz="2600" dirty="0">
              <a:solidFill>
                <a:schemeClr val="tx2"/>
              </a:solidFill>
            </a:endParaRPr>
          </a:p>
          <a:p>
            <a:r>
              <a:rPr lang="da-DK" sz="2600" b="1" i="1" dirty="0">
                <a:solidFill>
                  <a:schemeClr val="tx2"/>
                </a:solidFill>
              </a:rPr>
              <a:t>Positiv parlamentarisme</a:t>
            </a:r>
            <a:r>
              <a:rPr lang="da-DK" sz="2600" dirty="0">
                <a:solidFill>
                  <a:schemeClr val="tx2"/>
                </a:solidFill>
              </a:rPr>
              <a:t>: det/de partier, der danner regering, skal fra starten have et flertal i parlamentet bag sig</a:t>
            </a:r>
            <a:br>
              <a:rPr lang="da-DK" sz="2600" dirty="0">
                <a:solidFill>
                  <a:schemeClr val="tx2"/>
                </a:solidFill>
              </a:rPr>
            </a:br>
            <a:endParaRPr lang="da-DK" sz="2600" dirty="0">
              <a:solidFill>
                <a:schemeClr val="tx2"/>
              </a:solidFill>
            </a:endParaRPr>
          </a:p>
          <a:p>
            <a:r>
              <a:rPr lang="da-DK" sz="2600" b="1" i="1" dirty="0">
                <a:solidFill>
                  <a:schemeClr val="tx2"/>
                </a:solidFill>
              </a:rPr>
              <a:t>Negativ parlamentarisme</a:t>
            </a:r>
            <a:r>
              <a:rPr lang="da-DK" sz="2600" dirty="0">
                <a:solidFill>
                  <a:schemeClr val="tx2"/>
                </a:solidFill>
              </a:rPr>
              <a:t>: Regeringsdannende partier kan nøjes med ikke at have et flertal i parlamentet imod sig. </a:t>
            </a:r>
          </a:p>
        </p:txBody>
      </p:sp>
    </p:spTree>
    <p:extLst>
      <p:ext uri="{BB962C8B-B14F-4D97-AF65-F5344CB8AC3E}">
        <p14:creationId xmlns:p14="http://schemas.microsoft.com/office/powerpoint/2010/main" val="4009455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78ABCD-C82E-40CA-7CF5-947E3E061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DRTV - En syg forskel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67BCA9-7A9A-6F10-BAE7-FC6050111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07913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9055</TotalTime>
  <Words>158</Words>
  <Application>Microsoft Office PowerPoint</Application>
  <PresentationFormat>Widescreen</PresentationFormat>
  <Paragraphs>26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Modul 5: Vælgerne og ulighed</vt:lpstr>
      <vt:lpstr>Plan</vt:lpstr>
      <vt:lpstr>Dagens tegning</vt:lpstr>
      <vt:lpstr>Tjek-på-lektien</vt:lpstr>
      <vt:lpstr>Downs model</vt:lpstr>
      <vt:lpstr>Eastons model af det politiske system</vt:lpstr>
      <vt:lpstr>Parlamentarisme </vt:lpstr>
      <vt:lpstr>DRTV - En syg forskel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448</cp:revision>
  <dcterms:created xsi:type="dcterms:W3CDTF">2019-11-18T13:34:44Z</dcterms:created>
  <dcterms:modified xsi:type="dcterms:W3CDTF">2024-12-17T11:19:18Z</dcterms:modified>
</cp:coreProperties>
</file>