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3" r:id="rId4"/>
    <p:sldId id="269" r:id="rId5"/>
    <p:sldId id="268" r:id="rId6"/>
    <p:sldId id="270" r:id="rId7"/>
    <p:sldId id="271" r:id="rId8"/>
    <p:sldId id="274" r:id="rId9"/>
    <p:sldId id="272" r:id="rId10"/>
    <p:sldId id="27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AF2B0-757D-4F1F-8C96-40F152CC6B30}" v="1" dt="2024-12-11T09:16:11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68A39025-F49F-4E03-9562-1412498F2F2C}"/>
    <pc:docChg chg="undo custSel addSld delSld modSld sldOrd">
      <pc:chgData name="Christoffer Østergaard Carstens" userId="5d542c86-40b2-4e4f-ab37-dc2fab4fc46a" providerId="ADAL" clId="{68A39025-F49F-4E03-9562-1412498F2F2C}" dt="2024-03-06T08:41:59.874" v="1513" actId="20577"/>
      <pc:docMkLst>
        <pc:docMk/>
      </pc:docMkLst>
      <pc:sldChg chg="modSp mod">
        <pc:chgData name="Christoffer Østergaard Carstens" userId="5d542c86-40b2-4e4f-ab37-dc2fab4fc46a" providerId="ADAL" clId="{68A39025-F49F-4E03-9562-1412498F2F2C}" dt="2024-03-04T13:30:50.223" v="11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8A39025-F49F-4E03-9562-1412498F2F2C}" dt="2024-03-04T13:30:29.755" v="31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8A39025-F49F-4E03-9562-1412498F2F2C}" dt="2024-03-04T13:30:50.223" v="11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 ord">
        <pc:chgData name="Christoffer Østergaard Carstens" userId="5d542c86-40b2-4e4f-ab37-dc2fab4fc46a" providerId="ADAL" clId="{68A39025-F49F-4E03-9562-1412498F2F2C}" dt="2024-03-06T08:41:59.874" v="151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68A39025-F49F-4E03-9562-1412498F2F2C}" dt="2024-03-06T08:41:59.874" v="151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del">
        <pc:chgData name="Christoffer Østergaard Carstens" userId="5d542c86-40b2-4e4f-ab37-dc2fab4fc46a" providerId="ADAL" clId="{68A39025-F49F-4E03-9562-1412498F2F2C}" dt="2024-03-04T13:32:08.758" v="298" actId="47"/>
        <pc:sldMkLst>
          <pc:docMk/>
          <pc:sldMk cId="1140263369" sldId="258"/>
        </pc:sldMkLst>
      </pc:sldChg>
      <pc:sldChg chg="del">
        <pc:chgData name="Christoffer Østergaard Carstens" userId="5d542c86-40b2-4e4f-ab37-dc2fab4fc46a" providerId="ADAL" clId="{68A39025-F49F-4E03-9562-1412498F2F2C}" dt="2024-03-04T13:32:09.162" v="299" actId="47"/>
        <pc:sldMkLst>
          <pc:docMk/>
          <pc:sldMk cId="569378437" sldId="259"/>
        </pc:sldMkLst>
      </pc:sldChg>
      <pc:sldChg chg="del">
        <pc:chgData name="Christoffer Østergaard Carstens" userId="5d542c86-40b2-4e4f-ab37-dc2fab4fc46a" providerId="ADAL" clId="{68A39025-F49F-4E03-9562-1412498F2F2C}" dt="2024-03-04T13:32:10.225" v="301" actId="47"/>
        <pc:sldMkLst>
          <pc:docMk/>
          <pc:sldMk cId="3653715510" sldId="260"/>
        </pc:sldMkLst>
      </pc:sldChg>
      <pc:sldChg chg="del">
        <pc:chgData name="Christoffer Østergaard Carstens" userId="5d542c86-40b2-4e4f-ab37-dc2fab4fc46a" providerId="ADAL" clId="{68A39025-F49F-4E03-9562-1412498F2F2C}" dt="2024-03-04T13:32:10.488" v="302" actId="47"/>
        <pc:sldMkLst>
          <pc:docMk/>
          <pc:sldMk cId="2861203370" sldId="261"/>
        </pc:sldMkLst>
      </pc:sldChg>
      <pc:sldChg chg="del">
        <pc:chgData name="Christoffer Østergaard Carstens" userId="5d542c86-40b2-4e4f-ab37-dc2fab4fc46a" providerId="ADAL" clId="{68A39025-F49F-4E03-9562-1412498F2F2C}" dt="2024-03-04T13:32:09.690" v="300" actId="47"/>
        <pc:sldMkLst>
          <pc:docMk/>
          <pc:sldMk cId="694579529" sldId="262"/>
        </pc:sldMkLst>
      </pc:sldChg>
      <pc:sldChg chg="del">
        <pc:chgData name="Christoffer Østergaard Carstens" userId="5d542c86-40b2-4e4f-ab37-dc2fab4fc46a" providerId="ADAL" clId="{68A39025-F49F-4E03-9562-1412498F2F2C}" dt="2024-03-04T13:32:10.941" v="303" actId="47"/>
        <pc:sldMkLst>
          <pc:docMk/>
          <pc:sldMk cId="522426096" sldId="263"/>
        </pc:sldMkLst>
      </pc:sldChg>
      <pc:sldChg chg="del">
        <pc:chgData name="Christoffer Østergaard Carstens" userId="5d542c86-40b2-4e4f-ab37-dc2fab4fc46a" providerId="ADAL" clId="{68A39025-F49F-4E03-9562-1412498F2F2C}" dt="2024-03-04T13:32:08.156" v="297" actId="47"/>
        <pc:sldMkLst>
          <pc:docMk/>
          <pc:sldMk cId="180962672" sldId="265"/>
        </pc:sldMkLst>
      </pc:sldChg>
      <pc:sldChg chg="del">
        <pc:chgData name="Christoffer Østergaard Carstens" userId="5d542c86-40b2-4e4f-ab37-dc2fab4fc46a" providerId="ADAL" clId="{68A39025-F49F-4E03-9562-1412498F2F2C}" dt="2024-03-04T13:32:11.441" v="304" actId="47"/>
        <pc:sldMkLst>
          <pc:docMk/>
          <pc:sldMk cId="2041897146" sldId="266"/>
        </pc:sldMkLst>
      </pc:sldChg>
      <pc:sldChg chg="modSp new mod">
        <pc:chgData name="Christoffer Østergaard Carstens" userId="5d542c86-40b2-4e4f-ab37-dc2fab4fc46a" providerId="ADAL" clId="{68A39025-F49F-4E03-9562-1412498F2F2C}" dt="2024-03-04T13:31:43.575" v="246" actId="20577"/>
        <pc:sldMkLst>
          <pc:docMk/>
          <pc:sldMk cId="3841534949" sldId="267"/>
        </pc:sldMkLst>
        <pc:spChg chg="mod">
          <ac:chgData name="Christoffer Østergaard Carstens" userId="5d542c86-40b2-4e4f-ab37-dc2fab4fc46a" providerId="ADAL" clId="{68A39025-F49F-4E03-9562-1412498F2F2C}" dt="2024-03-04T13:31:24.370" v="144" actId="20577"/>
          <ac:spMkLst>
            <pc:docMk/>
            <pc:sldMk cId="3841534949" sldId="267"/>
            <ac:spMk id="2" creationId="{B2BA5EDC-DB3C-E5AC-51AA-C8275E02AAAA}"/>
          </ac:spMkLst>
        </pc:spChg>
        <pc:spChg chg="mod">
          <ac:chgData name="Christoffer Østergaard Carstens" userId="5d542c86-40b2-4e4f-ab37-dc2fab4fc46a" providerId="ADAL" clId="{68A39025-F49F-4E03-9562-1412498F2F2C}" dt="2024-03-04T13:31:43.575" v="246" actId="20577"/>
          <ac:spMkLst>
            <pc:docMk/>
            <pc:sldMk cId="3841534949" sldId="267"/>
            <ac:spMk id="3" creationId="{4BF8D28F-EB09-BEBD-6164-F934C3368E8D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13:32:42.221" v="426" actId="20577"/>
        <pc:sldMkLst>
          <pc:docMk/>
          <pc:sldMk cId="4159703198" sldId="268"/>
        </pc:sldMkLst>
        <pc:spChg chg="mod">
          <ac:chgData name="Christoffer Østergaard Carstens" userId="5d542c86-40b2-4e4f-ab37-dc2fab4fc46a" providerId="ADAL" clId="{68A39025-F49F-4E03-9562-1412498F2F2C}" dt="2024-03-04T13:32:18.038" v="314" actId="20577"/>
          <ac:spMkLst>
            <pc:docMk/>
            <pc:sldMk cId="4159703198" sldId="268"/>
            <ac:spMk id="2" creationId="{714D1065-7437-86B2-FDD1-CBE284693410}"/>
          </ac:spMkLst>
        </pc:spChg>
        <pc:spChg chg="mod">
          <ac:chgData name="Christoffer Østergaard Carstens" userId="5d542c86-40b2-4e4f-ab37-dc2fab4fc46a" providerId="ADAL" clId="{68A39025-F49F-4E03-9562-1412498F2F2C}" dt="2024-03-04T13:32:42.221" v="426" actId="20577"/>
          <ac:spMkLst>
            <pc:docMk/>
            <pc:sldMk cId="4159703198" sldId="268"/>
            <ac:spMk id="3" creationId="{7F92E836-A2C3-3C1B-48A4-4FCA30B5AB29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2:39.755" v="741" actId="15"/>
        <pc:sldMkLst>
          <pc:docMk/>
          <pc:sldMk cId="325117577" sldId="269"/>
        </pc:sldMkLst>
        <pc:spChg chg="mod">
          <ac:chgData name="Christoffer Østergaard Carstens" userId="5d542c86-40b2-4e4f-ab37-dc2fab4fc46a" providerId="ADAL" clId="{68A39025-F49F-4E03-9562-1412498F2F2C}" dt="2024-03-04T13:33:06.214" v="464" actId="20577"/>
          <ac:spMkLst>
            <pc:docMk/>
            <pc:sldMk cId="325117577" sldId="269"/>
            <ac:spMk id="2" creationId="{76DF586A-56AC-8E57-6D92-D2BFE6A2DE45}"/>
          </ac:spMkLst>
        </pc:spChg>
        <pc:spChg chg="mod">
          <ac:chgData name="Christoffer Østergaard Carstens" userId="5d542c86-40b2-4e4f-ab37-dc2fab4fc46a" providerId="ADAL" clId="{68A39025-F49F-4E03-9562-1412498F2F2C}" dt="2024-03-04T21:32:39.755" v="741" actId="15"/>
          <ac:spMkLst>
            <pc:docMk/>
            <pc:sldMk cId="325117577" sldId="269"/>
            <ac:spMk id="3" creationId="{3DDA4526-1BFD-FCFC-F21C-7C29EAC4EAC7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3:05.462" v="817" actId="20577"/>
        <pc:sldMkLst>
          <pc:docMk/>
          <pc:sldMk cId="444944458" sldId="270"/>
        </pc:sldMkLst>
        <pc:spChg chg="mod">
          <ac:chgData name="Christoffer Østergaard Carstens" userId="5d542c86-40b2-4e4f-ab37-dc2fab4fc46a" providerId="ADAL" clId="{68A39025-F49F-4E03-9562-1412498F2F2C}" dt="2024-03-04T13:33:12.753" v="478" actId="20577"/>
          <ac:spMkLst>
            <pc:docMk/>
            <pc:sldMk cId="444944458" sldId="270"/>
            <ac:spMk id="2" creationId="{B3DF0B1A-818C-8270-6BC3-F4DA41A5064E}"/>
          </ac:spMkLst>
        </pc:spChg>
        <pc:spChg chg="mod">
          <ac:chgData name="Christoffer Østergaard Carstens" userId="5d542c86-40b2-4e4f-ab37-dc2fab4fc46a" providerId="ADAL" clId="{68A39025-F49F-4E03-9562-1412498F2F2C}" dt="2024-03-04T21:33:05.462" v="817" actId="20577"/>
          <ac:spMkLst>
            <pc:docMk/>
            <pc:sldMk cId="444944458" sldId="270"/>
            <ac:spMk id="3" creationId="{865E413F-709B-FE46-F792-404ECBD5993E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4:49.392" v="870" actId="5793"/>
        <pc:sldMkLst>
          <pc:docMk/>
          <pc:sldMk cId="2695562265" sldId="271"/>
        </pc:sldMkLst>
        <pc:spChg chg="mod">
          <ac:chgData name="Christoffer Østergaard Carstens" userId="5d542c86-40b2-4e4f-ab37-dc2fab4fc46a" providerId="ADAL" clId="{68A39025-F49F-4E03-9562-1412498F2F2C}" dt="2024-03-04T21:33:12.479" v="818" actId="313"/>
          <ac:spMkLst>
            <pc:docMk/>
            <pc:sldMk cId="2695562265" sldId="271"/>
            <ac:spMk id="2" creationId="{F17106A4-5E94-EBB2-5BA4-651548693C20}"/>
          </ac:spMkLst>
        </pc:spChg>
        <pc:spChg chg="mod">
          <ac:chgData name="Christoffer Østergaard Carstens" userId="5d542c86-40b2-4e4f-ab37-dc2fab4fc46a" providerId="ADAL" clId="{68A39025-F49F-4E03-9562-1412498F2F2C}" dt="2024-03-04T21:34:49.392" v="870" actId="5793"/>
          <ac:spMkLst>
            <pc:docMk/>
            <pc:sldMk cId="2695562265" sldId="271"/>
            <ac:spMk id="3" creationId="{106866F5-C757-87B9-538F-DD920CE2C7F8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6:46.506" v="1010" actId="20577"/>
        <pc:sldMkLst>
          <pc:docMk/>
          <pc:sldMk cId="1953862282" sldId="272"/>
        </pc:sldMkLst>
        <pc:spChg chg="mod">
          <ac:chgData name="Christoffer Østergaard Carstens" userId="5d542c86-40b2-4e4f-ab37-dc2fab4fc46a" providerId="ADAL" clId="{68A39025-F49F-4E03-9562-1412498F2F2C}" dt="2024-03-04T21:35:34.764" v="892" actId="20577"/>
          <ac:spMkLst>
            <pc:docMk/>
            <pc:sldMk cId="1953862282" sldId="272"/>
            <ac:spMk id="2" creationId="{3F04347D-39EC-4D7F-395C-834BD67945D5}"/>
          </ac:spMkLst>
        </pc:spChg>
        <pc:spChg chg="mod">
          <ac:chgData name="Christoffer Østergaard Carstens" userId="5d542c86-40b2-4e4f-ab37-dc2fab4fc46a" providerId="ADAL" clId="{68A39025-F49F-4E03-9562-1412498F2F2C}" dt="2024-03-04T21:36:46.506" v="1010" actId="20577"/>
          <ac:spMkLst>
            <pc:docMk/>
            <pc:sldMk cId="1953862282" sldId="272"/>
            <ac:spMk id="3" creationId="{EB5D9BF8-CEC1-8D72-1CE5-0A1DA0C2C3A2}"/>
          </ac:spMkLst>
        </pc:spChg>
      </pc:sldChg>
      <pc:sldChg chg="addSp delSp modSp new mod">
        <pc:chgData name="Christoffer Østergaard Carstens" userId="5d542c86-40b2-4e4f-ab37-dc2fab4fc46a" providerId="ADAL" clId="{68A39025-F49F-4E03-9562-1412498F2F2C}" dt="2024-03-04T21:30:25.198" v="584" actId="1076"/>
        <pc:sldMkLst>
          <pc:docMk/>
          <pc:sldMk cId="3096716205" sldId="273"/>
        </pc:sldMkLst>
        <pc:spChg chg="mod">
          <ac:chgData name="Christoffer Østergaard Carstens" userId="5d542c86-40b2-4e4f-ab37-dc2fab4fc46a" providerId="ADAL" clId="{68A39025-F49F-4E03-9562-1412498F2F2C}" dt="2024-03-04T21:29:53.388" v="579" actId="20577"/>
          <ac:spMkLst>
            <pc:docMk/>
            <pc:sldMk cId="3096716205" sldId="273"/>
            <ac:spMk id="2" creationId="{574708C6-62AD-90DB-2862-982857476169}"/>
          </ac:spMkLst>
        </pc:spChg>
        <pc:picChg chg="add del mod">
          <ac:chgData name="Christoffer Østergaard Carstens" userId="5d542c86-40b2-4e4f-ab37-dc2fab4fc46a" providerId="ADAL" clId="{68A39025-F49F-4E03-9562-1412498F2F2C}" dt="2024-03-04T21:30:17.864" v="580" actId="478"/>
          <ac:picMkLst>
            <pc:docMk/>
            <pc:sldMk cId="3096716205" sldId="273"/>
            <ac:picMk id="5" creationId="{45A403C6-45B8-5AAE-A6EB-F6915C33BC17}"/>
          </ac:picMkLst>
        </pc:picChg>
        <pc:picChg chg="add mod">
          <ac:chgData name="Christoffer Østergaard Carstens" userId="5d542c86-40b2-4e4f-ab37-dc2fab4fc46a" providerId="ADAL" clId="{68A39025-F49F-4E03-9562-1412498F2F2C}" dt="2024-03-04T21:30:25.198" v="584" actId="1076"/>
          <ac:picMkLst>
            <pc:docMk/>
            <pc:sldMk cId="3096716205" sldId="273"/>
            <ac:picMk id="7" creationId="{83B7860C-1760-4167-8F0F-A2C4EED8351B}"/>
          </ac:picMkLst>
        </pc:picChg>
      </pc:sldChg>
      <pc:sldChg chg="addSp delSp modSp new mod">
        <pc:chgData name="Christoffer Østergaard Carstens" userId="5d542c86-40b2-4e4f-ab37-dc2fab4fc46a" providerId="ADAL" clId="{68A39025-F49F-4E03-9562-1412498F2F2C}" dt="2024-03-04T21:31:49.977" v="620" actId="14100"/>
        <pc:sldMkLst>
          <pc:docMk/>
          <pc:sldMk cId="1289440648" sldId="274"/>
        </pc:sldMkLst>
        <pc:spChg chg="mod">
          <ac:chgData name="Christoffer Østergaard Carstens" userId="5d542c86-40b2-4e4f-ab37-dc2fab4fc46a" providerId="ADAL" clId="{68A39025-F49F-4E03-9562-1412498F2F2C}" dt="2024-03-04T21:31:49.977" v="620" actId="14100"/>
          <ac:spMkLst>
            <pc:docMk/>
            <pc:sldMk cId="1289440648" sldId="274"/>
            <ac:spMk id="3" creationId="{48259B65-4783-848A-EE6E-DBC66E756078}"/>
          </ac:spMkLst>
        </pc:spChg>
        <pc:picChg chg="add del">
          <ac:chgData name="Christoffer Østergaard Carstens" userId="5d542c86-40b2-4e4f-ab37-dc2fab4fc46a" providerId="ADAL" clId="{68A39025-F49F-4E03-9562-1412498F2F2C}" dt="2024-03-04T21:31:10.168" v="587" actId="478"/>
          <ac:picMkLst>
            <pc:docMk/>
            <pc:sldMk cId="1289440648" sldId="274"/>
            <ac:picMk id="5" creationId="{D5834CBE-EC03-5389-6F24-82C6F2D7E381}"/>
          </ac:picMkLst>
        </pc:picChg>
        <pc:picChg chg="add del">
          <ac:chgData name="Christoffer Østergaard Carstens" userId="5d542c86-40b2-4e4f-ab37-dc2fab4fc46a" providerId="ADAL" clId="{68A39025-F49F-4E03-9562-1412498F2F2C}" dt="2024-03-04T21:31:16.895" v="589" actId="478"/>
          <ac:picMkLst>
            <pc:docMk/>
            <pc:sldMk cId="1289440648" sldId="274"/>
            <ac:picMk id="7" creationId="{FE4BB73E-5CFB-1E2C-936F-B722481E6923}"/>
          </ac:picMkLst>
        </pc:picChg>
        <pc:picChg chg="add mod">
          <ac:chgData name="Christoffer Østergaard Carstens" userId="5d542c86-40b2-4e4f-ab37-dc2fab4fc46a" providerId="ADAL" clId="{68A39025-F49F-4E03-9562-1412498F2F2C}" dt="2024-03-04T21:31:34.870" v="591" actId="1076"/>
          <ac:picMkLst>
            <pc:docMk/>
            <pc:sldMk cId="1289440648" sldId="274"/>
            <ac:picMk id="9" creationId="{564A2068-5686-8083-DBA4-DD8816A5038C}"/>
          </ac:picMkLst>
        </pc:picChg>
      </pc:sldChg>
      <pc:sldChg chg="modSp new mod">
        <pc:chgData name="Christoffer Østergaard Carstens" userId="5d542c86-40b2-4e4f-ab37-dc2fab4fc46a" providerId="ADAL" clId="{68A39025-F49F-4E03-9562-1412498F2F2C}" dt="2024-03-04T21:37:42.636" v="1098" actId="20577"/>
        <pc:sldMkLst>
          <pc:docMk/>
          <pc:sldMk cId="2103084635" sldId="275"/>
        </pc:sldMkLst>
        <pc:spChg chg="mod">
          <ac:chgData name="Christoffer Østergaard Carstens" userId="5d542c86-40b2-4e4f-ab37-dc2fab4fc46a" providerId="ADAL" clId="{68A39025-F49F-4E03-9562-1412498F2F2C}" dt="2024-03-04T21:37:03.192" v="1029" actId="20577"/>
          <ac:spMkLst>
            <pc:docMk/>
            <pc:sldMk cId="2103084635" sldId="275"/>
            <ac:spMk id="2" creationId="{D680EDC2-D17E-5AEA-A6A0-A1C32C22C725}"/>
          </ac:spMkLst>
        </pc:spChg>
        <pc:spChg chg="mod">
          <ac:chgData name="Christoffer Østergaard Carstens" userId="5d542c86-40b2-4e4f-ab37-dc2fab4fc46a" providerId="ADAL" clId="{68A39025-F49F-4E03-9562-1412498F2F2C}" dt="2024-03-04T21:37:42.636" v="1098" actId="20577"/>
          <ac:spMkLst>
            <pc:docMk/>
            <pc:sldMk cId="2103084635" sldId="275"/>
            <ac:spMk id="3" creationId="{A21B8957-675E-4D3A-2837-03E3E4553246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8:57.353" v="1154" actId="15"/>
        <pc:sldMkLst>
          <pc:docMk/>
          <pc:sldMk cId="2226795510" sldId="276"/>
        </pc:sldMkLst>
        <pc:spChg chg="mod">
          <ac:chgData name="Christoffer Østergaard Carstens" userId="5d542c86-40b2-4e4f-ab37-dc2fab4fc46a" providerId="ADAL" clId="{68A39025-F49F-4E03-9562-1412498F2F2C}" dt="2024-03-04T21:37:50.348" v="1100"/>
          <ac:spMkLst>
            <pc:docMk/>
            <pc:sldMk cId="2226795510" sldId="276"/>
            <ac:spMk id="2" creationId="{10610647-3010-7DA7-DC22-F63FFEB86CB7}"/>
          </ac:spMkLst>
        </pc:spChg>
        <pc:spChg chg="mod">
          <ac:chgData name="Christoffer Østergaard Carstens" userId="5d542c86-40b2-4e4f-ab37-dc2fab4fc46a" providerId="ADAL" clId="{68A39025-F49F-4E03-9562-1412498F2F2C}" dt="2024-03-04T21:38:57.353" v="1154" actId="15"/>
          <ac:spMkLst>
            <pc:docMk/>
            <pc:sldMk cId="2226795510" sldId="276"/>
            <ac:spMk id="3" creationId="{F3C8087D-D462-D4CD-2E94-0449428C35A1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1:33.991" v="1282" actId="27636"/>
        <pc:sldMkLst>
          <pc:docMk/>
          <pc:sldMk cId="441452634" sldId="277"/>
        </pc:sldMkLst>
        <pc:spChg chg="mod">
          <ac:chgData name="Christoffer Østergaard Carstens" userId="5d542c86-40b2-4e4f-ab37-dc2fab4fc46a" providerId="ADAL" clId="{68A39025-F49F-4E03-9562-1412498F2F2C}" dt="2024-03-04T21:39:39.030" v="1210" actId="20577"/>
          <ac:spMkLst>
            <pc:docMk/>
            <pc:sldMk cId="441452634" sldId="277"/>
            <ac:spMk id="2" creationId="{2D0DAFF5-A2D7-16BC-F549-CE9B2345F275}"/>
          </ac:spMkLst>
        </pc:spChg>
        <pc:spChg chg="mod">
          <ac:chgData name="Christoffer Østergaard Carstens" userId="5d542c86-40b2-4e4f-ab37-dc2fab4fc46a" providerId="ADAL" clId="{68A39025-F49F-4E03-9562-1412498F2F2C}" dt="2024-03-04T21:41:33.991" v="1282" actId="27636"/>
          <ac:spMkLst>
            <pc:docMk/>
            <pc:sldMk cId="441452634" sldId="277"/>
            <ac:spMk id="3" creationId="{B4BEFF84-C999-06FF-B0EA-FDA9F75F8E0F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3:27.624" v="1447" actId="20577"/>
        <pc:sldMkLst>
          <pc:docMk/>
          <pc:sldMk cId="1029650776" sldId="278"/>
        </pc:sldMkLst>
        <pc:spChg chg="mod">
          <ac:chgData name="Christoffer Østergaard Carstens" userId="5d542c86-40b2-4e4f-ab37-dc2fab4fc46a" providerId="ADAL" clId="{68A39025-F49F-4E03-9562-1412498F2F2C}" dt="2024-03-04T21:42:39.819" v="1383" actId="404"/>
          <ac:spMkLst>
            <pc:docMk/>
            <pc:sldMk cId="1029650776" sldId="278"/>
            <ac:spMk id="2" creationId="{19CCAA71-8913-B571-9643-D53A6955234E}"/>
          </ac:spMkLst>
        </pc:spChg>
        <pc:spChg chg="mod">
          <ac:chgData name="Christoffer Østergaard Carstens" userId="5d542c86-40b2-4e4f-ab37-dc2fab4fc46a" providerId="ADAL" clId="{68A39025-F49F-4E03-9562-1412498F2F2C}" dt="2024-03-04T21:43:27.624" v="1447" actId="20577"/>
          <ac:spMkLst>
            <pc:docMk/>
            <pc:sldMk cId="1029650776" sldId="278"/>
            <ac:spMk id="3" creationId="{A6E1B1F3-BDE3-CCDF-457D-D3B3211D5DD4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1:21.809" v="1500" actId="404"/>
        <pc:sldMkLst>
          <pc:docMk/>
          <pc:sldMk cId="2353751717" sldId="279"/>
        </pc:sldMkLst>
        <pc:spChg chg="mod">
          <ac:chgData name="Christoffer Østergaard Carstens" userId="5d542c86-40b2-4e4f-ab37-dc2fab4fc46a" providerId="ADAL" clId="{68A39025-F49F-4E03-9562-1412498F2F2C}" dt="2024-03-04T21:51:05.068" v="1492" actId="20577"/>
          <ac:spMkLst>
            <pc:docMk/>
            <pc:sldMk cId="2353751717" sldId="279"/>
            <ac:spMk id="2" creationId="{B3EBAC9C-9D80-AB9C-0CD3-8E8348973ABB}"/>
          </ac:spMkLst>
        </pc:spChg>
        <pc:spChg chg="mod">
          <ac:chgData name="Christoffer Østergaard Carstens" userId="5d542c86-40b2-4e4f-ab37-dc2fab4fc46a" providerId="ADAL" clId="{68A39025-F49F-4E03-9562-1412498F2F2C}" dt="2024-03-04T21:51:21.809" v="1500" actId="404"/>
          <ac:spMkLst>
            <pc:docMk/>
            <pc:sldMk cId="2353751717" sldId="279"/>
            <ac:spMk id="3" creationId="{3A6C6A7E-00C4-425F-011A-DFAE00C5A28A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3:48.603" v="1502"/>
        <pc:sldMkLst>
          <pc:docMk/>
          <pc:sldMk cId="1175977481" sldId="280"/>
        </pc:sldMkLst>
        <pc:spChg chg="mod">
          <ac:chgData name="Christoffer Østergaard Carstens" userId="5d542c86-40b2-4e4f-ab37-dc2fab4fc46a" providerId="ADAL" clId="{68A39025-F49F-4E03-9562-1412498F2F2C}" dt="2024-03-04T21:53:48.603" v="1502"/>
          <ac:spMkLst>
            <pc:docMk/>
            <pc:sldMk cId="1175977481" sldId="280"/>
            <ac:spMk id="3" creationId="{5D5B3518-E703-7637-AB7E-DD85012705AB}"/>
          </ac:spMkLst>
        </pc:spChg>
      </pc:sldChg>
    </pc:docChg>
  </pc:docChgLst>
  <pc:docChgLst>
    <pc:chgData name="Christoffer Østergaard Carstens" userId="5d542c86-40b2-4e4f-ab37-dc2fab4fc46a" providerId="ADAL" clId="{78F4BCEC-7423-469E-8E4E-37FAC9F15D9B}"/>
    <pc:docChg chg="custSel addSld modSld">
      <pc:chgData name="Christoffer Østergaard Carstens" userId="5d542c86-40b2-4e4f-ab37-dc2fab4fc46a" providerId="ADAL" clId="{78F4BCEC-7423-469E-8E4E-37FAC9F15D9B}" dt="2021-09-03T11:08:09.811" v="139" actId="20577"/>
      <pc:docMkLst>
        <pc:docMk/>
      </pc:docMkLst>
      <pc:sldChg chg="modSp mod">
        <pc:chgData name="Christoffer Østergaard Carstens" userId="5d542c86-40b2-4e4f-ab37-dc2fab4fc46a" providerId="ADAL" clId="{78F4BCEC-7423-469E-8E4E-37FAC9F15D9B}" dt="2021-09-03T11:07:43.276" v="6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78F4BCEC-7423-469E-8E4E-37FAC9F15D9B}" dt="2021-09-03T11:07:43.276" v="64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0.897" v="10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78F4BCEC-7423-469E-8E4E-37FAC9F15D9B}" dt="2021-09-03T11:07:50.897" v="103" actId="20577"/>
          <ac:spMkLst>
            <pc:docMk/>
            <pc:sldMk cId="4146063524" sldId="257"/>
            <ac:spMk id="2" creationId="{660C6D58-2C2A-4146-91D4-6A32BFD205AD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5.081" v="111" actId="20577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78F4BCEC-7423-469E-8E4E-37FAC9F15D9B}" dt="2021-09-03T11:07:55.081" v="111" actId="20577"/>
          <ac:spMkLst>
            <pc:docMk/>
            <pc:sldMk cId="1140263369" sldId="258"/>
            <ac:spMk id="2" creationId="{27BC083E-AE2A-4D3D-B95D-5C2283F9B02A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8:09.811" v="13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78F4BCEC-7423-469E-8E4E-37FAC9F15D9B}" dt="2021-09-03T11:08:09.811" v="139" actId="20577"/>
          <ac:spMkLst>
            <pc:docMk/>
            <pc:sldMk cId="569378437" sldId="259"/>
            <ac:spMk id="2" creationId="{AD65295C-1DCE-4517-8710-1D6684D1DCF3}"/>
          </ac:spMkLst>
        </pc:spChg>
      </pc:sldChg>
    </pc:docChg>
  </pc:docChgLst>
  <pc:docChgLst>
    <pc:chgData name="Christoffer Østergaard Carstens" userId="5d542c86-40b2-4e4f-ab37-dc2fab4fc46a" providerId="ADAL" clId="{DF650415-89D5-4E5D-A601-5F2CF51D4D90}"/>
    <pc:docChg chg="undo redo custSel addSld delSld modSld">
      <pc:chgData name="Christoffer Østergaard Carstens" userId="5d542c86-40b2-4e4f-ab37-dc2fab4fc46a" providerId="ADAL" clId="{DF650415-89D5-4E5D-A601-5F2CF51D4D90}" dt="2024-04-03T07:26:48.767" v="604" actId="20577"/>
      <pc:docMkLst>
        <pc:docMk/>
      </pc:docMkLst>
      <pc:sldChg chg="modSp mod">
        <pc:chgData name="Christoffer Østergaard Carstens" userId="5d542c86-40b2-4e4f-ab37-dc2fab4fc46a" providerId="ADAL" clId="{DF650415-89D5-4E5D-A601-5F2CF51D4D90}" dt="2024-04-02T08:26:14.556" v="2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DF650415-89D5-4E5D-A601-5F2CF51D4D90}" dt="2024-04-02T08:26:14.556" v="24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6.118" v="25" actId="47"/>
        <pc:sldMkLst>
          <pc:docMk/>
          <pc:sldMk cId="2158313005" sldId="257"/>
        </pc:sldMkLst>
      </pc:sldChg>
      <pc:sldChg chg="modSp new mod">
        <pc:chgData name="Christoffer Østergaard Carstens" userId="5d542c86-40b2-4e4f-ab37-dc2fab4fc46a" providerId="ADAL" clId="{DF650415-89D5-4E5D-A601-5F2CF51D4D90}" dt="2024-04-03T07:26:48.767" v="604" actId="20577"/>
        <pc:sldMkLst>
          <pc:docMk/>
          <pc:sldMk cId="2479407114" sldId="257"/>
        </pc:sldMkLst>
        <pc:spChg chg="mod">
          <ac:chgData name="Christoffer Østergaard Carstens" userId="5d542c86-40b2-4e4f-ab37-dc2fab4fc46a" providerId="ADAL" clId="{DF650415-89D5-4E5D-A601-5F2CF51D4D90}" dt="2024-04-02T08:26:39.320" v="119" actId="20577"/>
          <ac:spMkLst>
            <pc:docMk/>
            <pc:sldMk cId="2479407114" sldId="257"/>
            <ac:spMk id="2" creationId="{10B39344-CCC6-F604-06E3-0919E63CF82A}"/>
          </ac:spMkLst>
        </pc:spChg>
        <pc:spChg chg="mod">
          <ac:chgData name="Christoffer Østergaard Carstens" userId="5d542c86-40b2-4e4f-ab37-dc2fab4fc46a" providerId="ADAL" clId="{DF650415-89D5-4E5D-A601-5F2CF51D4D90}" dt="2024-04-03T07:26:48.767" v="604" actId="20577"/>
          <ac:spMkLst>
            <pc:docMk/>
            <pc:sldMk cId="2479407114" sldId="257"/>
            <ac:spMk id="3" creationId="{DD29D0E0-7E1C-B6E2-3056-1E1419E8DE82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0:32.497" v="413" actId="14100"/>
        <pc:sldMkLst>
          <pc:docMk/>
          <pc:sldMk cId="199285098" sldId="258"/>
        </pc:sldMkLst>
        <pc:spChg chg="mod">
          <ac:chgData name="Christoffer Østergaard Carstens" userId="5d542c86-40b2-4e4f-ab37-dc2fab4fc46a" providerId="ADAL" clId="{DF650415-89D5-4E5D-A601-5F2CF51D4D90}" dt="2024-04-02T08:29:29.069" v="362" actId="20577"/>
          <ac:spMkLst>
            <pc:docMk/>
            <pc:sldMk cId="199285098" sldId="258"/>
            <ac:spMk id="2" creationId="{78E46C3D-D5F3-61D3-C757-7E6994BB454C}"/>
          </ac:spMkLst>
        </pc:spChg>
        <pc:spChg chg="mod">
          <ac:chgData name="Christoffer Østergaard Carstens" userId="5d542c86-40b2-4e4f-ab37-dc2fab4fc46a" providerId="ADAL" clId="{DF650415-89D5-4E5D-A601-5F2CF51D4D90}" dt="2024-04-02T08:30:32.497" v="413" actId="14100"/>
          <ac:spMkLst>
            <pc:docMk/>
            <pc:sldMk cId="199285098" sldId="258"/>
            <ac:spMk id="3" creationId="{EE50F704-02A2-1E98-D9D9-6FA2B3C1524A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134" v="26" actId="47"/>
        <pc:sldMkLst>
          <pc:docMk/>
          <pc:sldMk cId="2390743934" sldId="258"/>
        </pc:sldMkLst>
      </pc:sldChg>
      <pc:sldChg chg="del">
        <pc:chgData name="Christoffer Østergaard Carstens" userId="5d542c86-40b2-4e4f-ab37-dc2fab4fc46a" providerId="ADAL" clId="{DF650415-89D5-4E5D-A601-5F2CF51D4D90}" dt="2024-04-02T08:26:18.572" v="27" actId="47"/>
        <pc:sldMkLst>
          <pc:docMk/>
          <pc:sldMk cId="2777667536" sldId="259"/>
        </pc:sldMkLst>
      </pc:sldChg>
      <pc:sldChg chg="modSp new mod">
        <pc:chgData name="Christoffer Østergaard Carstens" userId="5d542c86-40b2-4e4f-ab37-dc2fab4fc46a" providerId="ADAL" clId="{DF650415-89D5-4E5D-A601-5F2CF51D4D90}" dt="2024-04-02T08:31:38.539" v="471" actId="20577"/>
        <pc:sldMkLst>
          <pc:docMk/>
          <pc:sldMk cId="2865801812" sldId="259"/>
        </pc:sldMkLst>
        <pc:spChg chg="mod">
          <ac:chgData name="Christoffer Østergaard Carstens" userId="5d542c86-40b2-4e4f-ab37-dc2fab4fc46a" providerId="ADAL" clId="{DF650415-89D5-4E5D-A601-5F2CF51D4D90}" dt="2024-04-02T08:30:41.908" v="437" actId="20577"/>
          <ac:spMkLst>
            <pc:docMk/>
            <pc:sldMk cId="2865801812" sldId="259"/>
            <ac:spMk id="2" creationId="{8368841C-A99B-15E3-55D0-5C14EA4C5E72}"/>
          </ac:spMkLst>
        </pc:spChg>
        <pc:spChg chg="mod">
          <ac:chgData name="Christoffer Østergaard Carstens" userId="5d542c86-40b2-4e4f-ab37-dc2fab4fc46a" providerId="ADAL" clId="{DF650415-89D5-4E5D-A601-5F2CF51D4D90}" dt="2024-04-02T08:31:38.539" v="471" actId="20577"/>
          <ac:spMkLst>
            <pc:docMk/>
            <pc:sldMk cId="2865801812" sldId="259"/>
            <ac:spMk id="3" creationId="{F4E6D351-7629-A51D-2F09-B049B8BC4A05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2:26.213" v="512" actId="20577"/>
        <pc:sldMkLst>
          <pc:docMk/>
          <pc:sldMk cId="1941031331" sldId="260"/>
        </pc:sldMkLst>
        <pc:spChg chg="mod">
          <ac:chgData name="Christoffer Østergaard Carstens" userId="5d542c86-40b2-4e4f-ab37-dc2fab4fc46a" providerId="ADAL" clId="{DF650415-89D5-4E5D-A601-5F2CF51D4D90}" dt="2024-04-02T08:32:13.849" v="505" actId="20577"/>
          <ac:spMkLst>
            <pc:docMk/>
            <pc:sldMk cId="1941031331" sldId="260"/>
            <ac:spMk id="2" creationId="{B690D1D3-D840-FD8C-6F1A-21A7982A06D9}"/>
          </ac:spMkLst>
        </pc:spChg>
        <pc:spChg chg="mod">
          <ac:chgData name="Christoffer Østergaard Carstens" userId="5d542c86-40b2-4e4f-ab37-dc2fab4fc46a" providerId="ADAL" clId="{DF650415-89D5-4E5D-A601-5F2CF51D4D90}" dt="2024-04-02T08:32:26.213" v="512" actId="20577"/>
          <ac:spMkLst>
            <pc:docMk/>
            <pc:sldMk cId="1941031331" sldId="260"/>
            <ac:spMk id="3" creationId="{FB67E631-1B7E-BCA9-B5E5-65A54F2493BD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817" v="28" actId="47"/>
        <pc:sldMkLst>
          <pc:docMk/>
          <pc:sldMk cId="2074047187" sldId="260"/>
        </pc:sldMkLst>
      </pc:sldChg>
      <pc:sldChg chg="del">
        <pc:chgData name="Christoffer Østergaard Carstens" userId="5d542c86-40b2-4e4f-ab37-dc2fab4fc46a" providerId="ADAL" clId="{DF650415-89D5-4E5D-A601-5F2CF51D4D90}" dt="2024-04-02T08:26:19.083" v="29" actId="47"/>
        <pc:sldMkLst>
          <pc:docMk/>
          <pc:sldMk cId="3574369769" sldId="261"/>
        </pc:sldMkLst>
      </pc:sldChg>
      <pc:sldChg chg="del">
        <pc:chgData name="Christoffer Østergaard Carstens" userId="5d542c86-40b2-4e4f-ab37-dc2fab4fc46a" providerId="ADAL" clId="{DF650415-89D5-4E5D-A601-5F2CF51D4D90}" dt="2024-04-02T08:26:19.270" v="30" actId="47"/>
        <pc:sldMkLst>
          <pc:docMk/>
          <pc:sldMk cId="2611343202" sldId="262"/>
        </pc:sldMkLst>
      </pc:sldChg>
      <pc:sldChg chg="del">
        <pc:chgData name="Christoffer Østergaard Carstens" userId="5d542c86-40b2-4e4f-ab37-dc2fab4fc46a" providerId="ADAL" clId="{DF650415-89D5-4E5D-A601-5F2CF51D4D90}" dt="2024-04-02T08:26:19.427" v="31" actId="47"/>
        <pc:sldMkLst>
          <pc:docMk/>
          <pc:sldMk cId="549328617" sldId="263"/>
        </pc:sldMkLst>
      </pc:sldChg>
      <pc:sldChg chg="del">
        <pc:chgData name="Christoffer Østergaard Carstens" userId="5d542c86-40b2-4e4f-ab37-dc2fab4fc46a" providerId="ADAL" clId="{DF650415-89D5-4E5D-A601-5F2CF51D4D90}" dt="2024-04-02T08:26:19.583" v="32" actId="47"/>
        <pc:sldMkLst>
          <pc:docMk/>
          <pc:sldMk cId="1515572504" sldId="264"/>
        </pc:sldMkLst>
      </pc:sldChg>
      <pc:sldChg chg="del">
        <pc:chgData name="Christoffer Østergaard Carstens" userId="5d542c86-40b2-4e4f-ab37-dc2fab4fc46a" providerId="ADAL" clId="{DF650415-89D5-4E5D-A601-5F2CF51D4D90}" dt="2024-04-02T08:26:19.755" v="33" actId="47"/>
        <pc:sldMkLst>
          <pc:docMk/>
          <pc:sldMk cId="3460399166" sldId="265"/>
        </pc:sldMkLst>
      </pc:sldChg>
      <pc:sldChg chg="del">
        <pc:chgData name="Christoffer Østergaard Carstens" userId="5d542c86-40b2-4e4f-ab37-dc2fab4fc46a" providerId="ADAL" clId="{DF650415-89D5-4E5D-A601-5F2CF51D4D90}" dt="2024-04-02T08:26:20.161" v="34" actId="47"/>
        <pc:sldMkLst>
          <pc:docMk/>
          <pc:sldMk cId="3528005763" sldId="266"/>
        </pc:sldMkLst>
      </pc:sldChg>
      <pc:sldChg chg="del">
        <pc:chgData name="Christoffer Østergaard Carstens" userId="5d542c86-40b2-4e4f-ab37-dc2fab4fc46a" providerId="ADAL" clId="{DF650415-89D5-4E5D-A601-5F2CF51D4D90}" dt="2024-04-02T08:26:20.629" v="35" actId="47"/>
        <pc:sldMkLst>
          <pc:docMk/>
          <pc:sldMk cId="2641200659" sldId="267"/>
        </pc:sldMkLst>
      </pc:sldChg>
    </pc:docChg>
  </pc:docChgLst>
  <pc:docChgLst>
    <pc:chgData name="Christoffer Østergaard Carstens" userId="5d542c86-40b2-4e4f-ab37-dc2fab4fc46a" providerId="ADAL" clId="{228EEB69-E8F7-407C-8CDA-4030E5041330}"/>
    <pc:docChg chg="undo custSel addSld delSld modSld sldOrd">
      <pc:chgData name="Christoffer Østergaard Carstens" userId="5d542c86-40b2-4e4f-ab37-dc2fab4fc46a" providerId="ADAL" clId="{228EEB69-E8F7-407C-8CDA-4030E5041330}" dt="2024-04-02T08:12:04.052" v="431" actId="313"/>
      <pc:docMkLst>
        <pc:docMk/>
      </pc:docMkLst>
      <pc:sldChg chg="addSp modSp mod setBg">
        <pc:chgData name="Christoffer Østergaard Carstens" userId="5d542c86-40b2-4e4f-ab37-dc2fab4fc46a" providerId="ADAL" clId="{228EEB69-E8F7-407C-8CDA-4030E5041330}" dt="2024-03-22T09:53:34.223" v="70" actId="26606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3" creationId="{82701DE8-6FC1-4FF3-B9FC-92C3718AE61C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1" creationId="{9089EED9-F54D-4F20-A2C6-949DE4176959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3" creationId="{7E46F721-3785-414D-8697-16AF490E6806}"/>
          </ac:spMkLst>
        </pc:spChg>
        <pc:picChg chg="add mod">
          <ac:chgData name="Christoffer Østergaard Carstens" userId="5d542c86-40b2-4e4f-ab37-dc2fab4fc46a" providerId="ADAL" clId="{228EEB69-E8F7-407C-8CDA-4030E5041330}" dt="2024-03-22T09:53:34.223" v="70" actId="26606"/>
          <ac:picMkLst>
            <pc:docMk/>
            <pc:sldMk cId="2658932291" sldId="256"/>
            <ac:picMk id="1026" creationId="{E66059AF-35E2-E635-E7FD-E1C533FC876D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4:43.320" v="115" actId="1076"/>
        <pc:sldMkLst>
          <pc:docMk/>
          <pc:sldMk cId="2158313005" sldId="257"/>
        </pc:sldMkLst>
        <pc:spChg chg="mod">
          <ac:chgData name="Christoffer Østergaard Carstens" userId="5d542c86-40b2-4e4f-ab37-dc2fab4fc46a" providerId="ADAL" clId="{228EEB69-E8F7-407C-8CDA-4030E5041330}" dt="2024-03-22T09:53:48.408" v="111" actId="20577"/>
          <ac:spMkLst>
            <pc:docMk/>
            <pc:sldMk cId="2158313005" sldId="257"/>
            <ac:spMk id="2" creationId="{E2C67812-D3B7-F8B7-41FB-5966C3A6AFB3}"/>
          </ac:spMkLst>
        </pc:spChg>
        <pc:picChg chg="add mod">
          <ac:chgData name="Christoffer Østergaard Carstens" userId="5d542c86-40b2-4e4f-ab37-dc2fab4fc46a" providerId="ADAL" clId="{228EEB69-E8F7-407C-8CDA-4030E5041330}" dt="2024-03-22T09:54:43.320" v="115" actId="1076"/>
          <ac:picMkLst>
            <pc:docMk/>
            <pc:sldMk cId="2158313005" sldId="257"/>
            <ac:picMk id="5" creationId="{EF6E8C88-8445-79A2-0170-F842C2F50CED}"/>
          </ac:picMkLst>
        </pc:picChg>
      </pc:sldChg>
      <pc:sldChg chg="del">
        <pc:chgData name="Christoffer Østergaard Carstens" userId="5d542c86-40b2-4e4f-ab37-dc2fab4fc46a" providerId="ADAL" clId="{228EEB69-E8F7-407C-8CDA-4030E5041330}" dt="2024-03-22T09:53:39.062" v="72" actId="47"/>
        <pc:sldMkLst>
          <pc:docMk/>
          <pc:sldMk cId="4146063524" sldId="257"/>
        </pc:sldMkLst>
      </pc:sldChg>
      <pc:sldChg chg="addSp modSp new mod setBg">
        <pc:chgData name="Christoffer Østergaard Carstens" userId="5d542c86-40b2-4e4f-ab37-dc2fab4fc46a" providerId="ADAL" clId="{228EEB69-E8F7-407C-8CDA-4030E5041330}" dt="2024-03-22T09:57:19.017" v="171" actId="20577"/>
        <pc:sldMkLst>
          <pc:docMk/>
          <pc:sldMk cId="2390743934" sldId="258"/>
        </pc:sldMkLst>
        <pc:spChg chg="mo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2" creationId="{17ABA419-8553-1863-6812-63B758072CF6}"/>
          </ac:spMkLst>
        </pc:spChg>
        <pc:spChg chg="mod">
          <ac:chgData name="Christoffer Østergaard Carstens" userId="5d542c86-40b2-4e4f-ab37-dc2fab4fc46a" providerId="ADAL" clId="{228EEB69-E8F7-407C-8CDA-4030E5041330}" dt="2024-03-22T09:57:19.017" v="171" actId="20577"/>
          <ac:spMkLst>
            <pc:docMk/>
            <pc:sldMk cId="2390743934" sldId="258"/>
            <ac:spMk id="3" creationId="{49174165-F489-9A5F-0B0D-B0718EA50C70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6:56.941" v="165" actId="26606"/>
          <ac:picMkLst>
            <pc:docMk/>
            <pc:sldMk cId="2390743934" sldId="258"/>
            <ac:picMk id="7" creationId="{D9B3B43B-4BFB-668F-884E-1FD7DA575181}"/>
          </ac:picMkLst>
        </pc:picChg>
      </pc:sldChg>
      <pc:sldChg chg="addSp modSp new mod setBg">
        <pc:chgData name="Christoffer Østergaard Carstens" userId="5d542c86-40b2-4e4f-ab37-dc2fab4fc46a" providerId="ADAL" clId="{228EEB69-E8F7-407C-8CDA-4030E5041330}" dt="2024-03-22T09:57:51.210" v="211" actId="14100"/>
        <pc:sldMkLst>
          <pc:docMk/>
          <pc:sldMk cId="2777667536" sldId="259"/>
        </pc:sldMkLst>
        <pc:spChg chg="mo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2" creationId="{C657ADC7-8288-DE10-0449-76D1F7095704}"/>
          </ac:spMkLst>
        </pc:spChg>
        <pc:spChg chg="mod">
          <ac:chgData name="Christoffer Østergaard Carstens" userId="5d542c86-40b2-4e4f-ab37-dc2fab4fc46a" providerId="ADAL" clId="{228EEB69-E8F7-407C-8CDA-4030E5041330}" dt="2024-03-22T09:57:51.210" v="211" actId="14100"/>
          <ac:spMkLst>
            <pc:docMk/>
            <pc:sldMk cId="2777667536" sldId="259"/>
            <ac:spMk id="3" creationId="{8AC3C672-ECA6-B921-50EC-19F31D55378B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7:41.907" v="207" actId="26606"/>
          <ac:picMkLst>
            <pc:docMk/>
            <pc:sldMk cId="2777667536" sldId="259"/>
            <ac:picMk id="7" creationId="{8E46B6A6-F478-E146-6F52-1394ACB92E5A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8:52.289" v="217" actId="1076"/>
        <pc:sldMkLst>
          <pc:docMk/>
          <pc:sldMk cId="2074047187" sldId="260"/>
        </pc:sldMkLst>
        <pc:picChg chg="add mod">
          <ac:chgData name="Christoffer Østergaard Carstens" userId="5d542c86-40b2-4e4f-ab37-dc2fab4fc46a" providerId="ADAL" clId="{228EEB69-E8F7-407C-8CDA-4030E5041330}" dt="2024-03-22T09:58:52.289" v="217" actId="1076"/>
          <ac:picMkLst>
            <pc:docMk/>
            <pc:sldMk cId="2074047187" sldId="260"/>
            <ac:picMk id="5" creationId="{FE6B62F6-752C-A963-70CB-12592320E431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15.238" v="221" actId="1076"/>
        <pc:sldMkLst>
          <pc:docMk/>
          <pc:sldMk cId="3574369769" sldId="261"/>
        </pc:sldMkLst>
        <pc:picChg chg="add mod">
          <ac:chgData name="Christoffer Østergaard Carstens" userId="5d542c86-40b2-4e4f-ab37-dc2fab4fc46a" providerId="ADAL" clId="{228EEB69-E8F7-407C-8CDA-4030E5041330}" dt="2024-03-22T09:59:15.238" v="221" actId="1076"/>
          <ac:picMkLst>
            <pc:docMk/>
            <pc:sldMk cId="3574369769" sldId="261"/>
            <ac:picMk id="5" creationId="{0C6C9B03-E056-71FC-DA9D-FA27BC074C20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52.606" v="228" actId="1076"/>
        <pc:sldMkLst>
          <pc:docMk/>
          <pc:sldMk cId="2611343202" sldId="262"/>
        </pc:sldMkLst>
        <pc:picChg chg="add mod">
          <ac:chgData name="Christoffer Østergaard Carstens" userId="5d542c86-40b2-4e4f-ab37-dc2fab4fc46a" providerId="ADAL" clId="{228EEB69-E8F7-407C-8CDA-4030E5041330}" dt="2024-03-22T09:59:52.606" v="228" actId="1076"/>
          <ac:picMkLst>
            <pc:docMk/>
            <pc:sldMk cId="2611343202" sldId="262"/>
            <ac:picMk id="5" creationId="{B4B57039-C1F3-DAD1-3DDC-74B191CEAA29}"/>
          </ac:picMkLst>
        </pc:picChg>
      </pc:sldChg>
      <pc:sldChg chg="addSp delSp modSp new mod setBg">
        <pc:chgData name="Christoffer Østergaard Carstens" userId="5d542c86-40b2-4e4f-ab37-dc2fab4fc46a" providerId="ADAL" clId="{228EEB69-E8F7-407C-8CDA-4030E5041330}" dt="2024-03-22T10:00:12.303" v="233" actId="1076"/>
        <pc:sldMkLst>
          <pc:docMk/>
          <pc:sldMk cId="549328617" sldId="263"/>
        </pc:sldMkLst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2" creationId="{7DBF3D12-572D-AA22-552E-4EA8E7D20684}"/>
          </ac:spMkLst>
        </pc:spChg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3" creationId="{FDAF521F-307B-475C-1DBD-B8559EFDCE29}"/>
          </ac:spMkLst>
        </pc:spChg>
        <pc:picChg chg="add mod">
          <ac:chgData name="Christoffer Østergaard Carstens" userId="5d542c86-40b2-4e4f-ab37-dc2fab4fc46a" providerId="ADAL" clId="{228EEB69-E8F7-407C-8CDA-4030E5041330}" dt="2024-03-22T10:00:12.303" v="233" actId="1076"/>
          <ac:picMkLst>
            <pc:docMk/>
            <pc:sldMk cId="549328617" sldId="263"/>
            <ac:picMk id="5" creationId="{C7C28625-7B49-B6C6-9D0D-98FF5E435D16}"/>
          </ac:picMkLst>
        </pc:picChg>
      </pc:sldChg>
      <pc:sldChg chg="addSp new mod">
        <pc:chgData name="Christoffer Østergaard Carstens" userId="5d542c86-40b2-4e4f-ab37-dc2fab4fc46a" providerId="ADAL" clId="{228EEB69-E8F7-407C-8CDA-4030E5041330}" dt="2024-03-22T10:00:24.604" v="235" actId="22"/>
        <pc:sldMkLst>
          <pc:docMk/>
          <pc:sldMk cId="1515572504" sldId="264"/>
        </pc:sldMkLst>
        <pc:picChg chg="add">
          <ac:chgData name="Christoffer Østergaard Carstens" userId="5d542c86-40b2-4e4f-ab37-dc2fab4fc46a" providerId="ADAL" clId="{228EEB69-E8F7-407C-8CDA-4030E5041330}" dt="2024-03-22T10:00:24.604" v="235" actId="22"/>
          <ac:picMkLst>
            <pc:docMk/>
            <pc:sldMk cId="1515572504" sldId="264"/>
            <ac:picMk id="5" creationId="{FDC7194A-C312-6020-4692-C3963926FD35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4-02T08:09:19.020" v="242" actId="1076"/>
        <pc:sldMkLst>
          <pc:docMk/>
          <pc:sldMk cId="3460399166" sldId="265"/>
        </pc:sldMkLst>
        <pc:picChg chg="add mod">
          <ac:chgData name="Christoffer Østergaard Carstens" userId="5d542c86-40b2-4e4f-ab37-dc2fab4fc46a" providerId="ADAL" clId="{228EEB69-E8F7-407C-8CDA-4030E5041330}" dt="2024-04-02T08:09:19.020" v="242" actId="1076"/>
          <ac:picMkLst>
            <pc:docMk/>
            <pc:sldMk cId="3460399166" sldId="265"/>
            <ac:picMk id="5" creationId="{378A629B-D61E-2ACB-19FD-CE5AF00C311F}"/>
          </ac:picMkLst>
        </pc:picChg>
      </pc:sldChg>
      <pc:sldChg chg="modSp new mod">
        <pc:chgData name="Christoffer Østergaard Carstens" userId="5d542c86-40b2-4e4f-ab37-dc2fab4fc46a" providerId="ADAL" clId="{228EEB69-E8F7-407C-8CDA-4030E5041330}" dt="2024-04-02T08:10:56.962" v="323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228EEB69-E8F7-407C-8CDA-4030E5041330}" dt="2024-04-02T08:10:16.252" v="266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228EEB69-E8F7-407C-8CDA-4030E5041330}" dt="2024-04-02T08:10:56.962" v="323" actId="20577"/>
          <ac:spMkLst>
            <pc:docMk/>
            <pc:sldMk cId="3528005763" sldId="266"/>
            <ac:spMk id="3" creationId="{C4A17FA8-AD97-13A1-B694-A926E7EA5712}"/>
          </ac:spMkLst>
        </pc:spChg>
      </pc:sldChg>
      <pc:sldChg chg="modSp new mod ord">
        <pc:chgData name="Christoffer Østergaard Carstens" userId="5d542c86-40b2-4e4f-ab37-dc2fab4fc46a" providerId="ADAL" clId="{228EEB69-E8F7-407C-8CDA-4030E5041330}" dt="2024-04-02T08:12:04.052" v="431" actId="313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228EEB69-E8F7-407C-8CDA-4030E5041330}" dt="2024-04-02T08:12:04.052" v="431" actId="313"/>
          <ac:spMkLst>
            <pc:docMk/>
            <pc:sldMk cId="2641200659" sldId="267"/>
            <ac:spMk id="2" creationId="{DECFF8DE-C176-794A-E6B5-615711940032}"/>
          </ac:spMkLst>
        </pc:spChg>
        <pc:spChg chg="mod">
          <ac:chgData name="Christoffer Østergaard Carstens" userId="5d542c86-40b2-4e4f-ab37-dc2fab4fc46a" providerId="ADAL" clId="{228EEB69-E8F7-407C-8CDA-4030E5041330}" dt="2024-04-02T08:11:49.217" v="372" actId="12"/>
          <ac:spMkLst>
            <pc:docMk/>
            <pc:sldMk cId="2641200659" sldId="267"/>
            <ac:spMk id="3" creationId="{A90C8C28-C31C-A390-51E5-33C4FB3E7520}"/>
          </ac:spMkLst>
        </pc:spChg>
      </pc:sldChg>
      <pc:sldChg chg="del">
        <pc:chgData name="Christoffer Østergaard Carstens" userId="5d542c86-40b2-4e4f-ab37-dc2fab4fc46a" providerId="ADAL" clId="{228EEB69-E8F7-407C-8CDA-4030E5041330}" dt="2024-03-22T09:53:38.593" v="71" actId="47"/>
        <pc:sldMkLst>
          <pc:docMk/>
          <pc:sldMk cId="3841534949" sldId="267"/>
        </pc:sldMkLst>
      </pc:sldChg>
      <pc:sldChg chg="del">
        <pc:chgData name="Christoffer Østergaard Carstens" userId="5d542c86-40b2-4e4f-ab37-dc2fab4fc46a" providerId="ADAL" clId="{228EEB69-E8F7-407C-8CDA-4030E5041330}" dt="2024-03-22T09:53:39.422" v="73" actId="47"/>
        <pc:sldMkLst>
          <pc:docMk/>
          <pc:sldMk cId="4159703198" sldId="268"/>
        </pc:sldMkLst>
      </pc:sldChg>
      <pc:sldChg chg="del">
        <pc:chgData name="Christoffer Østergaard Carstens" userId="5d542c86-40b2-4e4f-ab37-dc2fab4fc46a" providerId="ADAL" clId="{228EEB69-E8F7-407C-8CDA-4030E5041330}" dt="2024-03-22T09:53:40.175" v="76" actId="47"/>
        <pc:sldMkLst>
          <pc:docMk/>
          <pc:sldMk cId="325117577" sldId="269"/>
        </pc:sldMkLst>
      </pc:sldChg>
      <pc:sldChg chg="del">
        <pc:chgData name="Christoffer Østergaard Carstens" userId="5d542c86-40b2-4e4f-ab37-dc2fab4fc46a" providerId="ADAL" clId="{228EEB69-E8F7-407C-8CDA-4030E5041330}" dt="2024-03-22T09:53:40.409" v="77" actId="47"/>
        <pc:sldMkLst>
          <pc:docMk/>
          <pc:sldMk cId="444944458" sldId="270"/>
        </pc:sldMkLst>
      </pc:sldChg>
      <pc:sldChg chg="del">
        <pc:chgData name="Christoffer Østergaard Carstens" userId="5d542c86-40b2-4e4f-ab37-dc2fab4fc46a" providerId="ADAL" clId="{228EEB69-E8F7-407C-8CDA-4030E5041330}" dt="2024-03-22T09:53:40.854" v="79" actId="47"/>
        <pc:sldMkLst>
          <pc:docMk/>
          <pc:sldMk cId="2695562265" sldId="271"/>
        </pc:sldMkLst>
      </pc:sldChg>
      <pc:sldChg chg="del">
        <pc:chgData name="Christoffer Østergaard Carstens" userId="5d542c86-40b2-4e4f-ab37-dc2fab4fc46a" providerId="ADAL" clId="{228EEB69-E8F7-407C-8CDA-4030E5041330}" dt="2024-03-22T09:53:41.183" v="80" actId="47"/>
        <pc:sldMkLst>
          <pc:docMk/>
          <pc:sldMk cId="1953862282" sldId="272"/>
        </pc:sldMkLst>
      </pc:sldChg>
      <pc:sldChg chg="del">
        <pc:chgData name="Christoffer Østergaard Carstens" userId="5d542c86-40b2-4e4f-ab37-dc2fab4fc46a" providerId="ADAL" clId="{228EEB69-E8F7-407C-8CDA-4030E5041330}" dt="2024-03-22T09:53:39.956" v="75" actId="47"/>
        <pc:sldMkLst>
          <pc:docMk/>
          <pc:sldMk cId="3096716205" sldId="273"/>
        </pc:sldMkLst>
      </pc:sldChg>
      <pc:sldChg chg="del">
        <pc:chgData name="Christoffer Østergaard Carstens" userId="5d542c86-40b2-4e4f-ab37-dc2fab4fc46a" providerId="ADAL" clId="{228EEB69-E8F7-407C-8CDA-4030E5041330}" dt="2024-03-22T09:53:39.734" v="74" actId="47"/>
        <pc:sldMkLst>
          <pc:docMk/>
          <pc:sldMk cId="1289440648" sldId="274"/>
        </pc:sldMkLst>
      </pc:sldChg>
      <pc:sldChg chg="del">
        <pc:chgData name="Christoffer Østergaard Carstens" userId="5d542c86-40b2-4e4f-ab37-dc2fab4fc46a" providerId="ADAL" clId="{228EEB69-E8F7-407C-8CDA-4030E5041330}" dt="2024-03-22T09:53:41.386" v="81" actId="47"/>
        <pc:sldMkLst>
          <pc:docMk/>
          <pc:sldMk cId="2103084635" sldId="275"/>
        </pc:sldMkLst>
      </pc:sldChg>
      <pc:sldChg chg="del">
        <pc:chgData name="Christoffer Østergaard Carstens" userId="5d542c86-40b2-4e4f-ab37-dc2fab4fc46a" providerId="ADAL" clId="{228EEB69-E8F7-407C-8CDA-4030E5041330}" dt="2024-03-22T09:53:41.620" v="82" actId="47"/>
        <pc:sldMkLst>
          <pc:docMk/>
          <pc:sldMk cId="2226795510" sldId="276"/>
        </pc:sldMkLst>
      </pc:sldChg>
      <pc:sldChg chg="del">
        <pc:chgData name="Christoffer Østergaard Carstens" userId="5d542c86-40b2-4e4f-ab37-dc2fab4fc46a" providerId="ADAL" clId="{228EEB69-E8F7-407C-8CDA-4030E5041330}" dt="2024-03-22T09:53:42.114" v="83" actId="47"/>
        <pc:sldMkLst>
          <pc:docMk/>
          <pc:sldMk cId="441452634" sldId="277"/>
        </pc:sldMkLst>
      </pc:sldChg>
      <pc:sldChg chg="del">
        <pc:chgData name="Christoffer Østergaard Carstens" userId="5d542c86-40b2-4e4f-ab37-dc2fab4fc46a" providerId="ADAL" clId="{228EEB69-E8F7-407C-8CDA-4030E5041330}" dt="2024-03-22T09:53:42.348" v="84" actId="47"/>
        <pc:sldMkLst>
          <pc:docMk/>
          <pc:sldMk cId="1029650776" sldId="278"/>
        </pc:sldMkLst>
      </pc:sldChg>
      <pc:sldChg chg="del">
        <pc:chgData name="Christoffer Østergaard Carstens" userId="5d542c86-40b2-4e4f-ab37-dc2fab4fc46a" providerId="ADAL" clId="{228EEB69-E8F7-407C-8CDA-4030E5041330}" dt="2024-03-22T09:53:42.754" v="85" actId="47"/>
        <pc:sldMkLst>
          <pc:docMk/>
          <pc:sldMk cId="2353751717" sldId="279"/>
        </pc:sldMkLst>
      </pc:sldChg>
      <pc:sldChg chg="del">
        <pc:chgData name="Christoffer Østergaard Carstens" userId="5d542c86-40b2-4e4f-ab37-dc2fab4fc46a" providerId="ADAL" clId="{228EEB69-E8F7-407C-8CDA-4030E5041330}" dt="2024-03-22T09:53:40.628" v="78" actId="47"/>
        <pc:sldMkLst>
          <pc:docMk/>
          <pc:sldMk cId="1175977481" sldId="280"/>
        </pc:sldMkLst>
      </pc:sldChg>
    </pc:docChg>
  </pc:docChgLst>
  <pc:docChgLst>
    <pc:chgData name="Christoffer Østergaard Carstens" userId="5d542c86-40b2-4e4f-ab37-dc2fab4fc46a" providerId="ADAL" clId="{B6A7F121-B9F8-4CB2-BF30-823DCF7BF8ED}"/>
    <pc:docChg chg="custSel addSld delSld modSld">
      <pc:chgData name="Christoffer Østergaard Carstens" userId="5d542c86-40b2-4e4f-ab37-dc2fab4fc46a" providerId="ADAL" clId="{B6A7F121-B9F8-4CB2-BF30-823DCF7BF8ED}" dt="2023-11-27T08:26:02.810" v="300" actId="12"/>
      <pc:docMkLst>
        <pc:docMk/>
      </pc:docMkLst>
      <pc:sldChg chg="modSp mod">
        <pc:chgData name="Christoffer Østergaard Carstens" userId="5d542c86-40b2-4e4f-ab37-dc2fab4fc46a" providerId="ADAL" clId="{B6A7F121-B9F8-4CB2-BF30-823DCF7BF8ED}" dt="2023-11-23T09:40:43.371" v="29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6A7F121-B9F8-4CB2-BF30-823DCF7BF8ED}" dt="2023-11-23T09:40:29.222" v="243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6A7F121-B9F8-4CB2-BF30-823DCF7BF8ED}" dt="2023-11-23T09:40:43.371" v="29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7T08:26:02.810" v="300" actId="12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6A7F121-B9F8-4CB2-BF30-823DCF7BF8ED}" dt="2023-11-27T08:26:02.810" v="300" actId="12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3T09:41:23.961" v="29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6A7F121-B9F8-4CB2-BF30-823DCF7BF8ED}" dt="2023-11-23T09:41:23.961" v="299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del">
        <pc:chgData name="Christoffer Østergaard Carstens" userId="5d542c86-40b2-4e4f-ab37-dc2fab4fc46a" providerId="ADAL" clId="{B6A7F121-B9F8-4CB2-BF30-823DCF7BF8ED}" dt="2023-11-21T12:19:57.544" v="0" actId="47"/>
        <pc:sldMkLst>
          <pc:docMk/>
          <pc:sldMk cId="3814936455" sldId="264"/>
        </pc:sldMkLst>
      </pc:sldChg>
      <pc:sldChg chg="modSp new mod">
        <pc:chgData name="Christoffer Østergaard Carstens" userId="5d542c86-40b2-4e4f-ab37-dc2fab4fc46a" providerId="ADAL" clId="{B6A7F121-B9F8-4CB2-BF30-823DCF7BF8ED}" dt="2023-11-21T12:22:51.307" v="232" actId="20577"/>
        <pc:sldMkLst>
          <pc:docMk/>
          <pc:sldMk cId="2041897146" sldId="266"/>
        </pc:sldMkLst>
        <pc:spChg chg="mod">
          <ac:chgData name="Christoffer Østergaard Carstens" userId="5d542c86-40b2-4e4f-ab37-dc2fab4fc46a" providerId="ADAL" clId="{B6A7F121-B9F8-4CB2-BF30-823DCF7BF8ED}" dt="2023-11-21T12:22:51.307" v="232" actId="20577"/>
          <ac:spMkLst>
            <pc:docMk/>
            <pc:sldMk cId="2041897146" sldId="266"/>
            <ac:spMk id="2" creationId="{86F7700E-69EE-0958-9EDE-6988F3F471D6}"/>
          </ac:spMkLst>
        </pc:spChg>
        <pc:spChg chg="mod">
          <ac:chgData name="Christoffer Østergaard Carstens" userId="5d542c86-40b2-4e4f-ab37-dc2fab4fc46a" providerId="ADAL" clId="{B6A7F121-B9F8-4CB2-BF30-823DCF7BF8ED}" dt="2023-11-21T12:22:29.142" v="194" actId="20577"/>
          <ac:spMkLst>
            <pc:docMk/>
            <pc:sldMk cId="2041897146" sldId="266"/>
            <ac:spMk id="3" creationId="{8BCDD591-A520-6E04-6C94-E702E78596AC}"/>
          </ac:spMkLst>
        </pc:spChg>
      </pc:sldChg>
    </pc:docChg>
  </pc:docChgLst>
  <pc:docChgLst>
    <pc:chgData name="Christoffer Østergaard Carstens" userId="5d542c86-40b2-4e4f-ab37-dc2fab4fc46a" providerId="ADAL" clId="{78BDFC33-FB44-4006-8327-034C35FEE01C}"/>
    <pc:docChg chg="undo custSel addSld delSld modSld">
      <pc:chgData name="Christoffer Østergaard Carstens" userId="5d542c86-40b2-4e4f-ab37-dc2fab4fc46a" providerId="ADAL" clId="{78BDFC33-FB44-4006-8327-034C35FEE01C}" dt="2024-11-19T08:55:10.032" v="822"/>
      <pc:docMkLst>
        <pc:docMk/>
      </pc:docMkLst>
      <pc:sldChg chg="delSp del">
        <pc:chgData name="Christoffer Østergaard Carstens" userId="5d542c86-40b2-4e4f-ab37-dc2fab4fc46a" providerId="ADAL" clId="{78BDFC33-FB44-4006-8327-034C35FEE01C}" dt="2024-11-19T08:39:02.805" v="117" actId="47"/>
        <pc:sldMkLst>
          <pc:docMk/>
          <pc:sldMk cId="2658932291" sldId="256"/>
        </pc:sldMkLst>
        <pc:picChg chg="del">
          <ac:chgData name="Christoffer Østergaard Carstens" userId="5d542c86-40b2-4e4f-ab37-dc2fab4fc46a" providerId="ADAL" clId="{78BDFC33-FB44-4006-8327-034C35FEE01C}" dt="2024-11-19T08:37:55.322" v="0" actId="478"/>
          <ac:picMkLst>
            <pc:docMk/>
            <pc:sldMk cId="2658932291" sldId="256"/>
            <ac:picMk id="1026" creationId="{E66059AF-35E2-E635-E7FD-E1C533FC876D}"/>
          </ac:picMkLst>
        </pc:picChg>
      </pc:sldChg>
      <pc:sldChg chg="del">
        <pc:chgData name="Christoffer Østergaard Carstens" userId="5d542c86-40b2-4e4f-ab37-dc2fab4fc46a" providerId="ADAL" clId="{78BDFC33-FB44-4006-8327-034C35FEE01C}" dt="2024-11-19T08:39:04.391" v="121" actId="47"/>
        <pc:sldMkLst>
          <pc:docMk/>
          <pc:sldMk cId="2479407114" sldId="257"/>
        </pc:sldMkLst>
      </pc:sldChg>
      <pc:sldChg chg="del">
        <pc:chgData name="Christoffer Østergaard Carstens" userId="5d542c86-40b2-4e4f-ab37-dc2fab4fc46a" providerId="ADAL" clId="{78BDFC33-FB44-4006-8327-034C35FEE01C}" dt="2024-11-19T08:39:03.637" v="118" actId="47"/>
        <pc:sldMkLst>
          <pc:docMk/>
          <pc:sldMk cId="199285098" sldId="258"/>
        </pc:sldMkLst>
      </pc:sldChg>
      <pc:sldChg chg="del">
        <pc:chgData name="Christoffer Østergaard Carstens" userId="5d542c86-40b2-4e4f-ab37-dc2fab4fc46a" providerId="ADAL" clId="{78BDFC33-FB44-4006-8327-034C35FEE01C}" dt="2024-11-19T08:39:03.983" v="119" actId="47"/>
        <pc:sldMkLst>
          <pc:docMk/>
          <pc:sldMk cId="2865801812" sldId="259"/>
        </pc:sldMkLst>
      </pc:sldChg>
      <pc:sldChg chg="del">
        <pc:chgData name="Christoffer Østergaard Carstens" userId="5d542c86-40b2-4e4f-ab37-dc2fab4fc46a" providerId="ADAL" clId="{78BDFC33-FB44-4006-8327-034C35FEE01C}" dt="2024-11-19T08:39:04.202" v="120" actId="47"/>
        <pc:sldMkLst>
          <pc:docMk/>
          <pc:sldMk cId="1941031331" sldId="260"/>
        </pc:sldMkLst>
      </pc:sldChg>
      <pc:sldChg chg="addSp delSp modSp new mod setBg addAnim delAnim">
        <pc:chgData name="Christoffer Østergaard Carstens" userId="5d542c86-40b2-4e4f-ab37-dc2fab4fc46a" providerId="ADAL" clId="{78BDFC33-FB44-4006-8327-034C35FEE01C}" dt="2024-11-19T08:39:00.732" v="116" actId="255"/>
        <pc:sldMkLst>
          <pc:docMk/>
          <pc:sldMk cId="4149499086" sldId="261"/>
        </pc:sldMkLst>
        <pc:spChg chg="mod">
          <ac:chgData name="Christoffer Østergaard Carstens" userId="5d542c86-40b2-4e4f-ab37-dc2fab4fc46a" providerId="ADAL" clId="{78BDFC33-FB44-4006-8327-034C35FEE01C}" dt="2024-11-19T08:38:52.695" v="115" actId="26606"/>
          <ac:spMkLst>
            <pc:docMk/>
            <pc:sldMk cId="4149499086" sldId="261"/>
            <ac:spMk id="2" creationId="{A710F527-699E-2706-CA68-DBD6DEDB3A8D}"/>
          </ac:spMkLst>
        </pc:spChg>
        <pc:spChg chg="mod">
          <ac:chgData name="Christoffer Østergaard Carstens" userId="5d542c86-40b2-4e4f-ab37-dc2fab4fc46a" providerId="ADAL" clId="{78BDFC33-FB44-4006-8327-034C35FEE01C}" dt="2024-11-19T08:39:00.732" v="116" actId="255"/>
          <ac:spMkLst>
            <pc:docMk/>
            <pc:sldMk cId="4149499086" sldId="261"/>
            <ac:spMk id="3" creationId="{FA997829-6991-2FED-C0A6-7BB9BFAF29FB}"/>
          </ac:spMkLst>
        </pc:spChg>
        <pc:spChg chg="add del">
          <ac:chgData name="Christoffer Østergaard Carstens" userId="5d542c86-40b2-4e4f-ab37-dc2fab4fc46a" providerId="ADAL" clId="{78BDFC33-FB44-4006-8327-034C35FEE01C}" dt="2024-11-19T08:38:52.695" v="114" actId="26606"/>
          <ac:spMkLst>
            <pc:docMk/>
            <pc:sldMk cId="4149499086" sldId="261"/>
            <ac:spMk id="1031" creationId="{0671A8AE-40A1-4631-A6B8-581AFF065482}"/>
          </ac:spMkLst>
        </pc:spChg>
        <pc:spChg chg="add del">
          <ac:chgData name="Christoffer Østergaard Carstens" userId="5d542c86-40b2-4e4f-ab37-dc2fab4fc46a" providerId="ADAL" clId="{78BDFC33-FB44-4006-8327-034C35FEE01C}" dt="2024-11-19T08:38:52.695" v="114" actId="26606"/>
          <ac:spMkLst>
            <pc:docMk/>
            <pc:sldMk cId="4149499086" sldId="261"/>
            <ac:spMk id="1033" creationId="{AB58EF07-17C2-48CF-ABB0-EEF1F17CB8F0}"/>
          </ac:spMkLst>
        </pc:spChg>
        <pc:spChg chg="add del">
          <ac:chgData name="Christoffer Østergaard Carstens" userId="5d542c86-40b2-4e4f-ab37-dc2fab4fc46a" providerId="ADAL" clId="{78BDFC33-FB44-4006-8327-034C35FEE01C}" dt="2024-11-19T08:38:52.695" v="114" actId="26606"/>
          <ac:spMkLst>
            <pc:docMk/>
            <pc:sldMk cId="4149499086" sldId="261"/>
            <ac:spMk id="1035" creationId="{AF2F604E-43BE-4DC3-B983-E071523364F8}"/>
          </ac:spMkLst>
        </pc:spChg>
        <pc:spChg chg="add del">
          <ac:chgData name="Christoffer Østergaard Carstens" userId="5d542c86-40b2-4e4f-ab37-dc2fab4fc46a" providerId="ADAL" clId="{78BDFC33-FB44-4006-8327-034C35FEE01C}" dt="2024-11-19T08:38:52.695" v="114" actId="26606"/>
          <ac:spMkLst>
            <pc:docMk/>
            <pc:sldMk cId="4149499086" sldId="261"/>
            <ac:spMk id="1037" creationId="{08C9B587-E65E-4B52-B37C-ABEBB6E87928}"/>
          </ac:spMkLst>
        </pc:spChg>
        <pc:spChg chg="add">
          <ac:chgData name="Christoffer Østergaard Carstens" userId="5d542c86-40b2-4e4f-ab37-dc2fab4fc46a" providerId="ADAL" clId="{78BDFC33-FB44-4006-8327-034C35FEE01C}" dt="2024-11-19T08:38:52.695" v="115" actId="26606"/>
          <ac:spMkLst>
            <pc:docMk/>
            <pc:sldMk cId="4149499086" sldId="261"/>
            <ac:spMk id="1039" creationId="{E91DC736-0EF8-4F87-9146-EBF1D2EE4D3D}"/>
          </ac:spMkLst>
        </pc:spChg>
        <pc:spChg chg="add">
          <ac:chgData name="Christoffer Østergaard Carstens" userId="5d542c86-40b2-4e4f-ab37-dc2fab4fc46a" providerId="ADAL" clId="{78BDFC33-FB44-4006-8327-034C35FEE01C}" dt="2024-11-19T08:38:52.695" v="115" actId="26606"/>
          <ac:spMkLst>
            <pc:docMk/>
            <pc:sldMk cId="4149499086" sldId="261"/>
            <ac:spMk id="1040" creationId="{097CD68E-23E3-4007-8847-CD0944C4F7BE}"/>
          </ac:spMkLst>
        </pc:spChg>
        <pc:spChg chg="add">
          <ac:chgData name="Christoffer Østergaard Carstens" userId="5d542c86-40b2-4e4f-ab37-dc2fab4fc46a" providerId="ADAL" clId="{78BDFC33-FB44-4006-8327-034C35FEE01C}" dt="2024-11-19T08:38:52.695" v="115" actId="26606"/>
          <ac:spMkLst>
            <pc:docMk/>
            <pc:sldMk cId="4149499086" sldId="261"/>
            <ac:spMk id="1041" creationId="{AF2F604E-43BE-4DC3-B983-E071523364F8}"/>
          </ac:spMkLst>
        </pc:spChg>
        <pc:spChg chg="add">
          <ac:chgData name="Christoffer Østergaard Carstens" userId="5d542c86-40b2-4e4f-ab37-dc2fab4fc46a" providerId="ADAL" clId="{78BDFC33-FB44-4006-8327-034C35FEE01C}" dt="2024-11-19T08:38:52.695" v="115" actId="26606"/>
          <ac:spMkLst>
            <pc:docMk/>
            <pc:sldMk cId="4149499086" sldId="261"/>
            <ac:spMk id="1042" creationId="{08C9B587-E65E-4B52-B37C-ABEBB6E87928}"/>
          </ac:spMkLst>
        </pc:spChg>
        <pc:picChg chg="add mod ord">
          <ac:chgData name="Christoffer Østergaard Carstens" userId="5d542c86-40b2-4e4f-ab37-dc2fab4fc46a" providerId="ADAL" clId="{78BDFC33-FB44-4006-8327-034C35FEE01C}" dt="2024-11-19T08:38:52.695" v="115" actId="26606"/>
          <ac:picMkLst>
            <pc:docMk/>
            <pc:sldMk cId="4149499086" sldId="261"/>
            <ac:picMk id="1026" creationId="{90969134-4820-3804-CEC4-CF565B186E65}"/>
          </ac:picMkLst>
        </pc:picChg>
      </pc:sldChg>
      <pc:sldChg chg="modSp new mod">
        <pc:chgData name="Christoffer Østergaard Carstens" userId="5d542c86-40b2-4e4f-ab37-dc2fab4fc46a" providerId="ADAL" clId="{78BDFC33-FB44-4006-8327-034C35FEE01C}" dt="2024-11-19T08:55:10.032" v="822"/>
        <pc:sldMkLst>
          <pc:docMk/>
          <pc:sldMk cId="2709064979" sldId="262"/>
        </pc:sldMkLst>
        <pc:spChg chg="mod">
          <ac:chgData name="Christoffer Østergaard Carstens" userId="5d542c86-40b2-4e4f-ab37-dc2fab4fc46a" providerId="ADAL" clId="{78BDFC33-FB44-4006-8327-034C35FEE01C}" dt="2024-11-19T08:40:24.928" v="156" actId="20577"/>
          <ac:spMkLst>
            <pc:docMk/>
            <pc:sldMk cId="2709064979" sldId="262"/>
            <ac:spMk id="2" creationId="{EBC2D5C2-7D77-16C3-C5A9-E4987014210D}"/>
          </ac:spMkLst>
        </pc:spChg>
        <pc:spChg chg="mod">
          <ac:chgData name="Christoffer Østergaard Carstens" userId="5d542c86-40b2-4e4f-ab37-dc2fab4fc46a" providerId="ADAL" clId="{78BDFC33-FB44-4006-8327-034C35FEE01C}" dt="2024-11-19T08:55:10.032" v="822"/>
          <ac:spMkLst>
            <pc:docMk/>
            <pc:sldMk cId="2709064979" sldId="262"/>
            <ac:spMk id="3" creationId="{0DF52ACA-246D-CEF9-108F-53D75C49649A}"/>
          </ac:spMkLst>
        </pc:spChg>
      </pc:sldChg>
      <pc:sldChg chg="addSp delSp modSp add mod setBg">
        <pc:chgData name="Christoffer Østergaard Carstens" userId="5d542c86-40b2-4e4f-ab37-dc2fab4fc46a" providerId="ADAL" clId="{78BDFC33-FB44-4006-8327-034C35FEE01C}" dt="2024-11-19T08:45:07.736" v="474" actId="26606"/>
        <pc:sldMkLst>
          <pc:docMk/>
          <pc:sldMk cId="2940670741" sldId="263"/>
        </pc:sldMkLst>
        <pc:spChg chg="add del">
          <ac:chgData name="Christoffer Østergaard Carstens" userId="5d542c86-40b2-4e4f-ab37-dc2fab4fc46a" providerId="ADAL" clId="{78BDFC33-FB44-4006-8327-034C35FEE01C}" dt="2024-11-19T08:45:07.736" v="474" actId="26606"/>
          <ac:spMkLst>
            <pc:docMk/>
            <pc:sldMk cId="2940670741" sldId="263"/>
            <ac:spMk id="2" creationId="{49370501-51DF-95E8-EA37-EF503A041C0F}"/>
          </ac:spMkLst>
        </pc:spChg>
        <pc:spChg chg="add del">
          <ac:chgData name="Christoffer Østergaard Carstens" userId="5d542c86-40b2-4e4f-ab37-dc2fab4fc46a" providerId="ADAL" clId="{78BDFC33-FB44-4006-8327-034C35FEE01C}" dt="2024-11-19T08:45:07.736" v="474" actId="26606"/>
          <ac:spMkLst>
            <pc:docMk/>
            <pc:sldMk cId="2940670741" sldId="263"/>
            <ac:spMk id="3" creationId="{19DE05B9-A382-2DE4-448C-1A248EDFD95F}"/>
          </ac:spMkLst>
        </pc:spChg>
        <pc:picChg chg="mod">
          <ac:chgData name="Christoffer Østergaard Carstens" userId="5d542c86-40b2-4e4f-ab37-dc2fab4fc46a" providerId="ADAL" clId="{78BDFC33-FB44-4006-8327-034C35FEE01C}" dt="2024-11-19T08:45:07.736" v="474" actId="26606"/>
          <ac:picMkLst>
            <pc:docMk/>
            <pc:sldMk cId="2940670741" sldId="263"/>
            <ac:picMk id="7" creationId="{01F47546-7D07-B3F1-D3B2-F982A35CCD39}"/>
          </ac:picMkLst>
        </pc:picChg>
      </pc:sldChg>
      <pc:sldChg chg="addSp delSp modSp new mod setBg">
        <pc:chgData name="Christoffer Østergaard Carstens" userId="5d542c86-40b2-4e4f-ab37-dc2fab4fc46a" providerId="ADAL" clId="{78BDFC33-FB44-4006-8327-034C35FEE01C}" dt="2024-11-19T08:52:09.657" v="806" actId="20577"/>
        <pc:sldMkLst>
          <pc:docMk/>
          <pc:sldMk cId="2962844372" sldId="264"/>
        </pc:sldMkLst>
        <pc:spChg chg="add del mod">
          <ac:chgData name="Christoffer Østergaard Carstens" userId="5d542c86-40b2-4e4f-ab37-dc2fab4fc46a" providerId="ADAL" clId="{78BDFC33-FB44-4006-8327-034C35FEE01C}" dt="2024-11-19T08:52:09.657" v="806" actId="20577"/>
          <ac:spMkLst>
            <pc:docMk/>
            <pc:sldMk cId="2962844372" sldId="264"/>
            <ac:spMk id="2" creationId="{B2B8A7EC-4AFB-C61F-4988-FE36D3C81C54}"/>
          </ac:spMkLst>
        </pc:spChg>
        <pc:spChg chg="add del">
          <ac:chgData name="Christoffer Østergaard Carstens" userId="5d542c86-40b2-4e4f-ab37-dc2fab4fc46a" providerId="ADAL" clId="{78BDFC33-FB44-4006-8327-034C35FEE01C}" dt="2024-11-19T08:47:40.365" v="503" actId="26606"/>
          <ac:spMkLst>
            <pc:docMk/>
            <pc:sldMk cId="2962844372" sldId="264"/>
            <ac:spMk id="3" creationId="{DD0FDFD3-FDD5-3294-8EE1-04EBC24B5871}"/>
          </ac:spMkLst>
        </pc:spChg>
        <pc:spChg chg="add">
          <ac:chgData name="Christoffer Østergaard Carstens" userId="5d542c86-40b2-4e4f-ab37-dc2fab4fc46a" providerId="ADAL" clId="{78BDFC33-FB44-4006-8327-034C35FEE01C}" dt="2024-11-19T08:47:40.365" v="503" actId="26606"/>
          <ac:spMkLst>
            <pc:docMk/>
            <pc:sldMk cId="2962844372" sldId="264"/>
            <ac:spMk id="2055" creationId="{C1A1C5D3-C053-4EE9-BE1A-419B6E27CCAE}"/>
          </ac:spMkLst>
        </pc:spChg>
        <pc:spChg chg="add">
          <ac:chgData name="Christoffer Østergaard Carstens" userId="5d542c86-40b2-4e4f-ab37-dc2fab4fc46a" providerId="ADAL" clId="{78BDFC33-FB44-4006-8327-034C35FEE01C}" dt="2024-11-19T08:47:40.365" v="503" actId="26606"/>
          <ac:spMkLst>
            <pc:docMk/>
            <pc:sldMk cId="2962844372" sldId="264"/>
            <ac:spMk id="2057" creationId="{A3473CF9-37EB-43E7-89EF-D2D1C53D1DAC}"/>
          </ac:spMkLst>
        </pc:spChg>
        <pc:spChg chg="add">
          <ac:chgData name="Christoffer Østergaard Carstens" userId="5d542c86-40b2-4e4f-ab37-dc2fab4fc46a" providerId="ADAL" clId="{78BDFC33-FB44-4006-8327-034C35FEE01C}" dt="2024-11-19T08:47:40.365" v="503" actId="26606"/>
          <ac:spMkLst>
            <pc:docMk/>
            <pc:sldMk cId="2962844372" sldId="264"/>
            <ac:spMk id="2059" creationId="{586B4EF9-43BA-4655-A6FF-1D8E21574C95}"/>
          </ac:spMkLst>
        </pc:spChg>
        <pc:picChg chg="add mod">
          <ac:chgData name="Christoffer Østergaard Carstens" userId="5d542c86-40b2-4e4f-ab37-dc2fab4fc46a" providerId="ADAL" clId="{78BDFC33-FB44-4006-8327-034C35FEE01C}" dt="2024-11-19T08:49:33.333" v="504" actId="27614"/>
          <ac:picMkLst>
            <pc:docMk/>
            <pc:sldMk cId="2962844372" sldId="264"/>
            <ac:picMk id="2050" creationId="{AC3D8679-660A-6AFD-CE50-43F23097EC81}"/>
          </ac:picMkLst>
        </pc:picChg>
      </pc:sldChg>
      <pc:sldChg chg="modSp new mod">
        <pc:chgData name="Christoffer Østergaard Carstens" userId="5d542c86-40b2-4e4f-ab37-dc2fab4fc46a" providerId="ADAL" clId="{78BDFC33-FB44-4006-8327-034C35FEE01C}" dt="2024-11-19T08:52:57.712" v="810"/>
        <pc:sldMkLst>
          <pc:docMk/>
          <pc:sldMk cId="2495750832" sldId="265"/>
        </pc:sldMkLst>
        <pc:spChg chg="mod">
          <ac:chgData name="Christoffer Østergaard Carstens" userId="5d542c86-40b2-4e4f-ab37-dc2fab4fc46a" providerId="ADAL" clId="{78BDFC33-FB44-4006-8327-034C35FEE01C}" dt="2024-11-19T08:49:42.535" v="557" actId="20577"/>
          <ac:spMkLst>
            <pc:docMk/>
            <pc:sldMk cId="2495750832" sldId="265"/>
            <ac:spMk id="2" creationId="{5C290A88-52C3-ADC5-F78F-898C9147D759}"/>
          </ac:spMkLst>
        </pc:spChg>
        <pc:spChg chg="mod">
          <ac:chgData name="Christoffer Østergaard Carstens" userId="5d542c86-40b2-4e4f-ab37-dc2fab4fc46a" providerId="ADAL" clId="{78BDFC33-FB44-4006-8327-034C35FEE01C}" dt="2024-11-19T08:52:57.712" v="810"/>
          <ac:spMkLst>
            <pc:docMk/>
            <pc:sldMk cId="2495750832" sldId="265"/>
            <ac:spMk id="3" creationId="{002B1950-407E-8FEF-1F55-FBA4BF6687F2}"/>
          </ac:spMkLst>
        </pc:spChg>
      </pc:sldChg>
    </pc:docChg>
  </pc:docChgLst>
  <pc:docChgLst>
    <pc:chgData name="Christoffer Østergaard Carstens" userId="5d542c86-40b2-4e4f-ab37-dc2fab4fc46a" providerId="ADAL" clId="{CB4AF2B0-757D-4F1F-8C96-40F152CC6B30}"/>
    <pc:docChg chg="undo redo custSel addSld delSld modSld sldOrd">
      <pc:chgData name="Christoffer Østergaard Carstens" userId="5d542c86-40b2-4e4f-ab37-dc2fab4fc46a" providerId="ADAL" clId="{CB4AF2B0-757D-4F1F-8C96-40F152CC6B30}" dt="2024-12-11T09:16:11.898" v="381"/>
      <pc:docMkLst>
        <pc:docMk/>
      </pc:docMkLst>
      <pc:sldChg chg="del">
        <pc:chgData name="Christoffer Østergaard Carstens" userId="5d542c86-40b2-4e4f-ab37-dc2fab4fc46a" providerId="ADAL" clId="{CB4AF2B0-757D-4F1F-8C96-40F152CC6B30}" dt="2024-12-04T12:33:38.107" v="1" actId="47"/>
        <pc:sldMkLst>
          <pc:docMk/>
          <pc:sldMk cId="4149499086" sldId="261"/>
        </pc:sldMkLst>
      </pc:sldChg>
      <pc:sldChg chg="del">
        <pc:chgData name="Christoffer Østergaard Carstens" userId="5d542c86-40b2-4e4f-ab37-dc2fab4fc46a" providerId="ADAL" clId="{CB4AF2B0-757D-4F1F-8C96-40F152CC6B30}" dt="2024-12-04T12:34:06.524" v="113" actId="47"/>
        <pc:sldMkLst>
          <pc:docMk/>
          <pc:sldMk cId="2709064979" sldId="262"/>
        </pc:sldMkLst>
      </pc:sldChg>
      <pc:sldChg chg="add del">
        <pc:chgData name="Christoffer Østergaard Carstens" userId="5d542c86-40b2-4e4f-ab37-dc2fab4fc46a" providerId="ADAL" clId="{CB4AF2B0-757D-4F1F-8C96-40F152CC6B30}" dt="2024-12-11T09:16:11.898" v="381"/>
        <pc:sldMkLst>
          <pc:docMk/>
          <pc:sldMk cId="2940670741" sldId="263"/>
        </pc:sldMkLst>
      </pc:sldChg>
      <pc:sldChg chg="del">
        <pc:chgData name="Christoffer Østergaard Carstens" userId="5d542c86-40b2-4e4f-ab37-dc2fab4fc46a" providerId="ADAL" clId="{CB4AF2B0-757D-4F1F-8C96-40F152CC6B30}" dt="2024-12-04T12:34:06.383" v="112" actId="47"/>
        <pc:sldMkLst>
          <pc:docMk/>
          <pc:sldMk cId="2962844372" sldId="264"/>
        </pc:sldMkLst>
      </pc:sldChg>
      <pc:sldChg chg="del">
        <pc:chgData name="Christoffer Østergaard Carstens" userId="5d542c86-40b2-4e4f-ab37-dc2fab4fc46a" providerId="ADAL" clId="{CB4AF2B0-757D-4F1F-8C96-40F152CC6B30}" dt="2024-12-04T12:34:07.576" v="115" actId="47"/>
        <pc:sldMkLst>
          <pc:docMk/>
          <pc:sldMk cId="2495750832" sldId="265"/>
        </pc:sldMkLst>
      </pc:sldChg>
      <pc:sldChg chg="modSp new mod">
        <pc:chgData name="Christoffer Østergaard Carstens" userId="5d542c86-40b2-4e4f-ab37-dc2fab4fc46a" providerId="ADAL" clId="{CB4AF2B0-757D-4F1F-8C96-40F152CC6B30}" dt="2024-12-04T12:34:04.011" v="111" actId="20577"/>
        <pc:sldMkLst>
          <pc:docMk/>
          <pc:sldMk cId="2022142881" sldId="266"/>
        </pc:sldMkLst>
        <pc:spChg chg="mod">
          <ac:chgData name="Christoffer Østergaard Carstens" userId="5d542c86-40b2-4e4f-ab37-dc2fab4fc46a" providerId="ADAL" clId="{CB4AF2B0-757D-4F1F-8C96-40F152CC6B30}" dt="2024-12-04T12:33:49.034" v="55" actId="20577"/>
          <ac:spMkLst>
            <pc:docMk/>
            <pc:sldMk cId="2022142881" sldId="266"/>
            <ac:spMk id="2" creationId="{C2DFBED3-0EBD-A15E-A162-00D19AD01643}"/>
          </ac:spMkLst>
        </pc:spChg>
        <pc:spChg chg="mod">
          <ac:chgData name="Christoffer Østergaard Carstens" userId="5d542c86-40b2-4e4f-ab37-dc2fab4fc46a" providerId="ADAL" clId="{CB4AF2B0-757D-4F1F-8C96-40F152CC6B30}" dt="2024-12-04T12:34:04.011" v="111" actId="20577"/>
          <ac:spMkLst>
            <pc:docMk/>
            <pc:sldMk cId="2022142881" sldId="266"/>
            <ac:spMk id="3" creationId="{A78D7793-57B9-229A-0D75-F62F5AA2600D}"/>
          </ac:spMkLst>
        </pc:spChg>
      </pc:sldChg>
      <pc:sldChg chg="modSp new mod">
        <pc:chgData name="Christoffer Østergaard Carstens" userId="5d542c86-40b2-4e4f-ab37-dc2fab4fc46a" providerId="ADAL" clId="{CB4AF2B0-757D-4F1F-8C96-40F152CC6B30}" dt="2024-12-06T11:32:38.147" v="126"/>
        <pc:sldMkLst>
          <pc:docMk/>
          <pc:sldMk cId="1540504334" sldId="267"/>
        </pc:sldMkLst>
        <pc:spChg chg="mod">
          <ac:chgData name="Christoffer Østergaard Carstens" userId="5d542c86-40b2-4e4f-ab37-dc2fab4fc46a" providerId="ADAL" clId="{CB4AF2B0-757D-4F1F-8C96-40F152CC6B30}" dt="2024-12-06T11:32:21.278" v="123" actId="20577"/>
          <ac:spMkLst>
            <pc:docMk/>
            <pc:sldMk cId="1540504334" sldId="267"/>
            <ac:spMk id="2" creationId="{A60804D5-A075-4FE6-7D1C-4CD6251E7AF0}"/>
          </ac:spMkLst>
        </pc:spChg>
        <pc:spChg chg="mod">
          <ac:chgData name="Christoffer Østergaard Carstens" userId="5d542c86-40b2-4e4f-ab37-dc2fab4fc46a" providerId="ADAL" clId="{CB4AF2B0-757D-4F1F-8C96-40F152CC6B30}" dt="2024-12-06T11:32:38.147" v="126"/>
          <ac:spMkLst>
            <pc:docMk/>
            <pc:sldMk cId="1540504334" sldId="267"/>
            <ac:spMk id="3" creationId="{39EE2158-CD94-780D-F98B-C996DABF3DD5}"/>
          </ac:spMkLst>
        </pc:spChg>
      </pc:sldChg>
      <pc:sldChg chg="addSp delSp modSp new mod setBg">
        <pc:chgData name="Christoffer Østergaard Carstens" userId="5d542c86-40b2-4e4f-ab37-dc2fab4fc46a" providerId="ADAL" clId="{CB4AF2B0-757D-4F1F-8C96-40F152CC6B30}" dt="2024-12-06T11:41:44.273" v="133" actId="27614"/>
        <pc:sldMkLst>
          <pc:docMk/>
          <pc:sldMk cId="3672196751" sldId="268"/>
        </pc:sldMkLst>
        <pc:spChg chg="del">
          <ac:chgData name="Christoffer Østergaard Carstens" userId="5d542c86-40b2-4e4f-ab37-dc2fab4fc46a" providerId="ADAL" clId="{CB4AF2B0-757D-4F1F-8C96-40F152CC6B30}" dt="2024-12-06T11:41:25.083" v="131" actId="26606"/>
          <ac:spMkLst>
            <pc:docMk/>
            <pc:sldMk cId="3672196751" sldId="268"/>
            <ac:spMk id="2" creationId="{795FC1A6-718A-B000-BE9B-472366EBF31C}"/>
          </ac:spMkLst>
        </pc:spChg>
        <pc:spChg chg="del">
          <ac:chgData name="Christoffer Østergaard Carstens" userId="5d542c86-40b2-4e4f-ab37-dc2fab4fc46a" providerId="ADAL" clId="{CB4AF2B0-757D-4F1F-8C96-40F152CC6B30}" dt="2024-12-06T11:41:25.083" v="131" actId="26606"/>
          <ac:spMkLst>
            <pc:docMk/>
            <pc:sldMk cId="3672196751" sldId="268"/>
            <ac:spMk id="3" creationId="{D3A1DCE4-5C22-7311-BFB8-8A00E9B9EC74}"/>
          </ac:spMkLst>
        </pc:spChg>
        <pc:picChg chg="add mod">
          <ac:chgData name="Christoffer Østergaard Carstens" userId="5d542c86-40b2-4e4f-ab37-dc2fab4fc46a" providerId="ADAL" clId="{CB4AF2B0-757D-4F1F-8C96-40F152CC6B30}" dt="2024-12-06T11:41:44.273" v="133" actId="27614"/>
          <ac:picMkLst>
            <pc:docMk/>
            <pc:sldMk cId="3672196751" sldId="268"/>
            <ac:picMk id="5" creationId="{7130080F-E5B9-E570-5836-93A2F8038606}"/>
          </ac:picMkLst>
        </pc:picChg>
      </pc:sldChg>
      <pc:sldChg chg="addSp delSp modSp new mod ord setBg">
        <pc:chgData name="Christoffer Østergaard Carstens" userId="5d542c86-40b2-4e4f-ab37-dc2fab4fc46a" providerId="ADAL" clId="{CB4AF2B0-757D-4F1F-8C96-40F152CC6B30}" dt="2024-12-06T11:41:49.403" v="138" actId="27614"/>
        <pc:sldMkLst>
          <pc:docMk/>
          <pc:sldMk cId="908251523" sldId="269"/>
        </pc:sldMkLst>
        <pc:spChg chg="del">
          <ac:chgData name="Christoffer Østergaard Carstens" userId="5d542c86-40b2-4e4f-ab37-dc2fab4fc46a" providerId="ADAL" clId="{CB4AF2B0-757D-4F1F-8C96-40F152CC6B30}" dt="2024-12-06T11:41:47.203" v="135" actId="26606"/>
          <ac:spMkLst>
            <pc:docMk/>
            <pc:sldMk cId="908251523" sldId="269"/>
            <ac:spMk id="2" creationId="{A985BD1F-3F07-9722-78B9-17F88AA1AFA9}"/>
          </ac:spMkLst>
        </pc:spChg>
        <pc:spChg chg="del">
          <ac:chgData name="Christoffer Østergaard Carstens" userId="5d542c86-40b2-4e4f-ab37-dc2fab4fc46a" providerId="ADAL" clId="{CB4AF2B0-757D-4F1F-8C96-40F152CC6B30}" dt="2024-12-06T11:41:47.203" v="135" actId="26606"/>
          <ac:spMkLst>
            <pc:docMk/>
            <pc:sldMk cId="908251523" sldId="269"/>
            <ac:spMk id="3" creationId="{7A607F3E-3F4C-C43E-437D-344B4755E2C3}"/>
          </ac:spMkLst>
        </pc:spChg>
        <pc:picChg chg="add mod">
          <ac:chgData name="Christoffer Østergaard Carstens" userId="5d542c86-40b2-4e4f-ab37-dc2fab4fc46a" providerId="ADAL" clId="{CB4AF2B0-757D-4F1F-8C96-40F152CC6B30}" dt="2024-12-06T11:41:49.403" v="138" actId="27614"/>
          <ac:picMkLst>
            <pc:docMk/>
            <pc:sldMk cId="908251523" sldId="269"/>
            <ac:picMk id="5" creationId="{8B011BE5-34A9-A5D5-FC11-0F75FF7D3EDE}"/>
          </ac:picMkLst>
        </pc:picChg>
      </pc:sldChg>
      <pc:sldChg chg="modSp new mod">
        <pc:chgData name="Christoffer Østergaard Carstens" userId="5d542c86-40b2-4e4f-ab37-dc2fab4fc46a" providerId="ADAL" clId="{CB4AF2B0-757D-4F1F-8C96-40F152CC6B30}" dt="2024-12-06T11:45:11.945" v="301" actId="1076"/>
        <pc:sldMkLst>
          <pc:docMk/>
          <pc:sldMk cId="2294445225" sldId="270"/>
        </pc:sldMkLst>
        <pc:spChg chg="mod">
          <ac:chgData name="Christoffer Østergaard Carstens" userId="5d542c86-40b2-4e4f-ab37-dc2fab4fc46a" providerId="ADAL" clId="{CB4AF2B0-757D-4F1F-8C96-40F152CC6B30}" dt="2024-12-06T11:45:11.945" v="301" actId="1076"/>
          <ac:spMkLst>
            <pc:docMk/>
            <pc:sldMk cId="2294445225" sldId="270"/>
            <ac:spMk id="2" creationId="{8FA97A26-0F35-19B8-44C6-7DB34E714FC3}"/>
          </ac:spMkLst>
        </pc:spChg>
        <pc:spChg chg="mod">
          <ac:chgData name="Christoffer Østergaard Carstens" userId="5d542c86-40b2-4e4f-ab37-dc2fab4fc46a" providerId="ADAL" clId="{CB4AF2B0-757D-4F1F-8C96-40F152CC6B30}" dt="2024-12-06T11:45:04.623" v="299" actId="27636"/>
          <ac:spMkLst>
            <pc:docMk/>
            <pc:sldMk cId="2294445225" sldId="270"/>
            <ac:spMk id="3" creationId="{93E33C5A-7D1B-57B7-0687-D0A33E9FFF12}"/>
          </ac:spMkLst>
        </pc:spChg>
      </pc:sldChg>
      <pc:sldChg chg="addSp delSp modSp new mod setBg">
        <pc:chgData name="Christoffer Østergaard Carstens" userId="5d542c86-40b2-4e4f-ab37-dc2fab4fc46a" providerId="ADAL" clId="{CB4AF2B0-757D-4F1F-8C96-40F152CC6B30}" dt="2024-12-06T11:47:42.184" v="317" actId="1076"/>
        <pc:sldMkLst>
          <pc:docMk/>
          <pc:sldMk cId="2033545707" sldId="271"/>
        </pc:sldMkLst>
        <pc:spChg chg="mod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2" creationId="{7368309C-5D41-BE79-6068-766BE7578895}"/>
          </ac:spMkLst>
        </pc:spChg>
        <pc:spChg chg="mod ord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3" creationId="{C700FF2A-B9B0-4727-B203-2D71065CF1FD}"/>
          </ac:spMkLst>
        </pc:spChg>
        <pc:spChg chg="add del">
          <ac:chgData name="Christoffer Østergaard Carstens" userId="5d542c86-40b2-4e4f-ab37-dc2fab4fc46a" providerId="ADAL" clId="{CB4AF2B0-757D-4F1F-8C96-40F152CC6B30}" dt="2024-12-06T11:46:57.013" v="306" actId="26606"/>
          <ac:spMkLst>
            <pc:docMk/>
            <pc:sldMk cId="2033545707" sldId="271"/>
            <ac:spMk id="12" creationId="{385E1BDC-A9B0-4A87-82E3-F3187F69A802}"/>
          </ac:spMkLst>
        </pc:spChg>
        <pc:spChg chg="add del">
          <ac:chgData name="Christoffer Østergaard Carstens" userId="5d542c86-40b2-4e4f-ab37-dc2fab4fc46a" providerId="ADAL" clId="{CB4AF2B0-757D-4F1F-8C96-40F152CC6B30}" dt="2024-12-06T11:46:57.013" v="306" actId="26606"/>
          <ac:spMkLst>
            <pc:docMk/>
            <pc:sldMk cId="2033545707" sldId="271"/>
            <ac:spMk id="14" creationId="{0990C621-3B8B-4820-8328-D47EF7CE823C}"/>
          </ac:spMkLst>
        </pc:spChg>
        <pc:spChg chg="add del">
          <ac:chgData name="Christoffer Østergaard Carstens" userId="5d542c86-40b2-4e4f-ab37-dc2fab4fc46a" providerId="ADAL" clId="{CB4AF2B0-757D-4F1F-8C96-40F152CC6B30}" dt="2024-12-06T11:46:57.013" v="306" actId="26606"/>
          <ac:spMkLst>
            <pc:docMk/>
            <pc:sldMk cId="2033545707" sldId="271"/>
            <ac:spMk id="16" creationId="{C1A2385B-1D2A-4E17-84FA-6CB7F0AAE473}"/>
          </ac:spMkLst>
        </pc:spChg>
        <pc:spChg chg="add del">
          <ac:chgData name="Christoffer Østergaard Carstens" userId="5d542c86-40b2-4e4f-ab37-dc2fab4fc46a" providerId="ADAL" clId="{CB4AF2B0-757D-4F1F-8C96-40F152CC6B30}" dt="2024-12-06T11:46:57.013" v="306" actId="26606"/>
          <ac:spMkLst>
            <pc:docMk/>
            <pc:sldMk cId="2033545707" sldId="271"/>
            <ac:spMk id="18" creationId="{5E791F2F-79DB-4CC0-9FA1-001E3E91E8B7}"/>
          </ac:spMkLst>
        </pc:spChg>
        <pc:spChg chg="add del">
          <ac:chgData name="Christoffer Østergaard Carstens" userId="5d542c86-40b2-4e4f-ab37-dc2fab4fc46a" providerId="ADAL" clId="{CB4AF2B0-757D-4F1F-8C96-40F152CC6B30}" dt="2024-12-06T11:46:58.094" v="308" actId="26606"/>
          <ac:spMkLst>
            <pc:docMk/>
            <pc:sldMk cId="2033545707" sldId="271"/>
            <ac:spMk id="20" creationId="{6D24BC9E-AC6A-42EE-AFD8-B290720B841F}"/>
          </ac:spMkLst>
        </pc:spChg>
        <pc:spChg chg="add del">
          <ac:chgData name="Christoffer Østergaard Carstens" userId="5d542c86-40b2-4e4f-ab37-dc2fab4fc46a" providerId="ADAL" clId="{CB4AF2B0-757D-4F1F-8C96-40F152CC6B30}" dt="2024-12-06T11:46:58.094" v="308" actId="26606"/>
          <ac:spMkLst>
            <pc:docMk/>
            <pc:sldMk cId="2033545707" sldId="271"/>
            <ac:spMk id="21" creationId="{0990C621-3B8B-4820-8328-D47EF7CE823C}"/>
          </ac:spMkLst>
        </pc:spChg>
        <pc:spChg chg="add del">
          <ac:chgData name="Christoffer Østergaard Carstens" userId="5d542c86-40b2-4e4f-ab37-dc2fab4fc46a" providerId="ADAL" clId="{CB4AF2B0-757D-4F1F-8C96-40F152CC6B30}" dt="2024-12-06T11:46:58.094" v="308" actId="26606"/>
          <ac:spMkLst>
            <pc:docMk/>
            <pc:sldMk cId="2033545707" sldId="271"/>
            <ac:spMk id="22" creationId="{C1A2385B-1D2A-4E17-84FA-6CB7F0AAE473}"/>
          </ac:spMkLst>
        </pc:spChg>
        <pc:spChg chg="add del">
          <ac:chgData name="Christoffer Østergaard Carstens" userId="5d542c86-40b2-4e4f-ab37-dc2fab4fc46a" providerId="ADAL" clId="{CB4AF2B0-757D-4F1F-8C96-40F152CC6B30}" dt="2024-12-06T11:46:58.094" v="308" actId="26606"/>
          <ac:spMkLst>
            <pc:docMk/>
            <pc:sldMk cId="2033545707" sldId="271"/>
            <ac:spMk id="23" creationId="{5E791F2F-79DB-4CC0-9FA1-001E3E91E8B7}"/>
          </ac:spMkLst>
        </pc:spChg>
        <pc:spChg chg="add del">
          <ac:chgData name="Christoffer Østergaard Carstens" userId="5d542c86-40b2-4e4f-ab37-dc2fab4fc46a" providerId="ADAL" clId="{CB4AF2B0-757D-4F1F-8C96-40F152CC6B30}" dt="2024-12-06T11:47:29.163" v="310" actId="26606"/>
          <ac:spMkLst>
            <pc:docMk/>
            <pc:sldMk cId="2033545707" sldId="271"/>
            <ac:spMk id="25" creationId="{69D47016-023F-44BD-981C-50E7A10A6609}"/>
          </ac:spMkLst>
        </pc:spChg>
        <pc:spChg chg="add del">
          <ac:chgData name="Christoffer Østergaard Carstens" userId="5d542c86-40b2-4e4f-ab37-dc2fab4fc46a" providerId="ADAL" clId="{CB4AF2B0-757D-4F1F-8C96-40F152CC6B30}" dt="2024-12-06T11:47:29.163" v="310" actId="26606"/>
          <ac:spMkLst>
            <pc:docMk/>
            <pc:sldMk cId="2033545707" sldId="271"/>
            <ac:spMk id="26" creationId="{6D8B37B0-0682-433E-BC8D-498C04ABD9A7}"/>
          </ac:spMkLst>
        </pc:spChg>
        <pc:spChg chg="add del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28" creationId="{385E1BDC-A9B0-4A87-82E3-F3187F69A802}"/>
          </ac:spMkLst>
        </pc:spChg>
        <pc:spChg chg="add del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29" creationId="{0990C621-3B8B-4820-8328-D47EF7CE823C}"/>
          </ac:spMkLst>
        </pc:spChg>
        <pc:spChg chg="add del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30" creationId="{C1A2385B-1D2A-4E17-84FA-6CB7F0AAE473}"/>
          </ac:spMkLst>
        </pc:spChg>
        <pc:spChg chg="add del">
          <ac:chgData name="Christoffer Østergaard Carstens" userId="5d542c86-40b2-4e4f-ab37-dc2fab4fc46a" providerId="ADAL" clId="{CB4AF2B0-757D-4F1F-8C96-40F152CC6B30}" dt="2024-12-06T11:47:30.988" v="312" actId="26606"/>
          <ac:spMkLst>
            <pc:docMk/>
            <pc:sldMk cId="2033545707" sldId="271"/>
            <ac:spMk id="31" creationId="{5E791F2F-79DB-4CC0-9FA1-001E3E91E8B7}"/>
          </ac:spMkLst>
        </pc:spChg>
        <pc:picChg chg="add mod ord">
          <ac:chgData name="Christoffer Østergaard Carstens" userId="5d542c86-40b2-4e4f-ab37-dc2fab4fc46a" providerId="ADAL" clId="{CB4AF2B0-757D-4F1F-8C96-40F152CC6B30}" dt="2024-12-06T11:47:35.013" v="314" actId="1076"/>
          <ac:picMkLst>
            <pc:docMk/>
            <pc:sldMk cId="2033545707" sldId="271"/>
            <ac:picMk id="5" creationId="{FCC58A6A-F2C7-14BC-0CBB-78BCB7FD272C}"/>
          </ac:picMkLst>
        </pc:picChg>
        <pc:picChg chg="add mod">
          <ac:chgData name="Christoffer Østergaard Carstens" userId="5d542c86-40b2-4e4f-ab37-dc2fab4fc46a" providerId="ADAL" clId="{CB4AF2B0-757D-4F1F-8C96-40F152CC6B30}" dt="2024-12-06T11:47:42.184" v="317" actId="1076"/>
          <ac:picMkLst>
            <pc:docMk/>
            <pc:sldMk cId="2033545707" sldId="271"/>
            <ac:picMk id="7" creationId="{8862DE01-5AEE-6BF8-062F-0AEB46EF4381}"/>
          </ac:picMkLst>
        </pc:picChg>
      </pc:sldChg>
      <pc:sldChg chg="modSp new mod">
        <pc:chgData name="Christoffer Østergaard Carstens" userId="5d542c86-40b2-4e4f-ab37-dc2fab4fc46a" providerId="ADAL" clId="{CB4AF2B0-757D-4F1F-8C96-40F152CC6B30}" dt="2024-12-06T11:55:14.186" v="331" actId="20577"/>
        <pc:sldMkLst>
          <pc:docMk/>
          <pc:sldMk cId="3564689674" sldId="272"/>
        </pc:sldMkLst>
        <pc:spChg chg="mod">
          <ac:chgData name="Christoffer Østergaard Carstens" userId="5d542c86-40b2-4e4f-ab37-dc2fab4fc46a" providerId="ADAL" clId="{CB4AF2B0-757D-4F1F-8C96-40F152CC6B30}" dt="2024-12-06T11:55:14.186" v="331" actId="20577"/>
          <ac:spMkLst>
            <pc:docMk/>
            <pc:sldMk cId="3564689674" sldId="272"/>
            <ac:spMk id="2" creationId="{05CF672A-67C6-3DCD-16F3-D48DEB4EA42B}"/>
          </ac:spMkLst>
        </pc:spChg>
        <pc:spChg chg="mod">
          <ac:chgData name="Christoffer Østergaard Carstens" userId="5d542c86-40b2-4e4f-ab37-dc2fab4fc46a" providerId="ADAL" clId="{CB4AF2B0-757D-4F1F-8C96-40F152CC6B30}" dt="2024-12-06T11:55:09.688" v="319"/>
          <ac:spMkLst>
            <pc:docMk/>
            <pc:sldMk cId="3564689674" sldId="272"/>
            <ac:spMk id="3" creationId="{50C0F3F4-BC96-CC98-3943-3825942F6A09}"/>
          </ac:spMkLst>
        </pc:spChg>
      </pc:sldChg>
      <pc:sldChg chg="modSp new mod">
        <pc:chgData name="Christoffer Østergaard Carstens" userId="5d542c86-40b2-4e4f-ab37-dc2fab4fc46a" providerId="ADAL" clId="{CB4AF2B0-757D-4F1F-8C96-40F152CC6B30}" dt="2024-12-06T11:55:20.403" v="340" actId="20577"/>
        <pc:sldMkLst>
          <pc:docMk/>
          <pc:sldMk cId="3993109852" sldId="273"/>
        </pc:sldMkLst>
        <pc:spChg chg="mod">
          <ac:chgData name="Christoffer Østergaard Carstens" userId="5d542c86-40b2-4e4f-ab37-dc2fab4fc46a" providerId="ADAL" clId="{CB4AF2B0-757D-4F1F-8C96-40F152CC6B30}" dt="2024-12-06T11:55:20.403" v="340" actId="20577"/>
          <ac:spMkLst>
            <pc:docMk/>
            <pc:sldMk cId="3993109852" sldId="273"/>
            <ac:spMk id="2" creationId="{BA74779A-87B4-4E33-E93F-23028572C45C}"/>
          </ac:spMkLst>
        </pc:spChg>
      </pc:sldChg>
      <pc:sldChg chg="modSp new mod">
        <pc:chgData name="Christoffer Østergaard Carstens" userId="5d542c86-40b2-4e4f-ab37-dc2fab4fc46a" providerId="ADAL" clId="{CB4AF2B0-757D-4F1F-8C96-40F152CC6B30}" dt="2024-12-06T11:57:25.953" v="380" actId="20577"/>
        <pc:sldMkLst>
          <pc:docMk/>
          <pc:sldMk cId="3059931911" sldId="274"/>
        </pc:sldMkLst>
        <pc:spChg chg="mod">
          <ac:chgData name="Christoffer Østergaard Carstens" userId="5d542c86-40b2-4e4f-ab37-dc2fab4fc46a" providerId="ADAL" clId="{CB4AF2B0-757D-4F1F-8C96-40F152CC6B30}" dt="2024-12-06T11:56:41.616" v="366" actId="20577"/>
          <ac:spMkLst>
            <pc:docMk/>
            <pc:sldMk cId="3059931911" sldId="274"/>
            <ac:spMk id="2" creationId="{F1664C10-86BF-533C-2740-7595FFF05E58}"/>
          </ac:spMkLst>
        </pc:spChg>
        <pc:spChg chg="mod">
          <ac:chgData name="Christoffer Østergaard Carstens" userId="5d542c86-40b2-4e4f-ab37-dc2fab4fc46a" providerId="ADAL" clId="{CB4AF2B0-757D-4F1F-8C96-40F152CC6B30}" dt="2024-12-06T11:57:25.953" v="380" actId="20577"/>
          <ac:spMkLst>
            <pc:docMk/>
            <pc:sldMk cId="3059931911" sldId="274"/>
            <ac:spMk id="3" creationId="{653C09DB-9F1B-3ABD-AC90-749D8E612D34}"/>
          </ac:spMkLst>
        </pc:spChg>
      </pc:sldChg>
    </pc:docChg>
  </pc:docChgLst>
  <pc:docChgLst>
    <pc:chgData name="Christoffer Østergaard Carstens" userId="5d542c86-40b2-4e4f-ab37-dc2fab4fc46a" providerId="ADAL" clId="{B8A7704D-416F-454C-BEBF-C02B115F2F8D}"/>
    <pc:docChg chg="undo custSel addSld modSld sldOrd">
      <pc:chgData name="Christoffer Østergaard Carstens" userId="5d542c86-40b2-4e4f-ab37-dc2fab4fc46a" providerId="ADAL" clId="{B8A7704D-416F-454C-BEBF-C02B115F2F8D}" dt="2021-10-14T10:29:50.219" v="545" actId="20577"/>
      <pc:docMkLst>
        <pc:docMk/>
      </pc:docMkLst>
      <pc:sldChg chg="modSp mod">
        <pc:chgData name="Christoffer Østergaard Carstens" userId="5d542c86-40b2-4e4f-ab37-dc2fab4fc46a" providerId="ADAL" clId="{B8A7704D-416F-454C-BEBF-C02B115F2F8D}" dt="2021-10-12T20:09:26.559" v="138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8A7704D-416F-454C-BEBF-C02B115F2F8D}" dt="2021-10-12T12:23:13.272" v="36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8A7704D-416F-454C-BEBF-C02B115F2F8D}" dt="2021-10-12T20:09:26.559" v="138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8A7704D-416F-454C-BEBF-C02B115F2F8D}" dt="2021-10-12T20:24:05.714" v="46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8A7704D-416F-454C-BEBF-C02B115F2F8D}" dt="2021-10-12T20:24:05.714" v="46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2T20:24:16.818" v="517" actId="313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B8A7704D-416F-454C-BEBF-C02B115F2F8D}" dt="2021-10-12T20:24:16.818" v="517" actId="313"/>
          <ac:spMkLst>
            <pc:docMk/>
            <pc:sldMk cId="1140263369" sldId="258"/>
            <ac:spMk id="3" creationId="{01EC2CE2-C2A2-439B-BCD7-0D3CA1E867F2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4T10:29:50.219" v="545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8A7704D-416F-454C-BEBF-C02B115F2F8D}" dt="2021-10-12T12:23:20.681" v="54" actId="20577"/>
          <ac:spMkLst>
            <pc:docMk/>
            <pc:sldMk cId="569378437" sldId="259"/>
            <ac:spMk id="2" creationId="{AD65295C-1DCE-4517-8710-1D6684D1DCF3}"/>
          </ac:spMkLst>
        </pc:spChg>
        <pc:spChg chg="mod">
          <ac:chgData name="Christoffer Østergaard Carstens" userId="5d542c86-40b2-4e4f-ab37-dc2fab4fc46a" providerId="ADAL" clId="{B8A7704D-416F-454C-BEBF-C02B115F2F8D}" dt="2021-10-14T10:29:50.219" v="545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18:31.256" v="239" actId="403"/>
        <pc:sldMkLst>
          <pc:docMk/>
          <pc:sldMk cId="3653715510" sldId="260"/>
        </pc:sldMkLst>
        <pc:spChg chg="mod">
          <ac:chgData name="Christoffer Østergaard Carstens" userId="5d542c86-40b2-4e4f-ab37-dc2fab4fc46a" providerId="ADAL" clId="{B8A7704D-416F-454C-BEBF-C02B115F2F8D}" dt="2021-10-12T20:17:52.098" v="190" actId="1076"/>
          <ac:spMkLst>
            <pc:docMk/>
            <pc:sldMk cId="3653715510" sldId="260"/>
            <ac:spMk id="2" creationId="{8079884C-44A6-4997-9875-47E3D14C8C20}"/>
          </ac:spMkLst>
        </pc:spChg>
        <pc:spChg chg="mod">
          <ac:chgData name="Christoffer Østergaard Carstens" userId="5d542c86-40b2-4e4f-ab37-dc2fab4fc46a" providerId="ADAL" clId="{B8A7704D-416F-454C-BEBF-C02B115F2F8D}" dt="2021-10-12T20:18:31.256" v="239" actId="403"/>
          <ac:spMkLst>
            <pc:docMk/>
            <pc:sldMk cId="3653715510" sldId="260"/>
            <ac:spMk id="3" creationId="{7D8DCD59-3974-42B9-8BCC-5A583E745F90}"/>
          </ac:spMkLst>
        </pc:spChg>
      </pc:sldChg>
      <pc:sldChg chg="addSp delSp modSp new mod">
        <pc:chgData name="Christoffer Østergaard Carstens" userId="5d542c86-40b2-4e4f-ab37-dc2fab4fc46a" providerId="ADAL" clId="{B8A7704D-416F-454C-BEBF-C02B115F2F8D}" dt="2021-10-12T20:18:42.641" v="241" actId="1076"/>
        <pc:sldMkLst>
          <pc:docMk/>
          <pc:sldMk cId="2861203370" sldId="261"/>
        </pc:sldMkLst>
        <pc:spChg chg="mod">
          <ac:chgData name="Christoffer Østergaard Carstens" userId="5d542c86-40b2-4e4f-ab37-dc2fab4fc46a" providerId="ADAL" clId="{B8A7704D-416F-454C-BEBF-C02B115F2F8D}" dt="2021-10-12T20:18:05.627" v="229" actId="20577"/>
          <ac:spMkLst>
            <pc:docMk/>
            <pc:sldMk cId="2861203370" sldId="261"/>
            <ac:spMk id="2" creationId="{8CEAB970-04AF-464A-A76A-86A551FC41A9}"/>
          </ac:spMkLst>
        </pc:spChg>
        <pc:spChg chg="del">
          <ac:chgData name="Christoffer Østergaard Carstens" userId="5d542c86-40b2-4e4f-ab37-dc2fab4fc46a" providerId="ADAL" clId="{B8A7704D-416F-454C-BEBF-C02B115F2F8D}" dt="2021-10-12T20:18:41.163" v="240"/>
          <ac:spMkLst>
            <pc:docMk/>
            <pc:sldMk cId="2861203370" sldId="261"/>
            <ac:spMk id="3" creationId="{A156B119-962F-46CE-B9BF-10BACE080945}"/>
          </ac:spMkLst>
        </pc:spChg>
        <pc:picChg chg="add mod">
          <ac:chgData name="Christoffer Østergaard Carstens" userId="5d542c86-40b2-4e4f-ab37-dc2fab4fc46a" providerId="ADAL" clId="{B8A7704D-416F-454C-BEBF-C02B115F2F8D}" dt="2021-10-12T20:18:42.641" v="241" actId="1076"/>
          <ac:picMkLst>
            <pc:docMk/>
            <pc:sldMk cId="2861203370" sldId="261"/>
            <ac:picMk id="1026" creationId="{9F8BB77A-99D8-4807-A9CF-8152D659AAB7}"/>
          </ac:picMkLst>
        </pc:picChg>
      </pc:sldChg>
      <pc:sldChg chg="modSp new mod">
        <pc:chgData name="Christoffer Østergaard Carstens" userId="5d542c86-40b2-4e4f-ab37-dc2fab4fc46a" providerId="ADAL" clId="{B8A7704D-416F-454C-BEBF-C02B115F2F8D}" dt="2021-10-14T10:17:14.680" v="541" actId="404"/>
        <pc:sldMkLst>
          <pc:docMk/>
          <pc:sldMk cId="694579529" sldId="262"/>
        </pc:sldMkLst>
        <pc:spChg chg="mod">
          <ac:chgData name="Christoffer Østergaard Carstens" userId="5d542c86-40b2-4e4f-ab37-dc2fab4fc46a" providerId="ADAL" clId="{B8A7704D-416F-454C-BEBF-C02B115F2F8D}" dt="2021-10-12T20:20:56.605" v="266" actId="20577"/>
          <ac:spMkLst>
            <pc:docMk/>
            <pc:sldMk cId="694579529" sldId="262"/>
            <ac:spMk id="2" creationId="{D194DFB4-12D9-43DC-B5D0-3AFB6019369B}"/>
          </ac:spMkLst>
        </pc:spChg>
        <pc:spChg chg="mod">
          <ac:chgData name="Christoffer Østergaard Carstens" userId="5d542c86-40b2-4e4f-ab37-dc2fab4fc46a" providerId="ADAL" clId="{B8A7704D-416F-454C-BEBF-C02B115F2F8D}" dt="2021-10-14T10:17:14.680" v="541" actId="404"/>
          <ac:spMkLst>
            <pc:docMk/>
            <pc:sldMk cId="694579529" sldId="262"/>
            <ac:spMk id="3" creationId="{74F1468C-B4D9-4B35-B2D2-EB515F633025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4T10:17:29.676" v="542" actId="20577"/>
        <pc:sldMkLst>
          <pc:docMk/>
          <pc:sldMk cId="522426096" sldId="263"/>
        </pc:sldMkLst>
        <pc:spChg chg="mod">
          <ac:chgData name="Christoffer Østergaard Carstens" userId="5d542c86-40b2-4e4f-ab37-dc2fab4fc46a" providerId="ADAL" clId="{B8A7704D-416F-454C-BEBF-C02B115F2F8D}" dt="2021-10-12T20:22:09.827" v="309" actId="20577"/>
          <ac:spMkLst>
            <pc:docMk/>
            <pc:sldMk cId="522426096" sldId="263"/>
            <ac:spMk id="2" creationId="{4253019B-84AD-4F14-AA67-31C2A86427A7}"/>
          </ac:spMkLst>
        </pc:spChg>
        <pc:spChg chg="mod">
          <ac:chgData name="Christoffer Østergaard Carstens" userId="5d542c86-40b2-4e4f-ab37-dc2fab4fc46a" providerId="ADAL" clId="{B8A7704D-416F-454C-BEBF-C02B115F2F8D}" dt="2021-10-14T10:17:29.676" v="542" actId="20577"/>
          <ac:spMkLst>
            <pc:docMk/>
            <pc:sldMk cId="522426096" sldId="263"/>
            <ac:spMk id="3" creationId="{A97C1DF3-D7BD-43AB-B9F2-1E7DBD6AF432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23:48.694" v="415" actId="20577"/>
        <pc:sldMkLst>
          <pc:docMk/>
          <pc:sldMk cId="3814936455" sldId="264"/>
        </pc:sldMkLst>
        <pc:spChg chg="mod">
          <ac:chgData name="Christoffer Østergaard Carstens" userId="5d542c86-40b2-4e4f-ab37-dc2fab4fc46a" providerId="ADAL" clId="{B8A7704D-416F-454C-BEBF-C02B115F2F8D}" dt="2021-10-12T20:23:48.694" v="415" actId="20577"/>
          <ac:spMkLst>
            <pc:docMk/>
            <pc:sldMk cId="3814936455" sldId="264"/>
            <ac:spMk id="2" creationId="{01F9AF26-8D14-47CC-9B1D-94359952E9A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3T09:13:40.543" v="540" actId="20577"/>
        <pc:sldMkLst>
          <pc:docMk/>
          <pc:sldMk cId="180962672" sldId="265"/>
        </pc:sldMkLst>
        <pc:spChg chg="mod">
          <ac:chgData name="Christoffer Østergaard Carstens" userId="5d542c86-40b2-4e4f-ab37-dc2fab4fc46a" providerId="ADAL" clId="{B8A7704D-416F-454C-BEBF-C02B115F2F8D}" dt="2021-10-13T09:13:40.543" v="540" actId="20577"/>
          <ac:spMkLst>
            <pc:docMk/>
            <pc:sldMk cId="180962672" sldId="265"/>
            <ac:spMk id="2" creationId="{94208E0B-C383-4068-95A2-7DFD943FFA64}"/>
          </ac:spMkLst>
        </pc:spChg>
        <pc:spChg chg="mod">
          <ac:chgData name="Christoffer Østergaard Carstens" userId="5d542c86-40b2-4e4f-ab37-dc2fab4fc46a" providerId="ADAL" clId="{B8A7704D-416F-454C-BEBF-C02B115F2F8D}" dt="2021-10-13T09:13:36.344" v="519"/>
          <ac:spMkLst>
            <pc:docMk/>
            <pc:sldMk cId="180962672" sldId="265"/>
            <ac:spMk id="3" creationId="{4A85744A-66E7-4F2E-8DC2-29F083D359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ADE08-0AD0-4B2F-9FF4-82D541D3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FCD488-E29B-454D-A345-1D4003BA7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A5D5E-8923-4717-B971-CE0A369F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0C47-173C-4245-AFD7-234EDBD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FD7D1-B9E7-490B-8279-E8C5FE74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2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5242D-692D-48DA-9B60-C5557FCF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EE3BC-AFFB-44AF-8FE5-711B1FC8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68079-C634-48D2-9D74-76D0B180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96BBB-7EAE-453C-8AFF-1815130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531AC-777D-4524-80D7-D7BEF207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B75D0-2939-4CD8-B2A3-C0B38DE9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3A99F-0185-48CC-B2E5-121A3708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95E3B1-080A-42BF-B7BB-68C769C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B70E95-4556-4F11-B23A-96C93C4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C9DC6B-2777-40ED-93C7-495F7C2F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4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FF3C5-B801-4923-86BB-476E926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459F76-5E80-4932-AD8B-990BD34E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BBC88-56A7-4D2F-8AB6-2FF820563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72ADA7-AE2D-4F2E-9AD4-43407068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5351C3-C2D0-4D9F-B8FC-3049D18E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A9AAEA-C4B7-49D4-BE9F-E24971D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5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6ACF-7CBE-4230-B713-CF095C44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CC82-365C-447D-AC8C-A1F9CD45B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91329B-1B5D-45D2-A8DD-6FE0E0BA4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E744B-3073-47A6-923F-3A151A734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D923D1-D0EE-408C-B3FC-9DEE5A32D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1F43D6-AB57-4FFA-90A7-F1EF64EE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CA7B4D-E601-4D4B-88FA-B845FF32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72CFD6-0317-429A-B005-FB97383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1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150B3-1D60-4FE4-B9D1-F03DBA48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BDE68A-EC64-46F6-A7F8-94034062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E63416-0436-4A87-9B25-6BBF32E0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35D462-CA19-4C08-80C5-F32C567E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8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910A80-8D30-48E2-A06C-450C73E5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EDD1A8-C510-4D21-AD1A-CD1919C5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45A75B-3954-4DA3-BD22-A21C8B4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E129C-3446-4095-9D11-4F18EA5A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6C4F8-9392-44AD-8890-F4DE83EB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3B351-23A2-4A7A-9E3B-EA9941D90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D67490-D154-4105-8B12-E9FAEF72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042445-C896-4EA2-BAAA-659D6E3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37FE9-2B2C-4F11-85DF-FCFC06D5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CDB11-E6B5-40A4-B7C8-04326176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254F4B-FB3E-4CDB-88B1-CCDF2045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5FAE29-FD11-44AE-9385-FA903FD97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7B3409-0DC2-499B-A7DE-72946250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2D821F-9826-4250-A9E1-06EE953A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46C4D0-B035-481D-A5B3-09CACF7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97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28D10-2D55-4373-89C6-1A1E7401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5FBB38-74E6-4DAA-B427-F6ECD243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3E0A6-2AD7-49CF-B18A-726975D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08887B-D245-4077-A605-0E67B1D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B8E3F9-A9A5-4240-B822-2D097A47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69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ED611C-1311-4A31-915F-F20013E58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52C3228-081A-46CC-B031-BAD5ABDF9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E026A-4017-4CA4-A1E2-B0B3B2F0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1B8D8-365E-42A4-8891-17DA1426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136FA-FBB1-4C48-BDF4-612DDFB1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6E25767-98F8-4D59-8358-6ED104E3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AAE71-131C-4044-A91E-A39AD69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C429CF-C231-4B21-8C82-6A2C35C5C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61A09-1EAB-45F1-9418-2133BCC77E3A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BCE3C1-FE28-4894-BBF5-C4196E2F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A1DE35-FF9D-4393-8816-43726076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b.systime.dk/?id=198" TargetMode="External"/><Relationship Id="rId2" Type="http://schemas.openxmlformats.org/officeDocument/2006/relationships/hyperlink" Target="https://samfundsfagb.systime.dk/?id=19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st.dk/da/Statistik/temaer/overblik-dansk-oekonomi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kat.dk/data.aspx?oid=141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BED3-0EBD-A15E-A162-00D19AD016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3: Økonomiske konjunkturer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8D7793-57B9-229A-0D75-F62F5AA26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Danmarks økonomi i et international perspektiv</a:t>
            </a:r>
          </a:p>
        </p:txBody>
      </p:sp>
    </p:spTree>
    <p:extLst>
      <p:ext uri="{BB962C8B-B14F-4D97-AF65-F5344CB8AC3E}">
        <p14:creationId xmlns:p14="http://schemas.microsoft.com/office/powerpoint/2010/main" val="202214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804D5-A075-4FE6-7D1C-4CD6251E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EE2158-CD94-780D-F98B-C996DABF3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Det økonomiske kredsløb | Samfundsfag B</a:t>
            </a:r>
            <a:endParaRPr lang="da-DK" dirty="0"/>
          </a:p>
          <a:p>
            <a:r>
              <a:rPr lang="da-DK" dirty="0">
                <a:hlinkClick r:id="rId3"/>
              </a:rPr>
              <a:t>Økonomiske konjunkturer | Samfundsfag B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050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70501-51DF-95E8-EA37-EF503A04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DE05B9-A382-2DE4-448C-1A248EDFD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1F47546-7D07-B3F1-D3B2-F982A35C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64" y="0"/>
            <a:ext cx="8048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0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Kurve, linje/række, diagram&#10;&#10;Automatisk genereret beskrivelse">
            <a:extLst>
              <a:ext uri="{FF2B5EF4-FFF2-40B4-BE49-F238E27FC236}">
                <a16:creationId xmlns:a16="http://schemas.microsoft.com/office/drawing/2014/main" id="{8B011BE5-34A9-A5D5-FC11-0F75FF7D3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32" r="1772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1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linje/række, Kurve, diagram&#10;&#10;Automatisk genereret beskrivelse">
            <a:extLst>
              <a:ext uri="{FF2B5EF4-FFF2-40B4-BE49-F238E27FC236}">
                <a16:creationId xmlns:a16="http://schemas.microsoft.com/office/drawing/2014/main" id="{7130080F-E5B9-E570-5836-93A2F8038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2225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9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97A26-0F35-19B8-44C6-7DB34E714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1"/>
            <a:ext cx="10515600" cy="1009651"/>
          </a:xfrm>
        </p:spPr>
        <p:txBody>
          <a:bodyPr/>
          <a:lstStyle/>
          <a:p>
            <a:r>
              <a:rPr lang="da-DK" dirty="0"/>
              <a:t>Årsager til konjunktursvingninger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E33C5A-7D1B-57B7-0687-D0A33E9F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448" y="1350628"/>
            <a:ext cx="11085352" cy="4826335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Politikerne giver økonomien den forkerte medicin</a:t>
            </a:r>
          </a:p>
          <a:p>
            <a:pPr lvl="1"/>
            <a:r>
              <a:rPr lang="da-DK" dirty="0"/>
              <a:t>Under opgangs- og højkonjunkturer bør finans- og pengepolitikken være kontraktiv (man strammer til i først og fremmest finanspolitikken)</a:t>
            </a:r>
          </a:p>
          <a:p>
            <a:pPr lvl="1"/>
            <a:r>
              <a:rPr lang="da-DK" dirty="0"/>
              <a:t>Omvendt under nedgangs- og lavkonjunkturer. Her bør der føres ekspansiv finans- og pengepolitik (man letter på de to økonomiske politikker)</a:t>
            </a:r>
            <a:br>
              <a:rPr lang="da-DK" dirty="0"/>
            </a:br>
            <a:endParaRPr lang="da-DK" dirty="0"/>
          </a:p>
          <a:p>
            <a:r>
              <a:rPr lang="da-DK" dirty="0"/>
              <a:t>Økonomien bliver udsat for stød</a:t>
            </a:r>
          </a:p>
          <a:p>
            <a:pPr lvl="1"/>
            <a:r>
              <a:rPr lang="da-DK" dirty="0"/>
              <a:t>Usædvanlige kriser: Finanskrisen, </a:t>
            </a:r>
            <a:r>
              <a:rPr lang="da-DK" dirty="0" err="1"/>
              <a:t>coronakrisen</a:t>
            </a:r>
            <a:r>
              <a:rPr lang="da-DK" dirty="0"/>
              <a:t>, oliekrise</a:t>
            </a:r>
            <a:br>
              <a:rPr lang="da-DK" dirty="0"/>
            </a:br>
            <a:endParaRPr lang="da-DK" dirty="0"/>
          </a:p>
          <a:p>
            <a:r>
              <a:rPr lang="da-DK" dirty="0"/>
              <a:t>Flere indbyggede mekanismer i det økonomiske system medvirker til enten at forstørre svingningerne eller til at formindske dem.</a:t>
            </a:r>
          </a:p>
          <a:p>
            <a:pPr lvl="1"/>
            <a:r>
              <a:rPr lang="da-DK" dirty="0"/>
              <a:t>Blandt de indbyggede mekanismer i det økonomiske kredsløb vil vi først tage fat i multiplikatorvirkningen. Den går kort sagt ud på, at en indledende ændring i fx husholdningernes indkomst forplanter sig som ringe i vandet rundt i det økonomiske system, så den endelig virkning på BNP er større end den indledende indkomstændring</a:t>
            </a:r>
          </a:p>
        </p:txBody>
      </p:sp>
    </p:spTree>
    <p:extLst>
      <p:ext uri="{BB962C8B-B14F-4D97-AF65-F5344CB8AC3E}">
        <p14:creationId xmlns:p14="http://schemas.microsoft.com/office/powerpoint/2010/main" val="229444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68309C-5D41-BE79-6068-766BE757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00FF2A-B9B0-4727-B203-2D71065CF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CC58A6A-F2C7-14BC-0CBB-78BCB7FD2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812"/>
            <a:ext cx="8693597" cy="267348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862DE01-5AEE-6BF8-062F-0AEB46EF4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119" y="2479040"/>
            <a:ext cx="7254756" cy="417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4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64C10-86BF-533C-2740-7595FFF0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Konjunktursitutationen</a:t>
            </a:r>
            <a:r>
              <a:rPr lang="da-DK" dirty="0"/>
              <a:t> nu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3C09DB-9F1B-3ABD-AC90-749D8E612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Gå ind på </a:t>
            </a:r>
            <a:r>
              <a:rPr lang="da-DK" b="0" i="0" u="sng" dirty="0">
                <a:solidFill>
                  <a:srgbClr val="333333"/>
                </a:solidFill>
                <a:effectLst/>
                <a:latin typeface="Noto Sans" panose="020B0502040504020204" pitchFamily="34" charset="0"/>
                <a:hlinkClick r:id="rId2"/>
              </a:rPr>
              <a:t>Danmarks Statistik</a:t>
            </a: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Vælg fem økonomiske mål ud, som I vil undersøge hos Danmarks Statistik</a:t>
            </a:r>
          </a:p>
          <a:p>
            <a:pPr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Skriv nu på et A4-papir hvordan det ser ud netop nu med de fem økonomiske mål (husk tal).</a:t>
            </a:r>
          </a:p>
          <a:p>
            <a:pPr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Bestem til sidst hvilken konjunktursituation Danmark befinder sig i netop nu. Skriv det nederst på jeres papir.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993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F672A-67C6-3DCD-16F3-D48DEB4E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Fradragsjagt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0F3F4-BC96-CC98-3943-3825942F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Du er en fattig studerende, og vil meget gerne finde noget mere luft i budgettet, så du kan tage med på bytur om torsdagen. Du beslutter dig derfor at gå på fradragsjagt hos Skat.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Gå ind på hjemmesiden “Find dine fradrag” på </a:t>
            </a:r>
            <a:r>
              <a:rPr lang="da-DK" b="0" i="0" u="sng" dirty="0">
                <a:solidFill>
                  <a:srgbClr val="333333"/>
                </a:solidFill>
                <a:effectLst/>
                <a:latin typeface="Noto Sans" panose="020B0502040504020204" pitchFamily="34" charset="0"/>
                <a:hlinkClick r:id="rId2"/>
              </a:rPr>
              <a:t>www.skat.dk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Find nu </a:t>
            </a:r>
            <a:r>
              <a:rPr lang="da-DK" b="0" i="1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fem fradrag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som du vil kunne benytte dig af. Præsenter resultatet af din “fradragsjagt” for din sidemand. Har du råd til at gå i byen?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468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4779A-87B4-4E33-E93F-23028572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Jeopardy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D71D29-F238-35D3-0DC4-7004B7C85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3109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6349</TotalTime>
  <Words>314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Noto Sans</vt:lpstr>
      <vt:lpstr>Office-tema</vt:lpstr>
      <vt:lpstr>Modul 3: Økonomiske konjunkturer</vt:lpstr>
      <vt:lpstr>Læsning</vt:lpstr>
      <vt:lpstr>PowerPoint-præsentation</vt:lpstr>
      <vt:lpstr>PowerPoint-præsentation</vt:lpstr>
      <vt:lpstr>PowerPoint-præsentation</vt:lpstr>
      <vt:lpstr>Årsager til konjunktursvingninger</vt:lpstr>
      <vt:lpstr>PowerPoint-præsentation</vt:lpstr>
      <vt:lpstr>Konjunktursitutationen nu</vt:lpstr>
      <vt:lpstr>Fradragsjagt</vt:lpstr>
      <vt:lpstr>Jeopardy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 Dansk politik og EU</dc:title>
  <dc:creator>Christoffer Østergaard Carstens</dc:creator>
  <cp:lastModifiedBy>Christoffer Østergaard Carstens</cp:lastModifiedBy>
  <cp:revision>1</cp:revision>
  <dcterms:created xsi:type="dcterms:W3CDTF">2021-09-03T11:06:42Z</dcterms:created>
  <dcterms:modified xsi:type="dcterms:W3CDTF">2024-12-11T09:16:13Z</dcterms:modified>
</cp:coreProperties>
</file>