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4"/>
  </p:notesMasterIdLst>
  <p:handoutMasterIdLst>
    <p:handoutMasterId r:id="rId25"/>
  </p:handoutMasterIdLst>
  <p:sldIdLst>
    <p:sldId id="264" r:id="rId5"/>
    <p:sldId id="329" r:id="rId6"/>
    <p:sldId id="328" r:id="rId7"/>
    <p:sldId id="330" r:id="rId8"/>
    <p:sldId id="313" r:id="rId9"/>
    <p:sldId id="314" r:id="rId10"/>
    <p:sldId id="316" r:id="rId11"/>
    <p:sldId id="315" r:id="rId12"/>
    <p:sldId id="317" r:id="rId13"/>
    <p:sldId id="318" r:id="rId14"/>
    <p:sldId id="326" r:id="rId15"/>
    <p:sldId id="327" r:id="rId16"/>
    <p:sldId id="322" r:id="rId17"/>
    <p:sldId id="319" r:id="rId18"/>
    <p:sldId id="325" r:id="rId19"/>
    <p:sldId id="324" r:id="rId20"/>
    <p:sldId id="331" r:id="rId21"/>
    <p:sldId id="321" r:id="rId22"/>
    <p:sldId id="312" r:id="rId23"/>
  </p:sldIdLst>
  <p:sldSz cx="12192000"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DC7E2B-11F3-49E4-803B-CE69E60EE6AE}" v="10" dt="2024-09-02T02:54:06.4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3" autoAdjust="0"/>
    <p:restoredTop sz="94619" autoAdjust="0"/>
  </p:normalViewPr>
  <p:slideViewPr>
    <p:cSldViewPr snapToGrid="0">
      <p:cViewPr>
        <p:scale>
          <a:sx n="75" d="100"/>
          <a:sy n="75" d="100"/>
        </p:scale>
        <p:origin x="132" y="-20"/>
      </p:cViewPr>
      <p:guideLst/>
    </p:cSldViewPr>
  </p:slideViewPr>
  <p:notesTextViewPr>
    <p:cViewPr>
      <p:scale>
        <a:sx n="1" d="1"/>
        <a:sy n="1" d="1"/>
      </p:scale>
      <p:origin x="0" y="0"/>
    </p:cViewPr>
  </p:notesTextViewPr>
  <p:notesViewPr>
    <p:cSldViewPr snapToGrid="0" showGuides="1">
      <p:cViewPr varScale="1">
        <p:scale>
          <a:sx n="87" d="100"/>
          <a:sy n="87" d="100"/>
        </p:scale>
        <p:origin x="381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diagrams/_rels/data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A66772-F185-4D58-B8BB-E9370D7A7A2B}"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rtlCol="0"/>
        <a:lstStyle/>
        <a:p>
          <a:pPr rtl="0"/>
          <a:endParaRPr lang="en-US"/>
        </a:p>
      </dgm:t>
    </dgm:pt>
    <dgm:pt modelId="{40FC4FFE-8987-4A26-B7F4-8A516F18ADAE}">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CAD7EF86-FB23-41F6-BF42-040B36DEFDB1}" type="parTrans" cxnId="{C7AD8469-3C68-4AF9-AB82-79B0043AA120}">
      <dgm:prSet/>
      <dgm:spPr/>
      <dgm:t>
        <a:bodyPr rtlCol="0"/>
        <a:lstStyle/>
        <a:p>
          <a:pPr rtl="0"/>
          <a:endParaRPr lang="da-DK" noProof="0" dirty="0"/>
        </a:p>
      </dgm:t>
    </dgm:pt>
    <dgm:pt modelId="{5B62599A-5C9B-48E7-896E-EA782AC60C8B}" type="sibTrans" cxnId="{C7AD8469-3C68-4AF9-AB82-79B0043AA120}">
      <dgm:prSet/>
      <dgm:spPr/>
      <dgm:t>
        <a:bodyPr rtlCol="0"/>
        <a:lstStyle/>
        <a:p>
          <a:pPr rtl="0"/>
          <a:endParaRPr lang="da-DK" noProof="0" dirty="0"/>
        </a:p>
      </dgm:t>
    </dgm:pt>
    <dgm:pt modelId="{49225C73-1633-42F1-AB3B-7CB183E5F8B8}">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1A0E2090-1D4F-438A-8766-B6030CE01ADD}" type="parTrans" cxnId="{A9154303-8225-4248-91DC-1B0156A35F07}">
      <dgm:prSet/>
      <dgm:spPr/>
      <dgm:t>
        <a:bodyPr rtlCol="0"/>
        <a:lstStyle/>
        <a:p>
          <a:pPr rtl="0"/>
          <a:endParaRPr lang="da-DK" noProof="0" dirty="0"/>
        </a:p>
      </dgm:t>
    </dgm:pt>
    <dgm:pt modelId="{9646853A-8964-4519-A5B1-0B7D18B2983D}" type="sibTrans" cxnId="{A9154303-8225-4248-91DC-1B0156A35F07}">
      <dgm:prSet/>
      <dgm:spPr/>
      <dgm:t>
        <a:bodyPr rtlCol="0"/>
        <a:lstStyle/>
        <a:p>
          <a:pPr rtl="0"/>
          <a:endParaRPr lang="da-DK" noProof="0" dirty="0"/>
        </a:p>
      </dgm:t>
    </dgm:pt>
    <dgm:pt modelId="{1C383F32-22E8-4F62-A3E0-BDC3D5F48992}">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A7920A2F-3244-4159-AF04-6A1D38B7B317}" type="parTrans" cxnId="{C4CCE57E-E871-46D6-BAD5-880252C95D22}">
      <dgm:prSet/>
      <dgm:spPr/>
      <dgm:t>
        <a:bodyPr rtlCol="0"/>
        <a:lstStyle/>
        <a:p>
          <a:pPr rtl="0"/>
          <a:endParaRPr lang="da-DK" noProof="0" dirty="0"/>
        </a:p>
      </dgm:t>
    </dgm:pt>
    <dgm:pt modelId="{8500F72A-2C6D-4FDF-9C1D-CA691380EB0B}" type="sibTrans" cxnId="{C4CCE57E-E871-46D6-BAD5-880252C95D22}">
      <dgm:prSet/>
      <dgm:spPr/>
      <dgm:t>
        <a:bodyPr rtlCol="0"/>
        <a:lstStyle/>
        <a:p>
          <a:pPr rtl="0"/>
          <a:endParaRPr lang="da-DK" noProof="0" dirty="0"/>
        </a:p>
      </dgm:t>
    </dgm:pt>
    <dgm:pt modelId="{B6056BFB-47D7-4C5F-BA11-2CB63C56A52D}" type="pres">
      <dgm:prSet presAssocID="{01A66772-F185-4D58-B8BB-E9370D7A7A2B}" presName="root" presStyleCnt="0">
        <dgm:presLayoutVars>
          <dgm:dir/>
          <dgm:resizeHandles val="exact"/>
        </dgm:presLayoutVars>
      </dgm:prSet>
      <dgm:spPr/>
    </dgm:pt>
    <dgm:pt modelId="{311B26C8-22B1-4363-B621-DD56FB7418C8}" type="pres">
      <dgm:prSet presAssocID="{40FC4FFE-8987-4A26-B7F4-8A516F18ADAE}" presName="compNode" presStyleCnt="0"/>
      <dgm:spPr/>
    </dgm:pt>
    <dgm:pt modelId="{A201D7A7-914C-4D24-8B82-EE40155AB0BE}" type="pres">
      <dgm:prSet presAssocID="{40FC4FFE-8987-4A26-B7F4-8A516F18ADAE}" presName="iconBgRect" presStyleLbl="bgShp" presStyleIdx="0" presStyleCnt="3"/>
      <dgm:spPr>
        <a:prstGeom prst="ellipse">
          <a:avLst/>
        </a:prstGeom>
      </dgm:spPr>
    </dgm:pt>
    <dgm:pt modelId="{8FA2F131-CD01-4CBD-B7A5-1B9B5E7F0402}" type="pres">
      <dgm:prSet presAssocID="{40FC4FFE-8987-4A26-B7F4-8A516F18ADA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Flowers in pot"/>
        </a:ext>
      </dgm:extLst>
    </dgm:pt>
    <dgm:pt modelId="{F755F00C-B2DB-4097-B4BC-8F1BACC938B7}" type="pres">
      <dgm:prSet presAssocID="{40FC4FFE-8987-4A26-B7F4-8A516F18ADAE}" presName="spaceRect" presStyleCnt="0"/>
      <dgm:spPr/>
    </dgm:pt>
    <dgm:pt modelId="{08F4E96D-0DB6-4476-8C51-7CC7EC2F227B}" type="pres">
      <dgm:prSet presAssocID="{40FC4FFE-8987-4A26-B7F4-8A516F18ADAE}" presName="textRect" presStyleLbl="revTx" presStyleIdx="0" presStyleCnt="3">
        <dgm:presLayoutVars>
          <dgm:chMax val="1"/>
          <dgm:chPref val="1"/>
        </dgm:presLayoutVars>
      </dgm:prSet>
      <dgm:spPr/>
    </dgm:pt>
    <dgm:pt modelId="{5AB3C10D-885E-4522-AB39-7ED4318D191A}" type="pres">
      <dgm:prSet presAssocID="{5B62599A-5C9B-48E7-896E-EA782AC60C8B}" presName="sibTrans" presStyleCnt="0"/>
      <dgm:spPr/>
    </dgm:pt>
    <dgm:pt modelId="{2F278BF9-E1B2-4A1C-B065-C19A7B904219}" type="pres">
      <dgm:prSet presAssocID="{49225C73-1633-42F1-AB3B-7CB183E5F8B8}" presName="compNode" presStyleCnt="0"/>
      <dgm:spPr/>
    </dgm:pt>
    <dgm:pt modelId="{543C18BC-1989-44B2-9862-C670C61D3452}" type="pres">
      <dgm:prSet presAssocID="{49225C73-1633-42F1-AB3B-7CB183E5F8B8}" presName="iconBgRect" presStyleLbl="bgShp" presStyleIdx="1" presStyleCnt="3"/>
      <dgm:spPr>
        <a:prstGeom prst="ellipse">
          <a:avLst/>
        </a:prstGeom>
      </dgm:spPr>
    </dgm:pt>
    <dgm:pt modelId="{E94F35BC-9C76-400A-BBCA-0032259E2E5A}" type="pres">
      <dgm:prSet presAssocID="{49225C73-1633-42F1-AB3B-7CB183E5F8B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Deciduous tree"/>
        </a:ext>
      </dgm:extLst>
    </dgm:pt>
    <dgm:pt modelId="{503A6D04-9ADD-43CC-9847-497CD48F2D11}" type="pres">
      <dgm:prSet presAssocID="{49225C73-1633-42F1-AB3B-7CB183E5F8B8}" presName="spaceRect" presStyleCnt="0"/>
      <dgm:spPr/>
    </dgm:pt>
    <dgm:pt modelId="{20363298-B2A6-463D-A7BE-F9F67404E389}" type="pres">
      <dgm:prSet presAssocID="{49225C73-1633-42F1-AB3B-7CB183E5F8B8}" presName="textRect" presStyleLbl="revTx" presStyleIdx="1" presStyleCnt="3">
        <dgm:presLayoutVars>
          <dgm:chMax val="1"/>
          <dgm:chPref val="1"/>
        </dgm:presLayoutVars>
      </dgm:prSet>
      <dgm:spPr/>
    </dgm:pt>
    <dgm:pt modelId="{A47947BB-708D-4F7E-B072-3C2E42B34B24}" type="pres">
      <dgm:prSet presAssocID="{9646853A-8964-4519-A5B1-0B7D18B2983D}" presName="sibTrans" presStyleCnt="0"/>
      <dgm:spPr/>
    </dgm:pt>
    <dgm:pt modelId="{BDCD0AC9-D564-4025-AD8A-36664A6CBE31}" type="pres">
      <dgm:prSet presAssocID="{1C383F32-22E8-4F62-A3E0-BDC3D5F48992}" presName="compNode" presStyleCnt="0"/>
      <dgm:spPr/>
    </dgm:pt>
    <dgm:pt modelId="{5BDDFF18-9AEC-4E5E-B9AA-33D86F01A63E}" type="pres">
      <dgm:prSet presAssocID="{1C383F32-22E8-4F62-A3E0-BDC3D5F48992}" presName="iconBgRect" presStyleLbl="bgShp" presStyleIdx="2" presStyleCnt="3"/>
      <dgm:spPr>
        <a:prstGeom prst="ellipse">
          <a:avLst/>
        </a:prstGeom>
      </dgm:spPr>
    </dgm:pt>
    <dgm:pt modelId="{F09AEBFF-D2D3-4FFF-AD65-C3CEAEEB10F2}" type="pres">
      <dgm:prSet presAssocID="{1C383F32-22E8-4F62-A3E0-BDC3D5F4899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ee"/>
        </a:ext>
      </dgm:extLst>
    </dgm:pt>
    <dgm:pt modelId="{F2EBFBCF-0520-415A-A886-3C4F90D208EF}" type="pres">
      <dgm:prSet presAssocID="{1C383F32-22E8-4F62-A3E0-BDC3D5F48992}" presName="spaceRect" presStyleCnt="0"/>
      <dgm:spPr/>
    </dgm:pt>
    <dgm:pt modelId="{AB9CAFAA-6939-48A6-A89B-19D1A94B9EA1}" type="pres">
      <dgm:prSet presAssocID="{1C383F32-22E8-4F62-A3E0-BDC3D5F48992}" presName="textRect" presStyleLbl="revTx" presStyleIdx="2" presStyleCnt="3">
        <dgm:presLayoutVars>
          <dgm:chMax val="1"/>
          <dgm:chPref val="1"/>
        </dgm:presLayoutVars>
      </dgm:prSet>
      <dgm:spPr/>
    </dgm:pt>
  </dgm:ptLst>
  <dgm:cxnLst>
    <dgm:cxn modelId="{A9154303-8225-4248-91DC-1B0156A35F07}" srcId="{01A66772-F185-4D58-B8BB-E9370D7A7A2B}" destId="{49225C73-1633-42F1-AB3B-7CB183E5F8B8}" srcOrd="1" destOrd="0" parTransId="{1A0E2090-1D4F-438A-8766-B6030CE01ADD}" sibTransId="{9646853A-8964-4519-A5B1-0B7D18B2983D}"/>
    <dgm:cxn modelId="{BA953D32-2DFF-47FE-AF26-C6B9E63D38DF}" type="presOf" srcId="{49225C73-1633-42F1-AB3B-7CB183E5F8B8}" destId="{20363298-B2A6-463D-A7BE-F9F67404E389}" srcOrd="0" destOrd="0" presId="urn:microsoft.com/office/officeart/2018/5/layout/IconLeafLabelList"/>
    <dgm:cxn modelId="{EC450542-0ED9-4BD6-9E85-5709B80794C5}" type="presOf" srcId="{01A66772-F185-4D58-B8BB-E9370D7A7A2B}" destId="{B6056BFB-47D7-4C5F-BA11-2CB63C56A52D}" srcOrd="0" destOrd="0" presId="urn:microsoft.com/office/officeart/2018/5/layout/IconLeafLabelList"/>
    <dgm:cxn modelId="{C7AD8469-3C68-4AF9-AB82-79B0043AA120}" srcId="{01A66772-F185-4D58-B8BB-E9370D7A7A2B}" destId="{40FC4FFE-8987-4A26-B7F4-8A516F18ADAE}" srcOrd="0" destOrd="0" parTransId="{CAD7EF86-FB23-41F6-BF42-040B36DEFDB1}" sibTransId="{5B62599A-5C9B-48E7-896E-EA782AC60C8B}"/>
    <dgm:cxn modelId="{C4CCE57E-E871-46D6-BAD5-880252C95D22}" srcId="{01A66772-F185-4D58-B8BB-E9370D7A7A2B}" destId="{1C383F32-22E8-4F62-A3E0-BDC3D5F48992}" srcOrd="2" destOrd="0" parTransId="{A7920A2F-3244-4159-AF04-6A1D38B7B317}" sibTransId="{8500F72A-2C6D-4FDF-9C1D-CA691380EB0B}"/>
    <dgm:cxn modelId="{D55FAE9C-CF3C-44F3-9D1E-DE6DF574E6D9}" type="presOf" srcId="{1C383F32-22E8-4F62-A3E0-BDC3D5F48992}" destId="{AB9CAFAA-6939-48A6-A89B-19D1A94B9EA1}" srcOrd="0" destOrd="0" presId="urn:microsoft.com/office/officeart/2018/5/layout/IconLeafLabelList"/>
    <dgm:cxn modelId="{A85983B4-FADF-419C-BC71-B5F0871C3055}" type="presOf" srcId="{40FC4FFE-8987-4A26-B7F4-8A516F18ADAE}" destId="{08F4E96D-0DB6-4476-8C51-7CC7EC2F227B}" srcOrd="0" destOrd="0" presId="urn:microsoft.com/office/officeart/2018/5/layout/IconLeafLabelList"/>
    <dgm:cxn modelId="{A3E74EE8-8900-4EBD-8983-3BF0AFD6DCC7}" type="presParOf" srcId="{B6056BFB-47D7-4C5F-BA11-2CB63C56A52D}" destId="{311B26C8-22B1-4363-B621-DD56FB7418C8}" srcOrd="0" destOrd="0" presId="urn:microsoft.com/office/officeart/2018/5/layout/IconLeafLabelList"/>
    <dgm:cxn modelId="{044EA9E0-B51B-492A-BE32-015CEAD0BAC9}" type="presParOf" srcId="{311B26C8-22B1-4363-B621-DD56FB7418C8}" destId="{A201D7A7-914C-4D24-8B82-EE40155AB0BE}" srcOrd="0" destOrd="0" presId="urn:microsoft.com/office/officeart/2018/5/layout/IconLeafLabelList"/>
    <dgm:cxn modelId="{08373EC6-14CB-429D-9495-F32683B931D7}" type="presParOf" srcId="{311B26C8-22B1-4363-B621-DD56FB7418C8}" destId="{8FA2F131-CD01-4CBD-B7A5-1B9B5E7F0402}" srcOrd="1" destOrd="0" presId="urn:microsoft.com/office/officeart/2018/5/layout/IconLeafLabelList"/>
    <dgm:cxn modelId="{9AB500F0-62A2-4E73-B4F4-5056804C8D6A}" type="presParOf" srcId="{311B26C8-22B1-4363-B621-DD56FB7418C8}" destId="{F755F00C-B2DB-4097-B4BC-8F1BACC938B7}" srcOrd="2" destOrd="0" presId="urn:microsoft.com/office/officeart/2018/5/layout/IconLeafLabelList"/>
    <dgm:cxn modelId="{676606A7-6564-4CEB-ACE0-4FF9A3A04E67}" type="presParOf" srcId="{311B26C8-22B1-4363-B621-DD56FB7418C8}" destId="{08F4E96D-0DB6-4476-8C51-7CC7EC2F227B}" srcOrd="3" destOrd="0" presId="urn:microsoft.com/office/officeart/2018/5/layout/IconLeafLabelList"/>
    <dgm:cxn modelId="{EAE0F94A-A454-4049-84F7-9EC90E847A03}" type="presParOf" srcId="{B6056BFB-47D7-4C5F-BA11-2CB63C56A52D}" destId="{5AB3C10D-885E-4522-AB39-7ED4318D191A}" srcOrd="1" destOrd="0" presId="urn:microsoft.com/office/officeart/2018/5/layout/IconLeafLabelList"/>
    <dgm:cxn modelId="{B0B5B21A-5ADD-4500-9A67-9B26AF543EBA}" type="presParOf" srcId="{B6056BFB-47D7-4C5F-BA11-2CB63C56A52D}" destId="{2F278BF9-E1B2-4A1C-B065-C19A7B904219}" srcOrd="2" destOrd="0" presId="urn:microsoft.com/office/officeart/2018/5/layout/IconLeafLabelList"/>
    <dgm:cxn modelId="{11FEAF2C-54F7-4E9C-A1D6-5FA0BF7F3665}" type="presParOf" srcId="{2F278BF9-E1B2-4A1C-B065-C19A7B904219}" destId="{543C18BC-1989-44B2-9862-C670C61D3452}" srcOrd="0" destOrd="0" presId="urn:microsoft.com/office/officeart/2018/5/layout/IconLeafLabelList"/>
    <dgm:cxn modelId="{92C17ECB-A80D-4A0E-95CF-40A53D32275F}" type="presParOf" srcId="{2F278BF9-E1B2-4A1C-B065-C19A7B904219}" destId="{E94F35BC-9C76-400A-BBCA-0032259E2E5A}" srcOrd="1" destOrd="0" presId="urn:microsoft.com/office/officeart/2018/5/layout/IconLeafLabelList"/>
    <dgm:cxn modelId="{54E5AE33-4BE6-44E7-871B-1103A0BA7A56}" type="presParOf" srcId="{2F278BF9-E1B2-4A1C-B065-C19A7B904219}" destId="{503A6D04-9ADD-43CC-9847-497CD48F2D11}" srcOrd="2" destOrd="0" presId="urn:microsoft.com/office/officeart/2018/5/layout/IconLeafLabelList"/>
    <dgm:cxn modelId="{3575FCA0-4FCE-460A-8D84-2C767D311A20}" type="presParOf" srcId="{2F278BF9-E1B2-4A1C-B065-C19A7B904219}" destId="{20363298-B2A6-463D-A7BE-F9F67404E389}" srcOrd="3" destOrd="0" presId="urn:microsoft.com/office/officeart/2018/5/layout/IconLeafLabelList"/>
    <dgm:cxn modelId="{4FD22448-C17B-4C43-BAB3-A0B7AA9BCE0D}" type="presParOf" srcId="{B6056BFB-47D7-4C5F-BA11-2CB63C56A52D}" destId="{A47947BB-708D-4F7E-B072-3C2E42B34B24}" srcOrd="3" destOrd="0" presId="urn:microsoft.com/office/officeart/2018/5/layout/IconLeafLabelList"/>
    <dgm:cxn modelId="{75E30F4F-0E76-457B-9D4F-CDE27C2F7F77}" type="presParOf" srcId="{B6056BFB-47D7-4C5F-BA11-2CB63C56A52D}" destId="{BDCD0AC9-D564-4025-AD8A-36664A6CBE31}" srcOrd="4" destOrd="0" presId="urn:microsoft.com/office/officeart/2018/5/layout/IconLeafLabelList"/>
    <dgm:cxn modelId="{C6A367E7-6A7C-42CB-94E4-8EA78AEF87BF}" type="presParOf" srcId="{BDCD0AC9-D564-4025-AD8A-36664A6CBE31}" destId="{5BDDFF18-9AEC-4E5E-B9AA-33D86F01A63E}" srcOrd="0" destOrd="0" presId="urn:microsoft.com/office/officeart/2018/5/layout/IconLeafLabelList"/>
    <dgm:cxn modelId="{B180CBEB-FA9F-4E52-8CA3-A65CB80BB91B}" type="presParOf" srcId="{BDCD0AC9-D564-4025-AD8A-36664A6CBE31}" destId="{F09AEBFF-D2D3-4FFF-AD65-C3CEAEEB10F2}" srcOrd="1" destOrd="0" presId="urn:microsoft.com/office/officeart/2018/5/layout/IconLeafLabelList"/>
    <dgm:cxn modelId="{170B020E-1E19-4EB4-A72C-4FCF01A7DD7E}" type="presParOf" srcId="{BDCD0AC9-D564-4025-AD8A-36664A6CBE31}" destId="{F2EBFBCF-0520-415A-A886-3C4F90D208EF}" srcOrd="2" destOrd="0" presId="urn:microsoft.com/office/officeart/2018/5/layout/IconLeafLabelList"/>
    <dgm:cxn modelId="{CADD8F7D-722C-42A0-AF21-39A3559F8D7B}" type="presParOf" srcId="{BDCD0AC9-D564-4025-AD8A-36664A6CBE31}" destId="{AB9CAFAA-6939-48A6-A89B-19D1A94B9EA1}"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1D7A7-914C-4D24-8B82-EE40155AB0BE}">
      <dsp:nvSpPr>
        <dsp:cNvPr id="0" name=""/>
        <dsp:cNvSpPr/>
      </dsp:nvSpPr>
      <dsp:spPr>
        <a:xfrm>
          <a:off x="616949" y="340539"/>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A2F131-CD01-4CBD-B7A5-1B9B5E7F0402}">
      <dsp:nvSpPr>
        <dsp:cNvPr id="0" name=""/>
        <dsp:cNvSpPr/>
      </dsp:nvSpPr>
      <dsp:spPr>
        <a:xfrm>
          <a:off x="1004512" y="728102"/>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8F4E96D-0DB6-4476-8C51-7CC7EC2F227B}">
      <dsp:nvSpPr>
        <dsp:cNvPr id="0" name=""/>
        <dsp:cNvSpPr/>
      </dsp:nvSpPr>
      <dsp:spPr>
        <a:xfrm>
          <a:off x="35606"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35606" y="2725540"/>
        <a:ext cx="2981250" cy="720000"/>
      </dsp:txXfrm>
    </dsp:sp>
    <dsp:sp modelId="{543C18BC-1989-44B2-9862-C670C61D3452}">
      <dsp:nvSpPr>
        <dsp:cNvPr id="0" name=""/>
        <dsp:cNvSpPr/>
      </dsp:nvSpPr>
      <dsp:spPr>
        <a:xfrm>
          <a:off x="4119918" y="340539"/>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F35BC-9C76-400A-BBCA-0032259E2E5A}">
      <dsp:nvSpPr>
        <dsp:cNvPr id="0" name=""/>
        <dsp:cNvSpPr/>
      </dsp:nvSpPr>
      <dsp:spPr>
        <a:xfrm>
          <a:off x="4507481" y="728102"/>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0363298-B2A6-463D-A7BE-F9F67404E389}">
      <dsp:nvSpPr>
        <dsp:cNvPr id="0" name=""/>
        <dsp:cNvSpPr/>
      </dsp:nvSpPr>
      <dsp:spPr>
        <a:xfrm>
          <a:off x="3538574"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3538574" y="2725540"/>
        <a:ext cx="2981250" cy="720000"/>
      </dsp:txXfrm>
    </dsp:sp>
    <dsp:sp modelId="{5BDDFF18-9AEC-4E5E-B9AA-33D86F01A63E}">
      <dsp:nvSpPr>
        <dsp:cNvPr id="0" name=""/>
        <dsp:cNvSpPr/>
      </dsp:nvSpPr>
      <dsp:spPr>
        <a:xfrm>
          <a:off x="7622887" y="340539"/>
          <a:ext cx="1818562" cy="18185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9AEBFF-D2D3-4FFF-AD65-C3CEAEEB10F2}">
      <dsp:nvSpPr>
        <dsp:cNvPr id="0" name=""/>
        <dsp:cNvSpPr/>
      </dsp:nvSpPr>
      <dsp:spPr>
        <a:xfrm>
          <a:off x="8010450" y="728102"/>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9CAFAA-6939-48A6-A89B-19D1A94B9EA1}">
      <dsp:nvSpPr>
        <dsp:cNvPr id="0" name=""/>
        <dsp:cNvSpPr/>
      </dsp:nvSpPr>
      <dsp:spPr>
        <a:xfrm>
          <a:off x="7041543"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7041543" y="2725540"/>
        <a:ext cx="29812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84DCFE70-832D-4037-919A-CDF79A2D904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a:extLst>
              <a:ext uri="{FF2B5EF4-FFF2-40B4-BE49-F238E27FC236}">
                <a16:creationId xmlns:a16="http://schemas.microsoft.com/office/drawing/2014/main" id="{2F1568CF-5DAE-42CA-B90D-60622CA41BD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FE48843-F912-488F-A9EE-CD7764D0DB99}" type="datetime1">
              <a:rPr lang="da-DK" smtClean="0"/>
              <a:t>02-09-2024</a:t>
            </a:fld>
            <a:endParaRPr lang="da-DK" dirty="0"/>
          </a:p>
        </p:txBody>
      </p:sp>
      <p:sp>
        <p:nvSpPr>
          <p:cNvPr id="4" name="Pladsholder til sidefod 3">
            <a:extLst>
              <a:ext uri="{FF2B5EF4-FFF2-40B4-BE49-F238E27FC236}">
                <a16:creationId xmlns:a16="http://schemas.microsoft.com/office/drawing/2014/main" id="{267554CE-2393-4700-B8D7-2B3F8F9C17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a:extLst>
              <a:ext uri="{FF2B5EF4-FFF2-40B4-BE49-F238E27FC236}">
                <a16:creationId xmlns:a16="http://schemas.microsoft.com/office/drawing/2014/main" id="{F1B821F7-34F1-4CBB-A985-1541800B24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D3F5973-BE6F-46C7-A547-CC6A5087F907}" type="slidenum">
              <a:rPr lang="da-DK" smtClean="0"/>
              <a:t>‹nr.›</a:t>
            </a:fld>
            <a:endParaRPr lang="da-DK"/>
          </a:p>
        </p:txBody>
      </p:sp>
    </p:spTree>
    <p:extLst>
      <p:ext uri="{BB962C8B-B14F-4D97-AF65-F5344CB8AC3E}">
        <p14:creationId xmlns:p14="http://schemas.microsoft.com/office/powerpoint/2010/main" val="10397895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0280F0-2CF7-4A34-B0BA-7D4FCE24DDE1}" type="datetime1">
              <a:rPr lang="da-DK" smtClean="0"/>
              <a:pPr/>
              <a:t>02-09-2024</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6456DE3-4E01-4AFD-AD42-42312842ED89}" type="slidenum">
              <a:rPr lang="da-DK" noProof="0" smtClean="0"/>
              <a:t>‹nr.›</a:t>
            </a:fld>
            <a:endParaRPr lang="da-DK" noProof="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a:p>
        </p:txBody>
      </p:sp>
      <p:sp>
        <p:nvSpPr>
          <p:cNvPr id="4" name="Pladsholder til sli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a-DK"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err="1">
                <a:solidFill>
                  <a:srgbClr val="203E51"/>
                </a:solidFill>
                <a:effectLst/>
                <a:latin typeface="Publico text"/>
              </a:rPr>
              <a:t>Sacer</a:t>
            </a:r>
            <a:r>
              <a:rPr lang="da-DK" b="0" i="0" dirty="0">
                <a:solidFill>
                  <a:srgbClr val="203E51"/>
                </a:solidFill>
                <a:effectLst/>
                <a:latin typeface="Publico text"/>
              </a:rPr>
              <a:t> er et latinsk ord for hellig.</a:t>
            </a:r>
            <a:endParaRPr lang="da-DK" dirty="0"/>
          </a:p>
        </p:txBody>
      </p:sp>
      <p:sp>
        <p:nvSpPr>
          <p:cNvPr id="4" name="Pladsholder til slidenummer 3"/>
          <p:cNvSpPr>
            <a:spLocks noGrp="1"/>
          </p:cNvSpPr>
          <p:nvPr>
            <p:ph type="sldNum" sz="quarter" idx="5"/>
          </p:nvPr>
        </p:nvSpPr>
        <p:spPr/>
        <p:txBody>
          <a:bodyPr/>
          <a:lstStyle/>
          <a:p>
            <a:pPr rtl="0"/>
            <a:fld id="{86456DE3-4E01-4AFD-AD42-42312842ED89}" type="slidenum">
              <a:rPr lang="da-DK" noProof="0" smtClean="0"/>
              <a:t>16</a:t>
            </a:fld>
            <a:endParaRPr lang="da-DK" noProof="0"/>
          </a:p>
        </p:txBody>
      </p:sp>
    </p:spTree>
    <p:extLst>
      <p:ext uri="{BB962C8B-B14F-4D97-AF65-F5344CB8AC3E}">
        <p14:creationId xmlns:p14="http://schemas.microsoft.com/office/powerpoint/2010/main" val="1053878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a:p>
        </p:txBody>
      </p:sp>
      <p:sp>
        <p:nvSpPr>
          <p:cNvPr id="4" name="Pladsholder til sli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a-DK"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a-DK"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1904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10" name="Rektangel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ktangel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ktangel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uppe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Lige forbindelse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el 1"/>
          <p:cNvSpPr>
            <a:spLocks noGrp="1"/>
          </p:cNvSpPr>
          <p:nvPr>
            <p:ph type="ctrTitle" hasCustomPrompt="1"/>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sp>
        <p:nvSpPr>
          <p:cNvPr id="3" name="Undertitel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noProof="0"/>
              <a:t>Klik for at redigere undertiteltypografien i masteren</a:t>
            </a:r>
          </a:p>
        </p:txBody>
      </p:sp>
      <p:sp>
        <p:nvSpPr>
          <p:cNvPr id="20" name="Pladsholder til dato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947AB75F-D703-4D30-806D-3D76BACE0938}" type="datetime1">
              <a:rPr lang="da-DK" noProof="0" smtClean="0"/>
              <a:t>02-09-2024</a:t>
            </a:fld>
            <a:endParaRPr lang="da-DK" noProof="0"/>
          </a:p>
        </p:txBody>
      </p:sp>
      <p:sp>
        <p:nvSpPr>
          <p:cNvPr id="21" name="Pladsholder til sidefod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da-DK" noProof="0"/>
          </a:p>
        </p:txBody>
      </p:sp>
      <p:sp>
        <p:nvSpPr>
          <p:cNvPr id="22" name="Pladsholder til slidenummer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10"/>
          </p:nvPr>
        </p:nvSpPr>
        <p:spPr/>
        <p:txBody>
          <a:bodyPr rtlCol="0"/>
          <a:lstStyle/>
          <a:p>
            <a:pPr rtl="0"/>
            <a:fld id="{21011FA4-5171-4DD7-94AF-BE693E2C2C9B}" type="datetime1">
              <a:rPr lang="da-DK" noProof="0" smtClean="0"/>
              <a:t>02-09-2024</a:t>
            </a:fld>
            <a:endParaRPr lang="da-DK" noProof="0"/>
          </a:p>
        </p:txBody>
      </p:sp>
      <p:sp>
        <p:nvSpPr>
          <p:cNvPr id="5" name="Pladsholder til sidefod 4"/>
          <p:cNvSpPr>
            <a:spLocks noGrp="1"/>
          </p:cNvSpPr>
          <p:nvPr>
            <p:ph type="ftr" sz="quarter" idx="11"/>
          </p:nvPr>
        </p:nvSpPr>
        <p:spPr/>
        <p:txBody>
          <a:bodyPr rtlCol="0"/>
          <a:lstStyle/>
          <a:p>
            <a:pPr rtl="0"/>
            <a:endParaRPr lang="da-DK" noProof="0"/>
          </a:p>
        </p:txBody>
      </p:sp>
      <p:sp>
        <p:nvSpPr>
          <p:cNvPr id="6" name="Pladsholder til slidenummer 5"/>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tionsoverskrift">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23" name="Rektangel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ktangel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ktangel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grpSp>
        <p:nvGrpSpPr>
          <p:cNvPr id="16" name="Gruppe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Lige forbindelse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Pladsholder til tekst 2"/>
          <p:cNvSpPr>
            <a:spLocks noGrp="1"/>
          </p:cNvSpPr>
          <p:nvPr>
            <p:ph type="body" idx="1" hasCustomPrompt="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4" name="Pladsholder til dato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E24BEB2E-3EB1-49D0-9963-DA198D330700}" type="datetime1">
              <a:rPr lang="da-DK" noProof="0" smtClean="0"/>
              <a:t>02-09-2024</a:t>
            </a:fld>
            <a:endParaRPr lang="da-DK" noProof="0"/>
          </a:p>
        </p:txBody>
      </p:sp>
      <p:sp>
        <p:nvSpPr>
          <p:cNvPr id="5" name="Pladsholder til sidefod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8" name="Titel 7"/>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dato 4"/>
          <p:cNvSpPr>
            <a:spLocks noGrp="1"/>
          </p:cNvSpPr>
          <p:nvPr>
            <p:ph type="dt" sz="half" idx="10"/>
          </p:nvPr>
        </p:nvSpPr>
        <p:spPr/>
        <p:txBody>
          <a:bodyPr rtlCol="0"/>
          <a:lstStyle/>
          <a:p>
            <a:pPr rtl="0"/>
            <a:fld id="{0C0D6EEC-283E-4758-B98E-9F7FEBF750B9}" type="datetime1">
              <a:rPr lang="da-DK" noProof="0" smtClean="0"/>
              <a:t>02-09-2024</a:t>
            </a:fld>
            <a:endParaRPr lang="da-DK" noProof="0"/>
          </a:p>
        </p:txBody>
      </p:sp>
      <p:sp>
        <p:nvSpPr>
          <p:cNvPr id="6" name="Pladsholder til sidefod 5"/>
          <p:cNvSpPr>
            <a:spLocks noGrp="1"/>
          </p:cNvSpPr>
          <p:nvPr>
            <p:ph type="ftr" sz="quarter" idx="11"/>
          </p:nvPr>
        </p:nvSpPr>
        <p:spPr/>
        <p:txBody>
          <a:bodyPr rtlCol="0"/>
          <a:lstStyle/>
          <a:p>
            <a:pPr rtl="0"/>
            <a:endParaRPr lang="da-DK" noProof="0"/>
          </a:p>
        </p:txBody>
      </p:sp>
      <p:sp>
        <p:nvSpPr>
          <p:cNvPr id="7" name="Pladsholder til slidenummer 6"/>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tekst 2"/>
          <p:cNvSpPr>
            <a:spLocks noGrp="1"/>
          </p:cNvSpPr>
          <p:nvPr>
            <p:ph type="body" idx="1" hasCustomPrompt="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7" name="Pladsholder til dato 6"/>
          <p:cNvSpPr>
            <a:spLocks noGrp="1"/>
          </p:cNvSpPr>
          <p:nvPr>
            <p:ph type="dt" sz="half" idx="10"/>
          </p:nvPr>
        </p:nvSpPr>
        <p:spPr/>
        <p:txBody>
          <a:bodyPr rtlCol="0"/>
          <a:lstStyle/>
          <a:p>
            <a:pPr rtl="0"/>
            <a:fld id="{9DAD54AC-DA34-421D-8A96-8BDB75114035}" type="datetime1">
              <a:rPr lang="da-DK" noProof="0" smtClean="0"/>
              <a:t>02-09-2024</a:t>
            </a:fld>
            <a:endParaRPr lang="da-DK" noProof="0"/>
          </a:p>
        </p:txBody>
      </p:sp>
      <p:sp>
        <p:nvSpPr>
          <p:cNvPr id="8" name="Pladsholder til sidefod 7"/>
          <p:cNvSpPr>
            <a:spLocks noGrp="1"/>
          </p:cNvSpPr>
          <p:nvPr>
            <p:ph type="ftr" sz="quarter" idx="11"/>
          </p:nvPr>
        </p:nvSpPr>
        <p:spPr/>
        <p:txBody>
          <a:bodyPr rtlCol="0"/>
          <a:lstStyle/>
          <a:p>
            <a:pPr rtl="0"/>
            <a:endParaRPr lang="da-DK" noProof="0"/>
          </a:p>
        </p:txBody>
      </p:sp>
      <p:sp>
        <p:nvSpPr>
          <p:cNvPr id="9" name="Pladsholder til slidenummer 8"/>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dato 2"/>
          <p:cNvSpPr>
            <a:spLocks noGrp="1"/>
          </p:cNvSpPr>
          <p:nvPr>
            <p:ph type="dt" sz="half" idx="10"/>
          </p:nvPr>
        </p:nvSpPr>
        <p:spPr/>
        <p:txBody>
          <a:bodyPr rtlCol="0"/>
          <a:lstStyle/>
          <a:p>
            <a:pPr rtl="0"/>
            <a:fld id="{06CC968B-06E6-422E-ADA1-4F226BEB9FD2}" type="datetime1">
              <a:rPr lang="da-DK" noProof="0" smtClean="0"/>
              <a:t>02-09-2024</a:t>
            </a:fld>
            <a:endParaRPr lang="da-DK" noProof="0"/>
          </a:p>
        </p:txBody>
      </p:sp>
      <p:sp>
        <p:nvSpPr>
          <p:cNvPr id="4" name="Pladsholder til sidefod 3"/>
          <p:cNvSpPr>
            <a:spLocks noGrp="1"/>
          </p:cNvSpPr>
          <p:nvPr>
            <p:ph type="ftr" sz="quarter" idx="11"/>
          </p:nvPr>
        </p:nvSpPr>
        <p:spPr/>
        <p:txBody>
          <a:bodyPr rtlCol="0"/>
          <a:lstStyle/>
          <a:p>
            <a:pPr rtl="0"/>
            <a:endParaRPr lang="da-DK" noProof="0"/>
          </a:p>
        </p:txBody>
      </p:sp>
      <p:sp>
        <p:nvSpPr>
          <p:cNvPr id="5" name="Pladsholder til slidenummer 4"/>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rtlCol="0"/>
          <a:lstStyle/>
          <a:p>
            <a:pPr rtl="0"/>
            <a:fld id="{D1D4A0F9-320D-4242-8E76-66F6209D8C1E}" type="datetime1">
              <a:rPr lang="da-DK" noProof="0" smtClean="0"/>
              <a:t>02-09-2024</a:t>
            </a:fld>
            <a:endParaRPr lang="da-DK" noProof="0"/>
          </a:p>
        </p:txBody>
      </p:sp>
      <p:sp>
        <p:nvSpPr>
          <p:cNvPr id="3" name="Pladsholder til sidefod 2"/>
          <p:cNvSpPr>
            <a:spLocks noGrp="1"/>
          </p:cNvSpPr>
          <p:nvPr>
            <p:ph type="ftr" sz="quarter" idx="11"/>
          </p:nvPr>
        </p:nvSpPr>
        <p:spPr/>
        <p:txBody>
          <a:bodyPr rtlCol="0"/>
          <a:lstStyle/>
          <a:p>
            <a:pPr rtl="0"/>
            <a:endParaRPr lang="da-DK" noProof="0"/>
          </a:p>
        </p:txBody>
      </p:sp>
      <p:sp>
        <p:nvSpPr>
          <p:cNvPr id="4" name="Pladsholder til slidenummer 3"/>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ktangel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da-DK" noProof="0"/>
              <a:t>Klik for at redigere titeltypografier i master</a:t>
            </a:r>
          </a:p>
        </p:txBody>
      </p:sp>
      <p:sp>
        <p:nvSpPr>
          <p:cNvPr id="3" name="Pladsholder til indhold 2"/>
          <p:cNvSpPr>
            <a:spLocks noGrp="1"/>
          </p:cNvSpPr>
          <p:nvPr>
            <p:ph idx="1" hasCustomPrompt="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8" name="Pladsholder til dato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F9AA5786-9B9A-4073-9419-283CAEB436DF}" type="datetime1">
              <a:rPr lang="da-DK" noProof="0" smtClean="0"/>
              <a:t>02-09-2024</a:t>
            </a:fld>
            <a:endParaRPr lang="da-DK" noProof="0"/>
          </a:p>
        </p:txBody>
      </p:sp>
      <p:sp>
        <p:nvSpPr>
          <p:cNvPr id="9" name="Pladsholder til sidefod 8"/>
          <p:cNvSpPr>
            <a:spLocks noGrp="1"/>
          </p:cNvSpPr>
          <p:nvPr>
            <p:ph type="ftr" sz="quarter" idx="11"/>
          </p:nvPr>
        </p:nvSpPr>
        <p:spPr>
          <a:xfrm>
            <a:off x="685801" y="6035040"/>
            <a:ext cx="4584700" cy="365760"/>
          </a:xfrm>
        </p:spPr>
        <p:txBody>
          <a:bodyPr rtlCol="0"/>
          <a:lstStyle>
            <a:lvl1pPr algn="l">
              <a:defRPr/>
            </a:lvl1pPr>
          </a:lstStyle>
          <a:p>
            <a:pPr rtl="0"/>
            <a:endParaRPr lang="da-DK" noProof="0"/>
          </a:p>
        </p:txBody>
      </p:sp>
      <p:sp>
        <p:nvSpPr>
          <p:cNvPr id="11" name="Pladsholder til slidenummer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ladsholder til billede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5" name="Pladsholder til dato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E2BE22EB-DDF8-4823-BD96-BFBD51BE3A45}" type="datetime1">
              <a:rPr lang="da-DK" noProof="0" smtClean="0"/>
              <a:t>02-09-2024</a:t>
            </a:fld>
            <a:endParaRPr lang="da-DK" noProof="0"/>
          </a:p>
        </p:txBody>
      </p:sp>
      <p:sp>
        <p:nvSpPr>
          <p:cNvPr id="6" name="Pladsholder til sidefod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da-DK" noProof="0"/>
          </a:p>
        </p:txBody>
      </p:sp>
      <p:sp>
        <p:nvSpPr>
          <p:cNvPr id="7" name="Pladsholder til slidenummer 6"/>
          <p:cNvSpPr>
            <a:spLocks noGrp="1"/>
          </p:cNvSpPr>
          <p:nvPr>
            <p:ph type="sldNum" sz="quarter" idx="12"/>
          </p:nvPr>
        </p:nvSpPr>
        <p:spPr>
          <a:xfrm>
            <a:off x="10396728" y="6035040"/>
            <a:ext cx="1225296" cy="365760"/>
          </a:xfrm>
        </p:spPr>
        <p:txBody>
          <a:bodyPr rtlCol="0"/>
          <a:lstStyle/>
          <a:p>
            <a:pPr rtl="0"/>
            <a:fld id="{34B7E4EF-A1BD-40F4-AB7B-04F084DD991D}" type="slidenum">
              <a:rPr lang="da-DK" noProof="0" smtClean="0"/>
              <a:t>‹nr.›</a:t>
            </a:fld>
            <a:endParaRPr lang="da-DK" noProof="0"/>
          </a:p>
        </p:txBody>
      </p:sp>
      <p:sp>
        <p:nvSpPr>
          <p:cNvPr id="12" name="Rektangel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da-DK" noProof="0"/>
              <a:t>Klik for at redigere titeltypografier i master</a:t>
            </a:r>
          </a:p>
        </p:txBody>
      </p:sp>
      <p:sp>
        <p:nvSpPr>
          <p:cNvPr id="4" name="Pladsholder til tekst 3"/>
          <p:cNvSpPr>
            <a:spLocks noGrp="1"/>
          </p:cNvSpPr>
          <p:nvPr>
            <p:ph type="body" sz="half" idx="2" hasCustomPrompt="1"/>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ktangel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7" name="Rektangel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ktangel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Pladsholder til titel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657865C4-AAB1-48E7-AC47-167CE360619A}" type="datetime1">
              <a:rPr lang="da-DK" noProof="0" smtClean="0"/>
              <a:t>02-09-2024</a:t>
            </a:fld>
            <a:endParaRPr lang="da-DK" noProof="0"/>
          </a:p>
        </p:txBody>
      </p:sp>
      <p:sp>
        <p:nvSpPr>
          <p:cNvPr id="5" name="Pladsholder til sidefod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psylologitidsskriftet.no/" TargetMode="External"/><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mailto:and@mf-gym.dk" TargetMode="Externa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3.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Billede 7" descr="blomsterillustrationer">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ktangel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da-DK"/>
          </a:p>
        </p:txBody>
      </p:sp>
      <p:sp>
        <p:nvSpPr>
          <p:cNvPr id="75" name="Rektangel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da-DK"/>
          </a:p>
        </p:txBody>
      </p:sp>
      <p:sp>
        <p:nvSpPr>
          <p:cNvPr id="2" name="Titel 1">
            <a:extLst>
              <a:ext uri="{FF2B5EF4-FFF2-40B4-BE49-F238E27FC236}">
                <a16:creationId xmlns:a16="http://schemas.microsoft.com/office/drawing/2014/main" id="{18C3B467-088C-4F3D-A9A7-105C4E1E20CD}"/>
              </a:ext>
            </a:extLst>
          </p:cNvPr>
          <p:cNvSpPr>
            <a:spLocks noGrp="1"/>
          </p:cNvSpPr>
          <p:nvPr>
            <p:ph type="ctrTitle"/>
          </p:nvPr>
        </p:nvSpPr>
        <p:spPr>
          <a:xfrm>
            <a:off x="1771132" y="2091263"/>
            <a:ext cx="8649738" cy="2590800"/>
          </a:xfrm>
        </p:spPr>
        <p:txBody>
          <a:bodyPr rtlCol="0">
            <a:normAutofit/>
          </a:bodyPr>
          <a:lstStyle/>
          <a:p>
            <a:pPr rtl="0"/>
            <a:r>
              <a:rPr lang="da-DK" sz="6800" dirty="0"/>
              <a:t>At handle efter påbud</a:t>
            </a:r>
          </a:p>
        </p:txBody>
      </p:sp>
      <p:sp>
        <p:nvSpPr>
          <p:cNvPr id="3" name="Undertitel 2">
            <a:extLst>
              <a:ext uri="{FF2B5EF4-FFF2-40B4-BE49-F238E27FC236}">
                <a16:creationId xmlns:a16="http://schemas.microsoft.com/office/drawing/2014/main" id="{C8722DDC-8EEE-4A06-8DFE-B44871EAA2CF}"/>
              </a:ext>
            </a:extLst>
          </p:cNvPr>
          <p:cNvSpPr>
            <a:spLocks noGrp="1"/>
          </p:cNvSpPr>
          <p:nvPr>
            <p:ph type="subTitle" idx="1"/>
          </p:nvPr>
        </p:nvSpPr>
        <p:spPr>
          <a:xfrm>
            <a:off x="1771130" y="4682062"/>
            <a:ext cx="8652788" cy="457201"/>
          </a:xfrm>
        </p:spPr>
        <p:txBody>
          <a:bodyPr rtlCol="0">
            <a:normAutofit/>
          </a:bodyPr>
          <a:lstStyle/>
          <a:p>
            <a:pPr rtl="0">
              <a:spcAft>
                <a:spcPts val="600"/>
              </a:spcAft>
            </a:pPr>
            <a:r>
              <a:rPr lang="da-DK" dirty="0"/>
              <a:t>Fra forbud til påbud</a:t>
            </a:r>
            <a:endParaRPr lang="da-DK" sz="1800" dirty="0"/>
          </a:p>
        </p:txBody>
      </p:sp>
      <p:sp>
        <p:nvSpPr>
          <p:cNvPr id="77" name="Rektangel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79" name="Lige forbindelse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Lige forbindelse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Lige forbindelse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FC0047-44EE-2894-843A-FFA97EC256DE}"/>
              </a:ext>
            </a:extLst>
          </p:cNvPr>
          <p:cNvSpPr>
            <a:spLocks noGrp="1"/>
          </p:cNvSpPr>
          <p:nvPr>
            <p:ph type="title"/>
          </p:nvPr>
        </p:nvSpPr>
        <p:spPr/>
        <p:txBody>
          <a:bodyPr/>
          <a:lstStyle/>
          <a:p>
            <a:r>
              <a:rPr lang="da-DK" dirty="0"/>
              <a:t>Lidt teknik</a:t>
            </a:r>
          </a:p>
        </p:txBody>
      </p:sp>
      <p:sp>
        <p:nvSpPr>
          <p:cNvPr id="3" name="Pladsholder til indhold 2">
            <a:extLst>
              <a:ext uri="{FF2B5EF4-FFF2-40B4-BE49-F238E27FC236}">
                <a16:creationId xmlns:a16="http://schemas.microsoft.com/office/drawing/2014/main" id="{63D54804-B085-DCC0-BF8F-9333A66111B9}"/>
              </a:ext>
            </a:extLst>
          </p:cNvPr>
          <p:cNvSpPr>
            <a:spLocks noGrp="1"/>
          </p:cNvSpPr>
          <p:nvPr>
            <p:ph idx="1"/>
          </p:nvPr>
        </p:nvSpPr>
        <p:spPr>
          <a:xfrm>
            <a:off x="1066800" y="2103120"/>
            <a:ext cx="4144392" cy="3849624"/>
          </a:xfrm>
        </p:spPr>
        <p:txBody>
          <a:bodyPr/>
          <a:lstStyle/>
          <a:p>
            <a:r>
              <a:rPr lang="da-DK" dirty="0"/>
              <a:t>I filosofi betjener vi os ofte af citater.</a:t>
            </a:r>
          </a:p>
          <a:p>
            <a:r>
              <a:rPr lang="da-DK" dirty="0"/>
              <a:t>Vi udvælger bestemte tekststykker, der siger noget centralt i forhold til synspunktet i teksten.</a:t>
            </a:r>
          </a:p>
          <a:p>
            <a:r>
              <a:rPr lang="da-DK" dirty="0"/>
              <a:t>Nogle gange omskriver vi synspunktet i stedet for at citere – dette kaldes parafrase.</a:t>
            </a:r>
          </a:p>
        </p:txBody>
      </p:sp>
      <p:pic>
        <p:nvPicPr>
          <p:cNvPr id="1026" name="Picture 2" descr="10 forslag til tekstlæsning uden arbejdsspørgsmål - Mere end 111  variationer til undervisningen">
            <a:extLst>
              <a:ext uri="{FF2B5EF4-FFF2-40B4-BE49-F238E27FC236}">
                <a16:creationId xmlns:a16="http://schemas.microsoft.com/office/drawing/2014/main" id="{7743890A-37F6-57F3-6284-3A3D700456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8055" y="1808389"/>
            <a:ext cx="5663973" cy="4242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5528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0C90B2-EFDF-61E6-8136-7C75426D0B25}"/>
              </a:ext>
            </a:extLst>
          </p:cNvPr>
          <p:cNvSpPr>
            <a:spLocks noGrp="1"/>
          </p:cNvSpPr>
          <p:nvPr>
            <p:ph type="title"/>
          </p:nvPr>
        </p:nvSpPr>
        <p:spPr/>
        <p:txBody>
          <a:bodyPr/>
          <a:lstStyle/>
          <a:p>
            <a:r>
              <a:rPr lang="da-DK" dirty="0"/>
              <a:t>Opgave 1</a:t>
            </a:r>
          </a:p>
        </p:txBody>
      </p:sp>
      <p:sp>
        <p:nvSpPr>
          <p:cNvPr id="3" name="Pladsholder til indhold 2">
            <a:extLst>
              <a:ext uri="{FF2B5EF4-FFF2-40B4-BE49-F238E27FC236}">
                <a16:creationId xmlns:a16="http://schemas.microsoft.com/office/drawing/2014/main" id="{5299A5CC-F8F1-C5F0-01E1-39DDBCA41B61}"/>
              </a:ext>
            </a:extLst>
          </p:cNvPr>
          <p:cNvSpPr>
            <a:spLocks noGrp="1"/>
          </p:cNvSpPr>
          <p:nvPr>
            <p:ph idx="1"/>
          </p:nvPr>
        </p:nvSpPr>
        <p:spPr/>
        <p:txBody>
          <a:bodyPr/>
          <a:lstStyle/>
          <a:p>
            <a:r>
              <a:rPr lang="da-DK" dirty="0"/>
              <a:t>de Beauvoir og den enkelte borgers personlige vel</a:t>
            </a:r>
          </a:p>
          <a:p>
            <a:pPr marL="342900" indent="-342900">
              <a:buFont typeface="+mj-lt"/>
              <a:buAutoNum type="alphaLcPeriod"/>
            </a:pPr>
            <a:r>
              <a:rPr lang="da-DK" dirty="0"/>
              <a:t>Læs uddraget af ”Det andet køn” s. 33-36 i bogen (vi læste til og med afsnit 5 i sidste modul) – 15 min.</a:t>
            </a:r>
          </a:p>
          <a:p>
            <a:pPr marL="342900" indent="-342900">
              <a:buFont typeface="+mj-lt"/>
              <a:buAutoNum type="alphaLcPeriod"/>
            </a:pPr>
            <a:r>
              <a:rPr lang="da-DK" dirty="0"/>
              <a:t>Vælg et citat i teksten, som gør indtryk på dig (understreg med blyant). – Under vejs i læsningen.</a:t>
            </a:r>
          </a:p>
          <a:p>
            <a:pPr marL="342900" indent="-342900">
              <a:buFont typeface="+mj-lt"/>
              <a:buAutoNum type="alphaLcPeriod"/>
            </a:pPr>
            <a:r>
              <a:rPr lang="da-DK" dirty="0"/>
              <a:t>de Beauvoir skriver: ”Mellem kvinder og de sortes situation er der […] virkelig analogi”. Vælg et eller flere afsnit i teksten, som beskriver kvindernes situation.</a:t>
            </a:r>
          </a:p>
          <a:p>
            <a:pPr marL="342900" indent="-342900">
              <a:buFont typeface="+mj-lt"/>
              <a:buAutoNum type="alphaLcPeriod"/>
            </a:pPr>
            <a:r>
              <a:rPr lang="da-DK" dirty="0"/>
              <a:t>Omskriv det valgte tekstuddrag (punkt c), sådan at det kommer til at handle om sorte og etnicitet, i stedet for kvinder og køn.</a:t>
            </a:r>
          </a:p>
          <a:p>
            <a:pPr marL="342900" indent="-342900">
              <a:buFont typeface="+mj-lt"/>
              <a:buAutoNum type="alphaLcPeriod"/>
            </a:pPr>
            <a:r>
              <a:rPr lang="da-DK" dirty="0"/>
              <a:t>Forklar citatet fra punkt b for din sideperson.</a:t>
            </a:r>
          </a:p>
          <a:p>
            <a:pPr marL="342900" indent="-342900">
              <a:buFont typeface="+mj-lt"/>
              <a:buAutoNum type="alphaLcPeriod"/>
            </a:pPr>
            <a:r>
              <a:rPr lang="da-DK" dirty="0"/>
              <a:t>Kort opsamling i plenum (kom med dine pointer).</a:t>
            </a:r>
          </a:p>
          <a:p>
            <a:pPr marL="342900" indent="-342900">
              <a:buFont typeface="+mj-lt"/>
              <a:buAutoNum type="alphaLcPeriod"/>
            </a:pPr>
            <a:endParaRPr lang="da-DK" dirty="0"/>
          </a:p>
        </p:txBody>
      </p:sp>
    </p:spTree>
    <p:extLst>
      <p:ext uri="{BB962C8B-B14F-4D97-AF65-F5344CB8AC3E}">
        <p14:creationId xmlns:p14="http://schemas.microsoft.com/office/powerpoint/2010/main" val="1409209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Køb Utilstrækkelig af Christian Hjortkjær. En bog om præstationskultur hos  unge. — Tranquebar">
            <a:extLst>
              <a:ext uri="{FF2B5EF4-FFF2-40B4-BE49-F238E27FC236}">
                <a16:creationId xmlns:a16="http://schemas.microsoft.com/office/drawing/2014/main" id="{13EA99E5-7899-C459-AC2B-604CD0A2930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19979" y="237744"/>
            <a:ext cx="5313441" cy="6382512"/>
          </a:xfrm>
          <a:prstGeom prst="rect">
            <a:avLst/>
          </a:prstGeom>
          <a:solidFill>
            <a:srgbClr val="FFFFFF"/>
          </a:solidFill>
          <a:ln>
            <a:noFill/>
          </a:ln>
        </p:spPr>
      </p:pic>
      <p:sp>
        <p:nvSpPr>
          <p:cNvPr id="2" name="Titel 1">
            <a:extLst>
              <a:ext uri="{FF2B5EF4-FFF2-40B4-BE49-F238E27FC236}">
                <a16:creationId xmlns:a16="http://schemas.microsoft.com/office/drawing/2014/main" id="{230FD5A5-CDC9-56B8-033F-EAC2C8733E58}"/>
              </a:ext>
            </a:extLst>
          </p:cNvPr>
          <p:cNvSpPr>
            <a:spLocks noGrp="1"/>
          </p:cNvSpPr>
          <p:nvPr>
            <p:ph type="title"/>
          </p:nvPr>
        </p:nvSpPr>
        <p:spPr>
          <a:xfrm>
            <a:off x="8477250" y="603504"/>
            <a:ext cx="3144774" cy="1645920"/>
          </a:xfrm>
        </p:spPr>
        <p:txBody>
          <a:bodyPr anchor="b">
            <a:normAutofit/>
          </a:bodyPr>
          <a:lstStyle/>
          <a:p>
            <a:r>
              <a:rPr lang="da-DK" dirty="0"/>
              <a:t>Utilstrækkelig</a:t>
            </a:r>
          </a:p>
        </p:txBody>
      </p:sp>
      <p:sp>
        <p:nvSpPr>
          <p:cNvPr id="3" name="Pladsholder til indhold 2">
            <a:extLst>
              <a:ext uri="{FF2B5EF4-FFF2-40B4-BE49-F238E27FC236}">
                <a16:creationId xmlns:a16="http://schemas.microsoft.com/office/drawing/2014/main" id="{58694343-F4B0-A442-CDA1-C0AFFEE83FAE}"/>
              </a:ext>
            </a:extLst>
          </p:cNvPr>
          <p:cNvSpPr>
            <a:spLocks noGrp="1"/>
          </p:cNvSpPr>
          <p:nvPr>
            <p:ph type="body" sz="half" idx="2"/>
          </p:nvPr>
        </p:nvSpPr>
        <p:spPr>
          <a:xfrm>
            <a:off x="8477250" y="2386584"/>
            <a:ext cx="3144774" cy="3511296"/>
          </a:xfrm>
        </p:spPr>
        <p:txBody>
          <a:bodyPr>
            <a:normAutofit/>
          </a:bodyPr>
          <a:lstStyle/>
          <a:p>
            <a:r>
              <a:rPr lang="da-DK" dirty="0"/>
              <a:t>Vi læser teksten sammen – uden kommentar.</a:t>
            </a:r>
          </a:p>
        </p:txBody>
      </p:sp>
    </p:spTree>
    <p:extLst>
      <p:ext uri="{BB962C8B-B14F-4D97-AF65-F5344CB8AC3E}">
        <p14:creationId xmlns:p14="http://schemas.microsoft.com/office/powerpoint/2010/main" val="3629970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3FE8B5-7682-47F4-837D-E8D0D59ED5CA}"/>
              </a:ext>
            </a:extLst>
          </p:cNvPr>
          <p:cNvSpPr>
            <a:spLocks noGrp="1"/>
          </p:cNvSpPr>
          <p:nvPr>
            <p:ph type="title"/>
          </p:nvPr>
        </p:nvSpPr>
        <p:spPr/>
        <p:txBody>
          <a:bodyPr/>
          <a:lstStyle/>
          <a:p>
            <a:r>
              <a:rPr lang="da-DK" dirty="0"/>
              <a:t>Christian Hjortkjær</a:t>
            </a:r>
          </a:p>
        </p:txBody>
      </p:sp>
      <p:sp>
        <p:nvSpPr>
          <p:cNvPr id="3" name="Pladsholder til indhold 2">
            <a:extLst>
              <a:ext uri="{FF2B5EF4-FFF2-40B4-BE49-F238E27FC236}">
                <a16:creationId xmlns:a16="http://schemas.microsoft.com/office/drawing/2014/main" id="{3E1BC55C-7E68-4A26-8FE8-B5AD287B662C}"/>
              </a:ext>
            </a:extLst>
          </p:cNvPr>
          <p:cNvSpPr>
            <a:spLocks noGrp="1"/>
          </p:cNvSpPr>
          <p:nvPr>
            <p:ph idx="1"/>
          </p:nvPr>
        </p:nvSpPr>
        <p:spPr>
          <a:xfrm>
            <a:off x="1066800" y="2103120"/>
            <a:ext cx="4217581" cy="3849624"/>
          </a:xfrm>
        </p:spPr>
        <p:txBody>
          <a:bodyPr/>
          <a:lstStyle/>
          <a:p>
            <a:r>
              <a:rPr lang="da-DK" dirty="0"/>
              <a:t>Født 1980</a:t>
            </a:r>
          </a:p>
          <a:p>
            <a:r>
              <a:rPr lang="da-DK" dirty="0"/>
              <a:t>Ph.d. fra Søren Kierkegaard Forskningscenter på afhandlingen ”Utilstrækkeligt enestående – en </a:t>
            </a:r>
            <a:r>
              <a:rPr lang="da-DK" dirty="0" err="1"/>
              <a:t>kierkegaardsk</a:t>
            </a:r>
            <a:r>
              <a:rPr lang="da-DK" dirty="0"/>
              <a:t> diagnose af diagnosesamfundet”</a:t>
            </a:r>
          </a:p>
          <a:p>
            <a:r>
              <a:rPr lang="da-DK" dirty="0"/>
              <a:t>Underviser på Silkeborg Højskole</a:t>
            </a:r>
          </a:p>
        </p:txBody>
      </p:sp>
      <p:pic>
        <p:nvPicPr>
          <p:cNvPr id="1026" name="Picture 2" descr="Christian Hjortkjær om føle sig forkert, selvom man gør alt rigtigt, sorgen  som den reneste form for kærlighed og diagnoser som identitet –  Mortensvane.dk">
            <a:extLst>
              <a:ext uri="{FF2B5EF4-FFF2-40B4-BE49-F238E27FC236}">
                <a16:creationId xmlns:a16="http://schemas.microsoft.com/office/drawing/2014/main" id="{49023E50-E16B-4F9A-AC3C-F6711B706B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103120"/>
            <a:ext cx="3955191" cy="2214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368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rikker nutidens unge for meget? En sammenligning med Heunickes egen årgang  - Punditokraterne">
            <a:extLst>
              <a:ext uri="{FF2B5EF4-FFF2-40B4-BE49-F238E27FC236}">
                <a16:creationId xmlns:a16="http://schemas.microsoft.com/office/drawing/2014/main" id="{94CF30E8-1FE1-41E5-8032-A553E604ED8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8599" y="1515130"/>
            <a:ext cx="7696201" cy="3827739"/>
          </a:xfrm>
          <a:prstGeom prst="rect">
            <a:avLst/>
          </a:prstGeom>
          <a:solidFill>
            <a:srgbClr val="FFFFFF"/>
          </a:solidFill>
          <a:ln>
            <a:noFill/>
          </a:ln>
        </p:spPr>
      </p:pic>
      <p:sp>
        <p:nvSpPr>
          <p:cNvPr id="2" name="Titel 1">
            <a:extLst>
              <a:ext uri="{FF2B5EF4-FFF2-40B4-BE49-F238E27FC236}">
                <a16:creationId xmlns:a16="http://schemas.microsoft.com/office/drawing/2014/main" id="{1315F2A8-3738-40AB-8F3B-0DCDE2BC4F37}"/>
              </a:ext>
            </a:extLst>
          </p:cNvPr>
          <p:cNvSpPr>
            <a:spLocks noGrp="1"/>
          </p:cNvSpPr>
          <p:nvPr>
            <p:ph type="title"/>
          </p:nvPr>
        </p:nvSpPr>
        <p:spPr>
          <a:xfrm>
            <a:off x="8477250" y="603504"/>
            <a:ext cx="3144774" cy="1645920"/>
          </a:xfrm>
        </p:spPr>
        <p:txBody>
          <a:bodyPr anchor="b">
            <a:normAutofit/>
          </a:bodyPr>
          <a:lstStyle/>
          <a:p>
            <a:r>
              <a:rPr lang="da-DK" dirty="0"/>
              <a:t>De unge</a:t>
            </a:r>
          </a:p>
        </p:txBody>
      </p:sp>
      <p:sp>
        <p:nvSpPr>
          <p:cNvPr id="3" name="Pladsholder til indhold 2">
            <a:extLst>
              <a:ext uri="{FF2B5EF4-FFF2-40B4-BE49-F238E27FC236}">
                <a16:creationId xmlns:a16="http://schemas.microsoft.com/office/drawing/2014/main" id="{2FB20A2C-3D95-4198-90FC-71545DAC00D9}"/>
              </a:ext>
            </a:extLst>
          </p:cNvPr>
          <p:cNvSpPr>
            <a:spLocks noGrp="1"/>
          </p:cNvSpPr>
          <p:nvPr>
            <p:ph type="body" sz="half" idx="2"/>
          </p:nvPr>
        </p:nvSpPr>
        <p:spPr>
          <a:xfrm>
            <a:off x="8477250" y="2386584"/>
            <a:ext cx="3144774" cy="3511296"/>
          </a:xfrm>
        </p:spPr>
        <p:txBody>
          <a:bodyPr>
            <a:normAutofit/>
          </a:bodyPr>
          <a:lstStyle/>
          <a:p>
            <a:r>
              <a:rPr lang="da-DK" sz="1700"/>
              <a:t>”De unge er ‘en </a:t>
            </a:r>
            <a:r>
              <a:rPr lang="da-DK" sz="1700" err="1"/>
              <a:t>sykt</a:t>
            </a:r>
            <a:r>
              <a:rPr lang="da-DK" sz="1700"/>
              <a:t> seriøs </a:t>
            </a:r>
            <a:r>
              <a:rPr lang="da-DK" sz="1700" err="1"/>
              <a:t>ungdomsgenerasjon</a:t>
            </a:r>
            <a:r>
              <a:rPr lang="da-DK" sz="1700"/>
              <a:t>” (</a:t>
            </a:r>
            <a:r>
              <a:rPr lang="da-DK" sz="1700">
                <a:hlinkClick r:id="rId3"/>
              </a:rPr>
              <a:t>www.psylologitidsskriftet.no</a:t>
            </a:r>
            <a:r>
              <a:rPr lang="da-DK" sz="1700"/>
              <a:t>)</a:t>
            </a:r>
          </a:p>
          <a:p>
            <a:r>
              <a:rPr lang="da-DK" sz="1700"/>
              <a:t>”De unge er så pligtopfyldende, at de bliver syge af det.”</a:t>
            </a:r>
          </a:p>
          <a:p>
            <a:r>
              <a:rPr lang="da-DK" sz="1700"/>
              <a:t>”Danske unge ligger i en global top fire, når det angår gennemførselsprocenten for længere videregående uddannelser.”</a:t>
            </a:r>
          </a:p>
          <a:p>
            <a:endParaRPr lang="da-DK" sz="1700"/>
          </a:p>
        </p:txBody>
      </p:sp>
    </p:spTree>
    <p:extLst>
      <p:ext uri="{BB962C8B-B14F-4D97-AF65-F5344CB8AC3E}">
        <p14:creationId xmlns:p14="http://schemas.microsoft.com/office/powerpoint/2010/main" val="3972110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8A3DB6-9BA4-4159-8A12-32BB19D6B6BF}"/>
              </a:ext>
            </a:extLst>
          </p:cNvPr>
          <p:cNvSpPr>
            <a:spLocks noGrp="1"/>
          </p:cNvSpPr>
          <p:nvPr>
            <p:ph type="title"/>
          </p:nvPr>
        </p:nvSpPr>
        <p:spPr/>
        <p:txBody>
          <a:bodyPr/>
          <a:lstStyle/>
          <a:p>
            <a:r>
              <a:rPr lang="da-DK" dirty="0"/>
              <a:t>Kierkegaard</a:t>
            </a:r>
          </a:p>
        </p:txBody>
      </p:sp>
      <p:sp>
        <p:nvSpPr>
          <p:cNvPr id="3" name="Pladsholder til indhold 2">
            <a:extLst>
              <a:ext uri="{FF2B5EF4-FFF2-40B4-BE49-F238E27FC236}">
                <a16:creationId xmlns:a16="http://schemas.microsoft.com/office/drawing/2014/main" id="{CBE74683-58E5-407B-9B41-AFCE96ABF1A1}"/>
              </a:ext>
            </a:extLst>
          </p:cNvPr>
          <p:cNvSpPr>
            <a:spLocks noGrp="1"/>
          </p:cNvSpPr>
          <p:nvPr>
            <p:ph idx="1"/>
          </p:nvPr>
        </p:nvSpPr>
        <p:spPr>
          <a:xfrm>
            <a:off x="1066800" y="2103120"/>
            <a:ext cx="4494551" cy="3849624"/>
          </a:xfrm>
        </p:spPr>
        <p:txBody>
          <a:bodyPr/>
          <a:lstStyle/>
          <a:p>
            <a:r>
              <a:rPr lang="da-DK" dirty="0"/>
              <a:t>Æstetikeren: ”Jeg gider slet ikke. Jeg gider ikke ride, det er for stærk en Bevægelse; jeg gider ikke gå, det er for anstrængende; jeg gider ikke lægge mig ned; thi enten skulde jeg blive liggende, og det gider jeg ikke, eller jeg skulde </a:t>
            </a:r>
            <a:r>
              <a:rPr lang="da-DK" dirty="0" err="1"/>
              <a:t>reise</a:t>
            </a:r>
            <a:r>
              <a:rPr lang="da-DK" dirty="0"/>
              <a:t> mig op </a:t>
            </a:r>
            <a:r>
              <a:rPr lang="da-DK" dirty="0" err="1"/>
              <a:t>igjen</a:t>
            </a:r>
            <a:r>
              <a:rPr lang="da-DK" dirty="0"/>
              <a:t>, og det gider jeg heller ikke. Summa Summarum jeg gider slet ikke.” (Søren Kierkegaards Skrifter. Gads forlag. Bind 2. s. 28)</a:t>
            </a:r>
          </a:p>
          <a:p>
            <a:r>
              <a:rPr lang="da-DK" dirty="0"/>
              <a:t>Etikeren: Gør det, der skal gøres af pligt.</a:t>
            </a:r>
          </a:p>
          <a:p>
            <a:r>
              <a:rPr lang="da-DK" dirty="0"/>
              <a:t>De unge: ”etiske æstetikere” Pligt til at gøre det, du har lyst til. Og du skal have lyst til noget, og du skal gøre noget!</a:t>
            </a:r>
          </a:p>
          <a:p>
            <a:endParaRPr lang="da-DK" dirty="0"/>
          </a:p>
        </p:txBody>
      </p:sp>
      <p:pic>
        <p:nvPicPr>
          <p:cNvPr id="3074" name="Picture 2" descr="Din pligt som arbejdsgiver | Frivillighed på Frederiksberg">
            <a:extLst>
              <a:ext uri="{FF2B5EF4-FFF2-40B4-BE49-F238E27FC236}">
                <a16:creationId xmlns:a16="http://schemas.microsoft.com/office/drawing/2014/main" id="{5788A359-C649-4E9A-8F51-B903C0B3CE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103120"/>
            <a:ext cx="4904312" cy="3266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764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EC40B3-88FB-4502-A723-3678784938AC}"/>
              </a:ext>
            </a:extLst>
          </p:cNvPr>
          <p:cNvSpPr>
            <a:spLocks noGrp="1"/>
          </p:cNvSpPr>
          <p:nvPr>
            <p:ph type="title"/>
          </p:nvPr>
        </p:nvSpPr>
        <p:spPr/>
        <p:txBody>
          <a:bodyPr/>
          <a:lstStyle/>
          <a:p>
            <a:r>
              <a:rPr lang="da-DK" dirty="0"/>
              <a:t>De perfekte piger</a:t>
            </a:r>
          </a:p>
        </p:txBody>
      </p:sp>
      <p:sp>
        <p:nvSpPr>
          <p:cNvPr id="3" name="Pladsholder til indhold 2">
            <a:extLst>
              <a:ext uri="{FF2B5EF4-FFF2-40B4-BE49-F238E27FC236}">
                <a16:creationId xmlns:a16="http://schemas.microsoft.com/office/drawing/2014/main" id="{F7F7996B-9D9F-4CD2-A1E5-371FAD051330}"/>
              </a:ext>
            </a:extLst>
          </p:cNvPr>
          <p:cNvSpPr>
            <a:spLocks noGrp="1"/>
          </p:cNvSpPr>
          <p:nvPr>
            <p:ph idx="1"/>
          </p:nvPr>
        </p:nvSpPr>
        <p:spPr>
          <a:xfrm>
            <a:off x="7570032" y="2103120"/>
            <a:ext cx="3555167" cy="3849624"/>
          </a:xfrm>
        </p:spPr>
        <p:txBody>
          <a:bodyPr/>
          <a:lstStyle/>
          <a:p>
            <a:r>
              <a:rPr lang="da-DK" dirty="0"/>
              <a:t>”Hvis bedre er muligt, så er godt ikke godt nok.”</a:t>
            </a:r>
          </a:p>
          <a:p>
            <a:r>
              <a:rPr lang="da-DK" dirty="0"/>
              <a:t>Citatet, der hænger over Lines computer, oplever hun som et motiverende citat.</a:t>
            </a:r>
          </a:p>
        </p:txBody>
      </p:sp>
      <p:pic>
        <p:nvPicPr>
          <p:cNvPr id="4098" name="Picture 2" descr="Karatefilosofi">
            <a:extLst>
              <a:ext uri="{FF2B5EF4-FFF2-40B4-BE49-F238E27FC236}">
                <a16:creationId xmlns:a16="http://schemas.microsoft.com/office/drawing/2014/main" id="{658EF454-AC43-414C-8567-CE761C512B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4183" y="2103120"/>
            <a:ext cx="5391872" cy="3083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5847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Microsoft Surface Laptop Go">
            <a:extLst>
              <a:ext uri="{FF2B5EF4-FFF2-40B4-BE49-F238E27FC236}">
                <a16:creationId xmlns:a16="http://schemas.microsoft.com/office/drawing/2014/main" id="{444B0D59-A1A6-4487-AAFB-AC16CDF3F80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8599" y="2149507"/>
            <a:ext cx="7696201" cy="2558986"/>
          </a:xfrm>
          <a:prstGeom prst="rect">
            <a:avLst/>
          </a:prstGeom>
          <a:solidFill>
            <a:srgbClr val="FFFFFF"/>
          </a:solidFill>
          <a:ln>
            <a:noFill/>
          </a:ln>
        </p:spPr>
      </p:pic>
      <p:sp>
        <p:nvSpPr>
          <p:cNvPr id="2" name="Titel 1">
            <a:extLst>
              <a:ext uri="{FF2B5EF4-FFF2-40B4-BE49-F238E27FC236}">
                <a16:creationId xmlns:a16="http://schemas.microsoft.com/office/drawing/2014/main" id="{E02C6437-1EF7-441A-897F-86A5C3CCCE13}"/>
              </a:ext>
            </a:extLst>
          </p:cNvPr>
          <p:cNvSpPr>
            <a:spLocks noGrp="1"/>
          </p:cNvSpPr>
          <p:nvPr>
            <p:ph type="title"/>
          </p:nvPr>
        </p:nvSpPr>
        <p:spPr>
          <a:xfrm>
            <a:off x="8477250" y="603504"/>
            <a:ext cx="3144774" cy="1645920"/>
          </a:xfrm>
        </p:spPr>
        <p:txBody>
          <a:bodyPr anchor="b">
            <a:normAutofit/>
          </a:bodyPr>
          <a:lstStyle/>
          <a:p>
            <a:r>
              <a:rPr lang="da-DK" dirty="0"/>
              <a:t>Google Moral og Indre Mission</a:t>
            </a:r>
          </a:p>
        </p:txBody>
      </p:sp>
      <p:sp>
        <p:nvSpPr>
          <p:cNvPr id="3" name="Pladsholder til indhold 2">
            <a:extLst>
              <a:ext uri="{FF2B5EF4-FFF2-40B4-BE49-F238E27FC236}">
                <a16:creationId xmlns:a16="http://schemas.microsoft.com/office/drawing/2014/main" id="{529C9DC9-FBF5-4419-9E73-0C9062ABC2B8}"/>
              </a:ext>
            </a:extLst>
          </p:cNvPr>
          <p:cNvSpPr>
            <a:spLocks noGrp="1"/>
          </p:cNvSpPr>
          <p:nvPr>
            <p:ph type="body" sz="half" idx="2"/>
          </p:nvPr>
        </p:nvSpPr>
        <p:spPr>
          <a:xfrm>
            <a:off x="8477250" y="2386584"/>
            <a:ext cx="3144774" cy="3511296"/>
          </a:xfrm>
        </p:spPr>
        <p:txBody>
          <a:bodyPr>
            <a:normAutofit/>
          </a:bodyPr>
          <a:lstStyle/>
          <a:p>
            <a:r>
              <a:rPr lang="da-DK" dirty="0"/>
              <a:t>Vi er gået fra et forbudssamfund til et påbudssamfund.</a:t>
            </a:r>
          </a:p>
          <a:p>
            <a:r>
              <a:rPr lang="da-DK" dirty="0"/>
              <a:t>Ansvaret er flyttet fra det ydre (samfundet) til det indre (en selv).</a:t>
            </a:r>
          </a:p>
          <a:p>
            <a:r>
              <a:rPr lang="da-DK" dirty="0"/>
              <a:t>Med ansvar følger skyld.</a:t>
            </a:r>
          </a:p>
          <a:p>
            <a:r>
              <a:rPr lang="da-DK" dirty="0"/>
              <a:t>De påbud, der gives er ofte ukonkrete: ”Få mest muligt ud af hver dag.”</a:t>
            </a:r>
          </a:p>
        </p:txBody>
      </p:sp>
    </p:spTree>
    <p:extLst>
      <p:ext uri="{BB962C8B-B14F-4D97-AF65-F5344CB8AC3E}">
        <p14:creationId xmlns:p14="http://schemas.microsoft.com/office/powerpoint/2010/main" val="444939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81B65D-E1C5-4E0C-B6DC-205742D37B7D}"/>
              </a:ext>
            </a:extLst>
          </p:cNvPr>
          <p:cNvSpPr>
            <a:spLocks noGrp="1"/>
          </p:cNvSpPr>
          <p:nvPr>
            <p:ph type="title"/>
          </p:nvPr>
        </p:nvSpPr>
        <p:spPr/>
        <p:txBody>
          <a:bodyPr/>
          <a:lstStyle/>
          <a:p>
            <a:r>
              <a:rPr lang="da-DK" dirty="0"/>
              <a:t>Undersøgelse</a:t>
            </a:r>
          </a:p>
        </p:txBody>
      </p:sp>
      <p:sp>
        <p:nvSpPr>
          <p:cNvPr id="3" name="Pladsholder til indhold 2">
            <a:extLst>
              <a:ext uri="{FF2B5EF4-FFF2-40B4-BE49-F238E27FC236}">
                <a16:creationId xmlns:a16="http://schemas.microsoft.com/office/drawing/2014/main" id="{78A864F9-77FB-4DB3-BA97-F046C0B8F7BD}"/>
              </a:ext>
            </a:extLst>
          </p:cNvPr>
          <p:cNvSpPr>
            <a:spLocks noGrp="1"/>
          </p:cNvSpPr>
          <p:nvPr>
            <p:ph idx="1"/>
          </p:nvPr>
        </p:nvSpPr>
        <p:spPr>
          <a:xfrm>
            <a:off x="1066800" y="2103120"/>
            <a:ext cx="4824334" cy="3849624"/>
          </a:xfrm>
        </p:spPr>
        <p:txBody>
          <a:bodyPr/>
          <a:lstStyle/>
          <a:p>
            <a:r>
              <a:rPr lang="da-DK" dirty="0"/>
              <a:t>Brug 20 minutter på at gå rund på skolen – eller udenfor – og find eksempler på forbud og påbud. </a:t>
            </a:r>
          </a:p>
          <a:p>
            <a:r>
              <a:rPr lang="da-DK" dirty="0"/>
              <a:t>Det behøver ikke nødvendigvis at være på skrift – det kan også være illustrationer eller andet.</a:t>
            </a:r>
          </a:p>
          <a:p>
            <a:r>
              <a:rPr lang="da-DK" dirty="0"/>
              <a:t>Tag billeder og send dem til </a:t>
            </a:r>
            <a:r>
              <a:rPr lang="da-DK" dirty="0">
                <a:hlinkClick r:id="rId2"/>
              </a:rPr>
              <a:t>and@mf-gym.dk</a:t>
            </a:r>
            <a:endParaRPr lang="da-DK" dirty="0"/>
          </a:p>
          <a:p>
            <a:endParaRPr lang="da-DK" dirty="0"/>
          </a:p>
        </p:txBody>
      </p:sp>
      <p:pic>
        <p:nvPicPr>
          <p:cNvPr id="6146" name="Picture 2" descr="Læringsmiljø i kommunale børnehaver">
            <a:extLst>
              <a:ext uri="{FF2B5EF4-FFF2-40B4-BE49-F238E27FC236}">
                <a16:creationId xmlns:a16="http://schemas.microsoft.com/office/drawing/2014/main" id="{CB423A90-5378-4A6B-9024-4CD8591304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2250" y="2014194"/>
            <a:ext cx="3724275" cy="33147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arack Obama Quotes: The 15 Most Inspirational Sayings Of His Presidency">
            <a:extLst>
              <a:ext uri="{FF2B5EF4-FFF2-40B4-BE49-F238E27FC236}">
                <a16:creationId xmlns:a16="http://schemas.microsoft.com/office/drawing/2014/main" id="{E27D9A53-57F3-8A7D-5B8F-BA1830CF5A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6829" y="3980841"/>
            <a:ext cx="3724275" cy="2234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53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F0962F-09A0-BA0F-DCD0-3AE8150B0A1B}"/>
              </a:ext>
            </a:extLst>
          </p:cNvPr>
          <p:cNvSpPr>
            <a:spLocks noGrp="1"/>
          </p:cNvSpPr>
          <p:nvPr>
            <p:ph type="title"/>
          </p:nvPr>
        </p:nvSpPr>
        <p:spPr/>
        <p:txBody>
          <a:bodyPr/>
          <a:lstStyle/>
          <a:p>
            <a:r>
              <a:rPr lang="da-DK" dirty="0"/>
              <a:t>Eksempler på påbud 1</a:t>
            </a:r>
          </a:p>
        </p:txBody>
      </p:sp>
      <p:pic>
        <p:nvPicPr>
          <p:cNvPr id="5" name="Pladsholder til indhold 4" descr="Et billede, der indeholder tekst, skilt/tegn, mad&#10;&#10;Automatisk genereret beskrivelse">
            <a:extLst>
              <a:ext uri="{FF2B5EF4-FFF2-40B4-BE49-F238E27FC236}">
                <a16:creationId xmlns:a16="http://schemas.microsoft.com/office/drawing/2014/main" id="{D84E0937-B97F-553E-5459-98CC71917545}"/>
              </a:ext>
            </a:extLst>
          </p:cNvPr>
          <p:cNvPicPr>
            <a:picLocks noGrp="1" noChangeAspect="1"/>
          </p:cNvPicPr>
          <p:nvPr>
            <p:ph idx="1"/>
          </p:nvPr>
        </p:nvPicPr>
        <p:blipFill>
          <a:blip r:embed="rId2"/>
          <a:stretch>
            <a:fillRect/>
          </a:stretch>
        </p:blipFill>
        <p:spPr>
          <a:xfrm>
            <a:off x="6177910" y="2014194"/>
            <a:ext cx="3982090" cy="3982090"/>
          </a:xfrm>
        </p:spPr>
      </p:pic>
      <p:pic>
        <p:nvPicPr>
          <p:cNvPr id="7" name="Billede 6" descr="Et billede, der indeholder tekst, skilt/tegn, Rektangel, Post-it-note&#10;&#10;Automatisk genereret beskrivelse">
            <a:extLst>
              <a:ext uri="{FF2B5EF4-FFF2-40B4-BE49-F238E27FC236}">
                <a16:creationId xmlns:a16="http://schemas.microsoft.com/office/drawing/2014/main" id="{6CAF0AC5-86B9-69C7-1068-72C5E4561020}"/>
              </a:ext>
            </a:extLst>
          </p:cNvPr>
          <p:cNvPicPr>
            <a:picLocks noChangeAspect="1"/>
          </p:cNvPicPr>
          <p:nvPr/>
        </p:nvPicPr>
        <p:blipFill rotWithShape="1">
          <a:blip r:embed="rId3"/>
          <a:srcRect l="31712" t="24608" r="28262" b="26200"/>
          <a:stretch/>
        </p:blipFill>
        <p:spPr>
          <a:xfrm>
            <a:off x="1710266" y="2014194"/>
            <a:ext cx="3268133" cy="4016558"/>
          </a:xfrm>
          <a:prstGeom prst="rect">
            <a:avLst/>
          </a:prstGeom>
        </p:spPr>
      </p:pic>
    </p:spTree>
    <p:extLst>
      <p:ext uri="{BB962C8B-B14F-4D97-AF65-F5344CB8AC3E}">
        <p14:creationId xmlns:p14="http://schemas.microsoft.com/office/powerpoint/2010/main" val="879747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11929E-24CE-5DF9-EA87-45F149FD2CB0}"/>
              </a:ext>
            </a:extLst>
          </p:cNvPr>
          <p:cNvSpPr>
            <a:spLocks noGrp="1"/>
          </p:cNvSpPr>
          <p:nvPr>
            <p:ph type="title"/>
          </p:nvPr>
        </p:nvSpPr>
        <p:spPr/>
        <p:txBody>
          <a:bodyPr/>
          <a:lstStyle/>
          <a:p>
            <a:r>
              <a:rPr lang="da-DK" dirty="0"/>
              <a:t>Eksempler på påbud 2</a:t>
            </a:r>
          </a:p>
        </p:txBody>
      </p:sp>
      <p:pic>
        <p:nvPicPr>
          <p:cNvPr id="5" name="Pladsholder til indhold 4" descr="Et billede, der indeholder tekst, mærkat/mærke/mærkeseddel, Tryk, Klistermærke&#10;&#10;Automatisk genereret beskrivelse">
            <a:extLst>
              <a:ext uri="{FF2B5EF4-FFF2-40B4-BE49-F238E27FC236}">
                <a16:creationId xmlns:a16="http://schemas.microsoft.com/office/drawing/2014/main" id="{C4617D26-E5A3-AB76-B96A-1926E0172BC4}"/>
              </a:ext>
            </a:extLst>
          </p:cNvPr>
          <p:cNvPicPr>
            <a:picLocks noGrp="1" noChangeAspect="1"/>
          </p:cNvPicPr>
          <p:nvPr>
            <p:ph idx="1"/>
          </p:nvPr>
        </p:nvPicPr>
        <p:blipFill>
          <a:blip r:embed="rId2"/>
          <a:stretch>
            <a:fillRect/>
          </a:stretch>
        </p:blipFill>
        <p:spPr>
          <a:xfrm rot="5400000">
            <a:off x="585589" y="2495404"/>
            <a:ext cx="3849687" cy="2887265"/>
          </a:xfrm>
        </p:spPr>
      </p:pic>
      <p:pic>
        <p:nvPicPr>
          <p:cNvPr id="7" name="Billede 6" descr="Et billede, der indeholder bygning, udendørs, træ, vindue&#10;&#10;Automatisk genereret beskrivelse">
            <a:extLst>
              <a:ext uri="{FF2B5EF4-FFF2-40B4-BE49-F238E27FC236}">
                <a16:creationId xmlns:a16="http://schemas.microsoft.com/office/drawing/2014/main" id="{C7D202B5-653B-AC0F-C003-9275C8B53134}"/>
              </a:ext>
            </a:extLst>
          </p:cNvPr>
          <p:cNvPicPr>
            <a:picLocks noChangeAspect="1"/>
          </p:cNvPicPr>
          <p:nvPr/>
        </p:nvPicPr>
        <p:blipFill>
          <a:blip r:embed="rId3"/>
          <a:stretch>
            <a:fillRect/>
          </a:stretch>
        </p:blipFill>
        <p:spPr>
          <a:xfrm rot="5400000">
            <a:off x="3747226" y="2504151"/>
            <a:ext cx="3919672" cy="2939755"/>
          </a:xfrm>
          <a:prstGeom prst="rect">
            <a:avLst/>
          </a:prstGeom>
        </p:spPr>
      </p:pic>
      <p:pic>
        <p:nvPicPr>
          <p:cNvPr id="3" name="Billede 2">
            <a:extLst>
              <a:ext uri="{FF2B5EF4-FFF2-40B4-BE49-F238E27FC236}">
                <a16:creationId xmlns:a16="http://schemas.microsoft.com/office/drawing/2014/main" id="{7D8071E1-0A94-4B69-8AE5-899573A21114}"/>
              </a:ext>
            </a:extLst>
          </p:cNvPr>
          <p:cNvPicPr>
            <a:picLocks noChangeAspect="1"/>
          </p:cNvPicPr>
          <p:nvPr/>
        </p:nvPicPr>
        <p:blipFill rotWithShape="1">
          <a:blip r:embed="rId4"/>
          <a:srcRect b="52000"/>
          <a:stretch/>
        </p:blipFill>
        <p:spPr>
          <a:xfrm>
            <a:off x="7733897" y="2014192"/>
            <a:ext cx="3576955" cy="2286869"/>
          </a:xfrm>
          <a:prstGeom prst="rect">
            <a:avLst/>
          </a:prstGeom>
        </p:spPr>
      </p:pic>
      <p:pic>
        <p:nvPicPr>
          <p:cNvPr id="9" name="Billede 8" descr="Et billede, der indeholder tekst, håndskrift, skilt/tegn, træ&#10;&#10;Automatisk genereret beskrivelse">
            <a:extLst>
              <a:ext uri="{FF2B5EF4-FFF2-40B4-BE49-F238E27FC236}">
                <a16:creationId xmlns:a16="http://schemas.microsoft.com/office/drawing/2014/main" id="{FF7BE450-39E0-EB13-FCBE-AEA61C6E3A5D}"/>
              </a:ext>
            </a:extLst>
          </p:cNvPr>
          <p:cNvPicPr>
            <a:picLocks noChangeAspect="1"/>
          </p:cNvPicPr>
          <p:nvPr/>
        </p:nvPicPr>
        <p:blipFill rotWithShape="1">
          <a:blip r:embed="rId5"/>
          <a:srcRect l="17088" r="41230"/>
          <a:stretch/>
        </p:blipFill>
        <p:spPr>
          <a:xfrm rot="5400000">
            <a:off x="8528389" y="3055330"/>
            <a:ext cx="1987969" cy="3576954"/>
          </a:xfrm>
          <a:prstGeom prst="rect">
            <a:avLst/>
          </a:prstGeom>
        </p:spPr>
      </p:pic>
    </p:spTree>
    <p:extLst>
      <p:ext uri="{BB962C8B-B14F-4D97-AF65-F5344CB8AC3E}">
        <p14:creationId xmlns:p14="http://schemas.microsoft.com/office/powerpoint/2010/main" val="1663182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B477F0-AA40-4563-9278-DBDDED8B3F44}"/>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96304CBB-D949-4B5C-AEE7-22DCCAF6D894}"/>
              </a:ext>
            </a:extLst>
          </p:cNvPr>
          <p:cNvSpPr>
            <a:spLocks noGrp="1"/>
          </p:cNvSpPr>
          <p:nvPr>
            <p:ph idx="1"/>
          </p:nvPr>
        </p:nvSpPr>
        <p:spPr/>
        <p:txBody>
          <a:bodyPr/>
          <a:lstStyle/>
          <a:p>
            <a:endParaRPr lang="da-DK" dirty="0"/>
          </a:p>
        </p:txBody>
      </p:sp>
      <p:pic>
        <p:nvPicPr>
          <p:cNvPr id="8194" name="Picture 2">
            <a:extLst>
              <a:ext uri="{FF2B5EF4-FFF2-40B4-BE49-F238E27FC236}">
                <a16:creationId xmlns:a16="http://schemas.microsoft.com/office/drawing/2014/main" id="{06F78E5E-C9A9-4662-A836-6A0057F04B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642594"/>
            <a:ext cx="2997433" cy="399288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45541C9E-ADBE-4BA7-8E19-49E2240AF8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6395" y="1751241"/>
            <a:ext cx="3154045" cy="4201503"/>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a:extLst>
              <a:ext uri="{FF2B5EF4-FFF2-40B4-BE49-F238E27FC236}">
                <a16:creationId xmlns:a16="http://schemas.microsoft.com/office/drawing/2014/main" id="{41DD2A6F-3784-40A8-A74C-853628F832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9040" y="642594"/>
            <a:ext cx="3566160" cy="4754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374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045EB3-BC5A-4CD4-9932-3FB492B81C62}"/>
              </a:ext>
            </a:extLst>
          </p:cNvPr>
          <p:cNvSpPr>
            <a:spLocks noGrp="1"/>
          </p:cNvSpPr>
          <p:nvPr>
            <p:ph type="title"/>
          </p:nvPr>
        </p:nvSpPr>
        <p:spPr/>
        <p:txBody>
          <a:bodyPr/>
          <a:lstStyle/>
          <a:p>
            <a:r>
              <a:rPr lang="da-DK" dirty="0"/>
              <a:t>Et par citater fra bogen</a:t>
            </a:r>
          </a:p>
        </p:txBody>
      </p:sp>
      <p:sp>
        <p:nvSpPr>
          <p:cNvPr id="3" name="Pladsholder til indhold 2">
            <a:extLst>
              <a:ext uri="{FF2B5EF4-FFF2-40B4-BE49-F238E27FC236}">
                <a16:creationId xmlns:a16="http://schemas.microsoft.com/office/drawing/2014/main" id="{7045D231-D8FE-4344-8029-B434C6D1E82D}"/>
              </a:ext>
            </a:extLst>
          </p:cNvPr>
          <p:cNvSpPr>
            <a:spLocks noGrp="1"/>
          </p:cNvSpPr>
          <p:nvPr>
            <p:ph idx="1"/>
          </p:nvPr>
        </p:nvSpPr>
        <p:spPr/>
        <p:txBody>
          <a:bodyPr/>
          <a:lstStyle/>
          <a:p>
            <a:r>
              <a:rPr lang="da-DK" dirty="0"/>
              <a:t>”Den tilfældige og den væsentlige. En handling er </a:t>
            </a:r>
            <a:r>
              <a:rPr lang="da-DK" i="1" dirty="0"/>
              <a:t>tilfældig</a:t>
            </a:r>
            <a:r>
              <a:rPr lang="da-DK" dirty="0"/>
              <a:t> og derfor ligegyldig, hvis den afgøres af resultatet, mens en handling er </a:t>
            </a:r>
            <a:r>
              <a:rPr lang="da-DK" i="1" dirty="0"/>
              <a:t>væsentlig</a:t>
            </a:r>
            <a:r>
              <a:rPr lang="da-DK" dirty="0"/>
              <a:t>, når den har betydning, idet den udføres og altså ikke er afhængig af, om den lykkes.”</a:t>
            </a:r>
          </a:p>
          <a:p>
            <a:r>
              <a:rPr lang="da-DK" dirty="0"/>
              <a:t>”I påbudssamfundet har du altid kun én dag tilbage, og derfor er du lykkeligt fritaget fra morgendagens ansvar. Men hvad nu, hvis du skal leve hver dag, som var den tillige den første i et langt liv? Så bliver det pludselig dødelig alvor.”</a:t>
            </a:r>
          </a:p>
          <a:p>
            <a:r>
              <a:rPr lang="da-DK" dirty="0"/>
              <a:t>Både-og?</a:t>
            </a:r>
          </a:p>
        </p:txBody>
      </p:sp>
    </p:spTree>
    <p:extLst>
      <p:ext uri="{BB962C8B-B14F-4D97-AF65-F5344CB8AC3E}">
        <p14:creationId xmlns:p14="http://schemas.microsoft.com/office/powerpoint/2010/main" val="3455790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DE96D6-D12F-4E26-E026-C6998BB37F9D}"/>
              </a:ext>
            </a:extLst>
          </p:cNvPr>
          <p:cNvSpPr>
            <a:spLocks noGrp="1"/>
          </p:cNvSpPr>
          <p:nvPr>
            <p:ph type="title"/>
          </p:nvPr>
        </p:nvSpPr>
        <p:spPr/>
        <p:txBody>
          <a:bodyPr/>
          <a:lstStyle/>
          <a:p>
            <a:r>
              <a:rPr lang="da-DK" dirty="0" err="1"/>
              <a:t>Byung-Chul</a:t>
            </a:r>
            <a:r>
              <a:rPr lang="da-DK" dirty="0"/>
              <a:t> Han ”Træthedssamfundet”</a:t>
            </a:r>
          </a:p>
        </p:txBody>
      </p:sp>
      <p:sp>
        <p:nvSpPr>
          <p:cNvPr id="3" name="Pladsholder til indhold 2">
            <a:extLst>
              <a:ext uri="{FF2B5EF4-FFF2-40B4-BE49-F238E27FC236}">
                <a16:creationId xmlns:a16="http://schemas.microsoft.com/office/drawing/2014/main" id="{7F03AB3D-8447-1C41-95C7-DF3D52433439}"/>
              </a:ext>
            </a:extLst>
          </p:cNvPr>
          <p:cNvSpPr>
            <a:spLocks noGrp="1"/>
          </p:cNvSpPr>
          <p:nvPr>
            <p:ph idx="1"/>
          </p:nvPr>
        </p:nvSpPr>
        <p:spPr>
          <a:xfrm>
            <a:off x="1066800" y="2103120"/>
            <a:ext cx="4215414" cy="3849624"/>
          </a:xfrm>
        </p:spPr>
        <p:txBody>
          <a:bodyPr/>
          <a:lstStyle/>
          <a:p>
            <a:r>
              <a:rPr lang="da-DK" dirty="0"/>
              <a:t>Vi læser tekstuddraget</a:t>
            </a:r>
          </a:p>
          <a:p>
            <a:r>
              <a:rPr lang="da-DK" dirty="0"/>
              <a:t>Hvilken rolle spiller det positive og det negative? (dikotomier, begrebspar)</a:t>
            </a:r>
          </a:p>
          <a:p>
            <a:r>
              <a:rPr lang="da-DK" dirty="0"/>
              <a:t>Kan der drages paralleller mellem Hjortkjær og Han?</a:t>
            </a:r>
          </a:p>
          <a:p>
            <a:endParaRPr lang="da-DK" dirty="0"/>
          </a:p>
        </p:txBody>
      </p:sp>
      <p:pic>
        <p:nvPicPr>
          <p:cNvPr id="1026" name="Picture 2" descr="Byung-Chul Han: How Objects Lost their Magic - ArtReview">
            <a:extLst>
              <a:ext uri="{FF2B5EF4-FFF2-40B4-BE49-F238E27FC236}">
                <a16:creationId xmlns:a16="http://schemas.microsoft.com/office/drawing/2014/main" id="{B25D711A-3FB7-D9A6-1C7B-67A5B6A6D7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5742" y="1834120"/>
            <a:ext cx="4387624" cy="4387624"/>
          </a:xfrm>
          <a:prstGeom prst="rect">
            <a:avLst/>
          </a:prstGeom>
          <a:noFill/>
          <a:extLst>
            <a:ext uri="{909E8E84-426E-40DD-AFC4-6F175D3DCCD1}">
              <a14:hiddenFill xmlns:a14="http://schemas.microsoft.com/office/drawing/2010/main">
                <a:solidFill>
                  <a:srgbClr val="FFFFFF"/>
                </a:solidFill>
              </a14:hiddenFill>
            </a:ext>
          </a:extLst>
        </p:spPr>
      </p:pic>
      <p:pic>
        <p:nvPicPr>
          <p:cNvPr id="5" name="Billede 4">
            <a:extLst>
              <a:ext uri="{FF2B5EF4-FFF2-40B4-BE49-F238E27FC236}">
                <a16:creationId xmlns:a16="http://schemas.microsoft.com/office/drawing/2014/main" id="{88EC6BFC-841C-1FBF-23BE-413742F3668B}"/>
              </a:ext>
            </a:extLst>
          </p:cNvPr>
          <p:cNvPicPr>
            <a:picLocks noChangeAspect="1"/>
          </p:cNvPicPr>
          <p:nvPr/>
        </p:nvPicPr>
        <p:blipFill>
          <a:blip r:embed="rId3"/>
          <a:stretch>
            <a:fillRect/>
          </a:stretch>
        </p:blipFill>
        <p:spPr>
          <a:xfrm>
            <a:off x="1693528" y="3794916"/>
            <a:ext cx="2967187" cy="2420490"/>
          </a:xfrm>
          <a:prstGeom prst="rect">
            <a:avLst/>
          </a:prstGeom>
        </p:spPr>
      </p:pic>
    </p:spTree>
    <p:extLst>
      <p:ext uri="{BB962C8B-B14F-4D97-AF65-F5344CB8AC3E}">
        <p14:creationId xmlns:p14="http://schemas.microsoft.com/office/powerpoint/2010/main" val="3290520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8D984C-D471-473A-97B8-27EEE4F5609C}"/>
              </a:ext>
            </a:extLst>
          </p:cNvPr>
          <p:cNvSpPr>
            <a:spLocks noGrp="1"/>
          </p:cNvSpPr>
          <p:nvPr>
            <p:ph type="title"/>
          </p:nvPr>
        </p:nvSpPr>
        <p:spPr/>
        <p:txBody>
          <a:bodyPr/>
          <a:lstStyle/>
          <a:p>
            <a:r>
              <a:rPr lang="da-DK" dirty="0"/>
              <a:t>Lidt fra </a:t>
            </a:r>
            <a:r>
              <a:rPr lang="da-DK" dirty="0" err="1"/>
              <a:t>Byung-Chul</a:t>
            </a:r>
            <a:r>
              <a:rPr lang="da-DK" dirty="0"/>
              <a:t> Han ”Træthedssamfundet”</a:t>
            </a:r>
          </a:p>
        </p:txBody>
      </p:sp>
      <p:sp>
        <p:nvSpPr>
          <p:cNvPr id="3" name="Pladsholder til indhold 2">
            <a:extLst>
              <a:ext uri="{FF2B5EF4-FFF2-40B4-BE49-F238E27FC236}">
                <a16:creationId xmlns:a16="http://schemas.microsoft.com/office/drawing/2014/main" id="{BB10DCC9-23A5-444D-9EEB-C11341DC0647}"/>
              </a:ext>
            </a:extLst>
          </p:cNvPr>
          <p:cNvSpPr>
            <a:spLocks noGrp="1"/>
          </p:cNvSpPr>
          <p:nvPr>
            <p:ph idx="1"/>
          </p:nvPr>
        </p:nvSpPr>
        <p:spPr/>
        <p:txBody>
          <a:bodyPr/>
          <a:lstStyle/>
          <a:p>
            <a:r>
              <a:rPr lang="da-DK" dirty="0"/>
              <a:t>”Hvis det senmoderne samfund reducerer os </a:t>
            </a:r>
            <a:r>
              <a:rPr lang="da-DK" i="1" dirty="0"/>
              <a:t>alle</a:t>
            </a:r>
            <a:r>
              <a:rPr lang="da-DK" dirty="0"/>
              <a:t> til det nøgne liv, da er ikke blot de mennesker, der lever på kanten af samfundet eller i en undtagelsestilstand, altså ikke blot de udelukkede, men vi alle undtagelsesfrit </a:t>
            </a:r>
            <a:r>
              <a:rPr lang="da-DK" i="1" dirty="0" err="1"/>
              <a:t>homines</a:t>
            </a:r>
            <a:r>
              <a:rPr lang="da-DK" i="1" dirty="0"/>
              <a:t> </a:t>
            </a:r>
            <a:r>
              <a:rPr lang="da-DK" i="1" dirty="0" err="1"/>
              <a:t>sacri</a:t>
            </a:r>
            <a:r>
              <a:rPr lang="da-DK" dirty="0"/>
              <a:t>. </a:t>
            </a:r>
            <a:r>
              <a:rPr lang="da-DK" dirty="0">
                <a:highlight>
                  <a:srgbClr val="00FFFF"/>
                </a:highlight>
              </a:rPr>
              <a:t>De har ganske vist den særegenhed ikke i absolut forstand at kunne slås ihjel, men at de i absolut forstand ikke kan</a:t>
            </a:r>
            <a:r>
              <a:rPr lang="da-DK" dirty="0"/>
              <a:t>. De er, om man vil, </a:t>
            </a:r>
            <a:r>
              <a:rPr lang="da-DK" i="1" dirty="0"/>
              <a:t>ikke-døde</a:t>
            </a:r>
            <a:r>
              <a:rPr lang="da-DK" dirty="0"/>
              <a:t>.  Her betyder ordet </a:t>
            </a:r>
            <a:r>
              <a:rPr lang="da-DK" i="1" dirty="0" err="1"/>
              <a:t>sacer</a:t>
            </a:r>
            <a:r>
              <a:rPr lang="da-DK" dirty="0"/>
              <a:t> ikke ”forbandet”, men ”hellig”. Nu er det nøgne, blotte liv selv helligt og skal derfor for enhver pris opretholdes.” (s. 39)</a:t>
            </a:r>
          </a:p>
          <a:p>
            <a:r>
              <a:rPr lang="da-DK" dirty="0"/>
              <a:t>”Netop over for det nøgne, radikalt forgængelige liv reagerer man med hyperaktivitet, med arbejdets og produktionens hysteri. Også vore dages acceleration har ikke så lidt med denne mangel på væren at gøre. Arbejds- og præstationssamfundet er ikke et frit samfund. Det genererer nye tvangsformer.” (s. 39)</a:t>
            </a:r>
          </a:p>
          <a:p>
            <a:r>
              <a:rPr lang="da-DK" dirty="0"/>
              <a:t>”I dette tvangssamfund bringer enhver sin arbejdslejr med sig. Det særlige ved denne arbejdslejr er, at man er både fange og fangevogter, offer såvel som gerningsmand. Således udbytter man sig selv. Dermed er udbytning også mulig uden herredømme.” (s. 39-40)</a:t>
            </a:r>
          </a:p>
        </p:txBody>
      </p:sp>
    </p:spTree>
    <p:extLst>
      <p:ext uri="{BB962C8B-B14F-4D97-AF65-F5344CB8AC3E}">
        <p14:creationId xmlns:p14="http://schemas.microsoft.com/office/powerpoint/2010/main" val="2757323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B9F572-BDBB-0316-88EC-B64ED0739BDF}"/>
              </a:ext>
            </a:extLst>
          </p:cNvPr>
          <p:cNvSpPr>
            <a:spLocks noGrp="1"/>
          </p:cNvSpPr>
          <p:nvPr>
            <p:ph type="title"/>
          </p:nvPr>
        </p:nvSpPr>
        <p:spPr/>
        <p:txBody>
          <a:bodyPr/>
          <a:lstStyle/>
          <a:p>
            <a:r>
              <a:rPr lang="da-DK" dirty="0"/>
              <a:t>Opgave</a:t>
            </a:r>
          </a:p>
        </p:txBody>
      </p:sp>
      <p:sp>
        <p:nvSpPr>
          <p:cNvPr id="3" name="Pladsholder til indhold 2">
            <a:extLst>
              <a:ext uri="{FF2B5EF4-FFF2-40B4-BE49-F238E27FC236}">
                <a16:creationId xmlns:a16="http://schemas.microsoft.com/office/drawing/2014/main" id="{6A8FC2D6-FB84-B354-7A39-AB5EBF0F90B0}"/>
              </a:ext>
            </a:extLst>
          </p:cNvPr>
          <p:cNvSpPr>
            <a:spLocks noGrp="1"/>
          </p:cNvSpPr>
          <p:nvPr>
            <p:ph idx="1"/>
          </p:nvPr>
        </p:nvSpPr>
        <p:spPr>
          <a:xfrm>
            <a:off x="1066800" y="2103120"/>
            <a:ext cx="4267200" cy="3849624"/>
          </a:xfrm>
        </p:spPr>
        <p:txBody>
          <a:bodyPr/>
          <a:lstStyle/>
          <a:p>
            <a:r>
              <a:rPr lang="da-DK" dirty="0"/>
              <a:t>Lav i par to små posters (A3)</a:t>
            </a:r>
          </a:p>
          <a:p>
            <a:r>
              <a:rPr lang="da-DK" dirty="0"/>
              <a:t>Den ene skal formidle synspunkter fra ”Utilstrækkelig”</a:t>
            </a:r>
          </a:p>
          <a:p>
            <a:r>
              <a:rPr lang="da-DK" dirty="0"/>
              <a:t>Den anden skal formidle synspunkter fra ”Træthedssamfundet”</a:t>
            </a:r>
          </a:p>
          <a:p>
            <a:r>
              <a:rPr lang="da-DK" dirty="0"/>
              <a:t>Inddrag jeres viden om andre filosofiske positioner (Descartes, Kant og de Beauvoir).</a:t>
            </a:r>
          </a:p>
          <a:p>
            <a:r>
              <a:rPr lang="da-DK" dirty="0"/>
              <a:t>Vi hænger posterne op i næste modul (i morgen) og holder en lille ‘fernisering’.</a:t>
            </a:r>
          </a:p>
          <a:p>
            <a:endParaRPr lang="da-DK" dirty="0"/>
          </a:p>
        </p:txBody>
      </p:sp>
      <p:pic>
        <p:nvPicPr>
          <p:cNvPr id="1026" name="Picture 2" descr="Kierkegaard quote help">
            <a:extLst>
              <a:ext uri="{FF2B5EF4-FFF2-40B4-BE49-F238E27FC236}">
                <a16:creationId xmlns:a16="http://schemas.microsoft.com/office/drawing/2014/main" id="{94E36A4C-57D7-4E9A-5341-615A89C10F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9906" y="1181972"/>
            <a:ext cx="3171845" cy="4494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859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orskellige typer kameraer">
            <a:extLst>
              <a:ext uri="{FF2B5EF4-FFF2-40B4-BE49-F238E27FC236}">
                <a16:creationId xmlns:a16="http://schemas.microsoft.com/office/drawing/2014/main" id="{4A6DB640-B666-1AAD-0CE2-BC06026BA151}"/>
              </a:ext>
            </a:extLst>
          </p:cNvPr>
          <p:cNvPicPr>
            <a:picLocks noChangeAspect="1"/>
          </p:cNvPicPr>
          <p:nvPr/>
        </p:nvPicPr>
        <p:blipFill rotWithShape="1">
          <a:blip r:embed="rId2"/>
          <a:srcRect l="5249" r="14263" b="2"/>
          <a:stretch/>
        </p:blipFill>
        <p:spPr>
          <a:xfrm>
            <a:off x="228599" y="237744"/>
            <a:ext cx="7696201" cy="6382512"/>
          </a:xfrm>
          <a:prstGeom prst="rect">
            <a:avLst/>
          </a:prstGeom>
          <a:noFill/>
          <a:ln>
            <a:noFill/>
          </a:ln>
        </p:spPr>
      </p:pic>
      <p:sp>
        <p:nvSpPr>
          <p:cNvPr id="2" name="Titel 1">
            <a:extLst>
              <a:ext uri="{FF2B5EF4-FFF2-40B4-BE49-F238E27FC236}">
                <a16:creationId xmlns:a16="http://schemas.microsoft.com/office/drawing/2014/main" id="{1F4C7FEC-29E0-450A-89F2-05DFC42A6713}"/>
              </a:ext>
            </a:extLst>
          </p:cNvPr>
          <p:cNvSpPr>
            <a:spLocks noGrp="1"/>
          </p:cNvSpPr>
          <p:nvPr>
            <p:ph type="title"/>
          </p:nvPr>
        </p:nvSpPr>
        <p:spPr>
          <a:xfrm>
            <a:off x="8477250" y="603504"/>
            <a:ext cx="3144774" cy="1645920"/>
          </a:xfrm>
        </p:spPr>
        <p:txBody>
          <a:bodyPr anchor="b">
            <a:normAutofit/>
          </a:bodyPr>
          <a:lstStyle/>
          <a:p>
            <a:r>
              <a:rPr lang="da-DK" dirty="0"/>
              <a:t>Fernisering og opsamling</a:t>
            </a:r>
          </a:p>
        </p:txBody>
      </p:sp>
      <p:sp>
        <p:nvSpPr>
          <p:cNvPr id="9" name="Text Placeholder 3">
            <a:extLst>
              <a:ext uri="{FF2B5EF4-FFF2-40B4-BE49-F238E27FC236}">
                <a16:creationId xmlns:a16="http://schemas.microsoft.com/office/drawing/2014/main" id="{914F6FFA-2432-8D6E-3A73-A18621EE1B30}"/>
              </a:ext>
            </a:extLst>
          </p:cNvPr>
          <p:cNvSpPr>
            <a:spLocks noGrp="1"/>
          </p:cNvSpPr>
          <p:nvPr>
            <p:ph type="body" sz="half" idx="2"/>
          </p:nvPr>
        </p:nvSpPr>
        <p:spPr>
          <a:xfrm>
            <a:off x="8477250" y="2386584"/>
            <a:ext cx="3144774" cy="3511296"/>
          </a:xfrm>
        </p:spPr>
        <p:txBody>
          <a:bodyPr/>
          <a:lstStyle/>
          <a:p>
            <a:r>
              <a:rPr lang="en-US" dirty="0" err="1"/>
              <a:t>Udskudt</a:t>
            </a:r>
            <a:r>
              <a:rPr lang="en-US" dirty="0"/>
              <a:t> </a:t>
            </a:r>
            <a:r>
              <a:rPr lang="en-US" dirty="0" err="1"/>
              <a:t>til</a:t>
            </a:r>
            <a:r>
              <a:rPr lang="en-US" dirty="0"/>
              <a:t> </a:t>
            </a:r>
            <a:r>
              <a:rPr lang="en-US" dirty="0" err="1"/>
              <a:t>næste</a:t>
            </a:r>
            <a:r>
              <a:rPr lang="en-US" dirty="0"/>
              <a:t> </a:t>
            </a:r>
            <a:r>
              <a:rPr lang="en-US" dirty="0" err="1"/>
              <a:t>modul</a:t>
            </a:r>
            <a:r>
              <a:rPr lang="en-US"/>
              <a:t>!</a:t>
            </a:r>
          </a:p>
        </p:txBody>
      </p:sp>
    </p:spTree>
    <p:extLst>
      <p:ext uri="{BB962C8B-B14F-4D97-AF65-F5344CB8AC3E}">
        <p14:creationId xmlns:p14="http://schemas.microsoft.com/office/powerpoint/2010/main" val="1352927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A47F5C-50EC-416A-AE8C-6F6BB4225673}"/>
              </a:ext>
            </a:extLst>
          </p:cNvPr>
          <p:cNvSpPr>
            <a:spLocks noGrp="1"/>
          </p:cNvSpPr>
          <p:nvPr>
            <p:ph type="title"/>
          </p:nvPr>
        </p:nvSpPr>
        <p:spPr>
          <a:xfrm>
            <a:off x="1097280" y="286603"/>
            <a:ext cx="10058400" cy="1450757"/>
          </a:xfrm>
        </p:spPr>
        <p:txBody>
          <a:bodyPr rtlCol="0">
            <a:normAutofit/>
          </a:bodyPr>
          <a:lstStyle/>
          <a:p>
            <a:pPr rtl="0"/>
            <a:r>
              <a:rPr lang="da-DK" dirty="0"/>
              <a:t>Titel </a:t>
            </a:r>
            <a:r>
              <a:rPr lang="da-DK" dirty="0" err="1"/>
              <a:t>Lorem</a:t>
            </a:r>
            <a:r>
              <a:rPr lang="da-DK" dirty="0"/>
              <a:t> </a:t>
            </a:r>
            <a:r>
              <a:rPr lang="da-DK" dirty="0" err="1"/>
              <a:t>Ipsum</a:t>
            </a:r>
            <a:r>
              <a:rPr lang="da-DK" dirty="0"/>
              <a:t> </a:t>
            </a:r>
          </a:p>
        </p:txBody>
      </p:sp>
      <p:graphicFrame>
        <p:nvGraphicFramePr>
          <p:cNvPr id="4" name="Pladsholder til indhold 2" descr="SmartArt-grafik">
            <a:extLst>
              <a:ext uri="{FF2B5EF4-FFF2-40B4-BE49-F238E27FC236}">
                <a16:creationId xmlns:a16="http://schemas.microsoft.com/office/drawing/2014/main" id="{59F5A1AC-D08D-42AE-B94A-1CAFB517D846}"/>
              </a:ext>
            </a:extLst>
          </p:cNvPr>
          <p:cNvGraphicFramePr>
            <a:graphicFrameLocks noGrp="1"/>
          </p:cNvGraphicFramePr>
          <p:nvPr>
            <p:ph idx="1"/>
            <p:extLst>
              <p:ext uri="{D42A27DB-BD31-4B8C-83A1-F6EECF244321}">
                <p14:modId xmlns:p14="http://schemas.microsoft.com/office/powerpoint/2010/main" val="2677732561"/>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922578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50285086_TF11531919_Win32" id="{C7723244-BBD4-4FFD-A4B1-62D8FF7A6BAC}" vid="{81FC2794-DBF7-4FC6-9170-2477C84A6B3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2.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259D436-C82E-43E0-8A01-53DF9CED60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{D217E007-2305-47A6-BB61-60EE6ECA1881}tf11531919_win32</Template>
  <TotalTime>3431</TotalTime>
  <Words>1006</Words>
  <Application>Microsoft Office PowerPoint</Application>
  <PresentationFormat>Widescreen</PresentationFormat>
  <Paragraphs>70</Paragraphs>
  <Slides>19</Slides>
  <Notes>3</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19</vt:i4>
      </vt:variant>
    </vt:vector>
  </HeadingPairs>
  <TitlesOfParts>
    <vt:vector size="26" baseType="lpstr">
      <vt:lpstr>Arial</vt:lpstr>
      <vt:lpstr>Avenir Next LT Pro</vt:lpstr>
      <vt:lpstr>Avenir Next LT Pro Light</vt:lpstr>
      <vt:lpstr>Calibri</vt:lpstr>
      <vt:lpstr>Garamond</vt:lpstr>
      <vt:lpstr>Publico text</vt:lpstr>
      <vt:lpstr>SavonVTI</vt:lpstr>
      <vt:lpstr>At handle efter påbud</vt:lpstr>
      <vt:lpstr>Lidt teknik</vt:lpstr>
      <vt:lpstr>Opgave 1</vt:lpstr>
      <vt:lpstr>Utilstrækkelig</vt:lpstr>
      <vt:lpstr>Christian Hjortkjær</vt:lpstr>
      <vt:lpstr>De unge</vt:lpstr>
      <vt:lpstr>Kierkegaard</vt:lpstr>
      <vt:lpstr>De perfekte piger</vt:lpstr>
      <vt:lpstr>Google Moral og Indre Mission</vt:lpstr>
      <vt:lpstr>Undersøgelse</vt:lpstr>
      <vt:lpstr>Eksempler på påbud 1</vt:lpstr>
      <vt:lpstr>Eksempler på påbud 2</vt:lpstr>
      <vt:lpstr>PowerPoint-præsentation</vt:lpstr>
      <vt:lpstr>Et par citater fra bogen</vt:lpstr>
      <vt:lpstr>Byung-Chul Han ”Træthedssamfundet”</vt:lpstr>
      <vt:lpstr>Lidt fra Byung-Chul Han ”Træthedssamfundet”</vt:lpstr>
      <vt:lpstr>Opgave</vt:lpstr>
      <vt:lpstr>Fernisering og opsamling</vt:lpstr>
      <vt:lpstr>Titel Lorem Ipsum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 handle efter påbud</dc:title>
  <dc:creator>Andreas Hauervig</dc:creator>
  <cp:lastModifiedBy>Andreas Hauervig</cp:lastModifiedBy>
  <cp:revision>4</cp:revision>
  <dcterms:created xsi:type="dcterms:W3CDTF">2022-12-05T03:25:33Z</dcterms:created>
  <dcterms:modified xsi:type="dcterms:W3CDTF">2024-09-02T07:07:06Z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