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2"/>
    <p:sldId id="287" r:id="rId3"/>
    <p:sldId id="286" r:id="rId4"/>
    <p:sldId id="288" r:id="rId5"/>
    <p:sldId id="289" r:id="rId6"/>
    <p:sldId id="284" r:id="rId7"/>
    <p:sldId id="278" r:id="rId8"/>
    <p:sldId id="260" r:id="rId9"/>
    <p:sldId id="281" r:id="rId10"/>
    <p:sldId id="268" r:id="rId11"/>
    <p:sldId id="272" r:id="rId12"/>
    <p:sldId id="274" r:id="rId13"/>
    <p:sldId id="283" r:id="rId14"/>
    <p:sldId id="28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D88380-1F23-4773-BB97-9FB1A70DA377}" v="108" dt="2025-03-20T19:11:21.1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423" autoAdjust="0"/>
  </p:normalViewPr>
  <p:slideViewPr>
    <p:cSldViewPr snapToGrid="0">
      <p:cViewPr varScale="1">
        <p:scale>
          <a:sx n="67" d="100"/>
          <a:sy n="67" d="100"/>
        </p:scale>
        <p:origin x="604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4F9033D7-B320-4C9A-B63C-68B181AD229E}"/>
    <pc:docChg chg="custSel modSld">
      <pc:chgData name="Christoffer Østergaard Carstens" userId="5d542c86-40b2-4e4f-ab37-dc2fab4fc46a" providerId="ADAL" clId="{4F9033D7-B320-4C9A-B63C-68B181AD229E}" dt="2024-10-21T10:09:38.781" v="124" actId="20577"/>
      <pc:docMkLst>
        <pc:docMk/>
      </pc:docMkLst>
      <pc:sldChg chg="modSp mod">
        <pc:chgData name="Christoffer Østergaard Carstens" userId="5d542c86-40b2-4e4f-ab37-dc2fab4fc46a" providerId="ADAL" clId="{4F9033D7-B320-4C9A-B63C-68B181AD229E}" dt="2024-10-21T09:57:00.332" v="111" actId="20577"/>
        <pc:sldMkLst>
          <pc:docMk/>
          <pc:sldMk cId="4119605970" sldId="256"/>
        </pc:sldMkLst>
        <pc:spChg chg="mod">
          <ac:chgData name="Christoffer Østergaard Carstens" userId="5d542c86-40b2-4e4f-ab37-dc2fab4fc46a" providerId="ADAL" clId="{4F9033D7-B320-4C9A-B63C-68B181AD229E}" dt="2024-10-21T09:57:00.332" v="111" actId="20577"/>
          <ac:spMkLst>
            <pc:docMk/>
            <pc:sldMk cId="4119605970" sldId="256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4F9033D7-B320-4C9A-B63C-68B181AD229E}" dt="2024-10-21T10:09:38.781" v="124" actId="20577"/>
        <pc:sldMkLst>
          <pc:docMk/>
          <pc:sldMk cId="1401809510" sldId="283"/>
        </pc:sldMkLst>
        <pc:graphicFrameChg chg="modGraphic">
          <ac:chgData name="Christoffer Østergaard Carstens" userId="5d542c86-40b2-4e4f-ab37-dc2fab4fc46a" providerId="ADAL" clId="{4F9033D7-B320-4C9A-B63C-68B181AD229E}" dt="2024-10-21T10:09:38.781" v="124" actId="20577"/>
          <ac:graphicFrameMkLst>
            <pc:docMk/>
            <pc:sldMk cId="1401809510" sldId="283"/>
            <ac:graphicFrameMk id="7" creationId="{1931BFFE-7233-4719-8308-EFA26B3D5EAD}"/>
          </ac:graphicFrameMkLst>
        </pc:graphicFrameChg>
      </pc:sldChg>
      <pc:sldChg chg="modSp mod">
        <pc:chgData name="Christoffer Østergaard Carstens" userId="5d542c86-40b2-4e4f-ab37-dc2fab4fc46a" providerId="ADAL" clId="{4F9033D7-B320-4C9A-B63C-68B181AD229E}" dt="2024-10-11T11:59:18.795" v="6" actId="20577"/>
        <pc:sldMkLst>
          <pc:docMk/>
          <pc:sldMk cId="1003544839" sldId="284"/>
        </pc:sldMkLst>
        <pc:spChg chg="mod">
          <ac:chgData name="Christoffer Østergaard Carstens" userId="5d542c86-40b2-4e4f-ab37-dc2fab4fc46a" providerId="ADAL" clId="{4F9033D7-B320-4C9A-B63C-68B181AD229E}" dt="2024-10-11T11:59:18.795" v="6" actId="20577"/>
          <ac:spMkLst>
            <pc:docMk/>
            <pc:sldMk cId="1003544839" sldId="284"/>
            <ac:spMk id="3" creationId="{A2D46454-49F4-6D05-82A5-B438B43EEEE5}"/>
          </ac:spMkLst>
        </pc:spChg>
      </pc:sldChg>
    </pc:docChg>
  </pc:docChgLst>
  <pc:docChgLst>
    <pc:chgData name="Christoffer Østergaard Carstens" userId="5d542c86-40b2-4e4f-ab37-dc2fab4fc46a" providerId="ADAL" clId="{D589E4F3-8799-4BFC-806B-1BD5443E0824}"/>
    <pc:docChg chg="custSel addSld delSld modSld sldOrd">
      <pc:chgData name="Christoffer Østergaard Carstens" userId="5d542c86-40b2-4e4f-ab37-dc2fab4fc46a" providerId="ADAL" clId="{D589E4F3-8799-4BFC-806B-1BD5443E0824}" dt="2024-05-22T08:53:55.661" v="1072" actId="20577"/>
      <pc:docMkLst>
        <pc:docMk/>
      </pc:docMkLst>
      <pc:sldChg chg="modSp mod">
        <pc:chgData name="Christoffer Østergaard Carstens" userId="5d542c86-40b2-4e4f-ab37-dc2fab4fc46a" providerId="ADAL" clId="{D589E4F3-8799-4BFC-806B-1BD5443E0824}" dt="2024-05-21T09:14:53.302" v="938" actId="20577"/>
        <pc:sldMkLst>
          <pc:docMk/>
          <pc:sldMk cId="1401809510" sldId="283"/>
        </pc:sldMkLst>
        <pc:graphicFrameChg chg="modGraphic">
          <ac:chgData name="Christoffer Østergaard Carstens" userId="5d542c86-40b2-4e4f-ab37-dc2fab4fc46a" providerId="ADAL" clId="{D589E4F3-8799-4BFC-806B-1BD5443E0824}" dt="2024-05-21T09:14:53.302" v="938" actId="20577"/>
          <ac:graphicFrameMkLst>
            <pc:docMk/>
            <pc:sldMk cId="1401809510" sldId="283"/>
            <ac:graphicFrameMk id="7" creationId="{1931BFFE-7233-4719-8308-EFA26B3D5EAD}"/>
          </ac:graphicFrameMkLst>
        </pc:graphicFrameChg>
      </pc:sldChg>
      <pc:sldChg chg="modSp mod">
        <pc:chgData name="Christoffer Østergaard Carstens" userId="5d542c86-40b2-4e4f-ab37-dc2fab4fc46a" providerId="ADAL" clId="{D589E4F3-8799-4BFC-806B-1BD5443E0824}" dt="2024-05-22T08:51:47.657" v="957" actId="20577"/>
        <pc:sldMkLst>
          <pc:docMk/>
          <pc:sldMk cId="1003544839" sldId="284"/>
        </pc:sldMkLst>
        <pc:spChg chg="mod">
          <ac:chgData name="Christoffer Østergaard Carstens" userId="5d542c86-40b2-4e4f-ab37-dc2fab4fc46a" providerId="ADAL" clId="{D589E4F3-8799-4BFC-806B-1BD5443E0824}" dt="2024-05-22T08:51:47.657" v="957" actId="20577"/>
          <ac:spMkLst>
            <pc:docMk/>
            <pc:sldMk cId="1003544839" sldId="284"/>
            <ac:spMk id="3" creationId="{A2D46454-49F4-6D05-82A5-B438B43EEEE5}"/>
          </ac:spMkLst>
        </pc:spChg>
      </pc:sldChg>
      <pc:sldChg chg="modSp mod">
        <pc:chgData name="Christoffer Østergaard Carstens" userId="5d542c86-40b2-4e4f-ab37-dc2fab4fc46a" providerId="ADAL" clId="{D589E4F3-8799-4BFC-806B-1BD5443E0824}" dt="2024-05-22T08:53:39.173" v="1039" actId="20577"/>
        <pc:sldMkLst>
          <pc:docMk/>
          <pc:sldMk cId="3532947966" sldId="286"/>
        </pc:sldMkLst>
        <pc:spChg chg="mod">
          <ac:chgData name="Christoffer Østergaard Carstens" userId="5d542c86-40b2-4e4f-ab37-dc2fab4fc46a" providerId="ADAL" clId="{D589E4F3-8799-4BFC-806B-1BD5443E0824}" dt="2024-05-22T08:53:39.173" v="1039" actId="20577"/>
          <ac:spMkLst>
            <pc:docMk/>
            <pc:sldMk cId="3532947966" sldId="286"/>
            <ac:spMk id="2" creationId="{FD5E8959-BE34-4059-9839-B1D2296DA4D5}"/>
          </ac:spMkLst>
        </pc:spChg>
        <pc:spChg chg="mod">
          <ac:chgData name="Christoffer Østergaard Carstens" userId="5d542c86-40b2-4e4f-ab37-dc2fab4fc46a" providerId="ADAL" clId="{D589E4F3-8799-4BFC-806B-1BD5443E0824}" dt="2024-05-22T08:52:24.436" v="1038" actId="20577"/>
          <ac:spMkLst>
            <pc:docMk/>
            <pc:sldMk cId="3532947966" sldId="286"/>
            <ac:spMk id="3" creationId="{40DB27BA-28EE-9D6B-6CA9-99BFC359E25E}"/>
          </ac:spMkLst>
        </pc:spChg>
      </pc:sldChg>
      <pc:sldChg chg="addSp modSp new mod ord setBg modNotesTx">
        <pc:chgData name="Christoffer Østergaard Carstens" userId="5d542c86-40b2-4e4f-ab37-dc2fab4fc46a" providerId="ADAL" clId="{D589E4F3-8799-4BFC-806B-1BD5443E0824}" dt="2024-05-22T08:53:55.661" v="1072" actId="20577"/>
        <pc:sldMkLst>
          <pc:docMk/>
          <pc:sldMk cId="196823581" sldId="288"/>
        </pc:sldMkLst>
        <pc:spChg chg="mod">
          <ac:chgData name="Christoffer Østergaard Carstens" userId="5d542c86-40b2-4e4f-ab37-dc2fab4fc46a" providerId="ADAL" clId="{D589E4F3-8799-4BFC-806B-1BD5443E0824}" dt="2024-05-21T09:04:31.437" v="215" actId="26606"/>
          <ac:spMkLst>
            <pc:docMk/>
            <pc:sldMk cId="196823581" sldId="288"/>
            <ac:spMk id="2" creationId="{21D2D82A-99F2-CA74-87C3-864EE6B400B9}"/>
          </ac:spMkLst>
        </pc:spChg>
        <pc:spChg chg="mod">
          <ac:chgData name="Christoffer Østergaard Carstens" userId="5d542c86-40b2-4e4f-ab37-dc2fab4fc46a" providerId="ADAL" clId="{D589E4F3-8799-4BFC-806B-1BD5443E0824}" dt="2024-05-21T09:04:41.193" v="219" actId="403"/>
          <ac:spMkLst>
            <pc:docMk/>
            <pc:sldMk cId="196823581" sldId="288"/>
            <ac:spMk id="3" creationId="{B9AE033B-61A4-A02C-4D5F-E5A7D9996CE2}"/>
          </ac:spMkLst>
        </pc:spChg>
        <pc:picChg chg="add mod">
          <ac:chgData name="Christoffer Østergaard Carstens" userId="5d542c86-40b2-4e4f-ab37-dc2fab4fc46a" providerId="ADAL" clId="{D589E4F3-8799-4BFC-806B-1BD5443E0824}" dt="2024-05-21T09:04:36.051" v="217" actId="14100"/>
          <ac:picMkLst>
            <pc:docMk/>
            <pc:sldMk cId="196823581" sldId="288"/>
            <ac:picMk id="5" creationId="{CC7DFA0C-556A-D0FD-FADA-F298759374A3}"/>
          </ac:picMkLst>
        </pc:picChg>
      </pc:sldChg>
      <pc:sldChg chg="new del">
        <pc:chgData name="Christoffer Østergaard Carstens" userId="5d542c86-40b2-4e4f-ab37-dc2fab4fc46a" providerId="ADAL" clId="{D589E4F3-8799-4BFC-806B-1BD5443E0824}" dt="2024-05-21T08:59:03.656" v="1" actId="47"/>
        <pc:sldMkLst>
          <pc:docMk/>
          <pc:sldMk cId="3187069176" sldId="288"/>
        </pc:sldMkLst>
      </pc:sldChg>
      <pc:sldChg chg="addSp modSp new mod">
        <pc:chgData name="Christoffer Østergaard Carstens" userId="5d542c86-40b2-4e4f-ab37-dc2fab4fc46a" providerId="ADAL" clId="{D589E4F3-8799-4BFC-806B-1BD5443E0824}" dt="2024-05-21T09:06:09.439" v="330" actId="22"/>
        <pc:sldMkLst>
          <pc:docMk/>
          <pc:sldMk cId="3434655705" sldId="289"/>
        </pc:sldMkLst>
        <pc:spChg chg="mod">
          <ac:chgData name="Christoffer Østergaard Carstens" userId="5d542c86-40b2-4e4f-ab37-dc2fab4fc46a" providerId="ADAL" clId="{D589E4F3-8799-4BFC-806B-1BD5443E0824}" dt="2024-05-21T09:06:08.216" v="329" actId="20577"/>
          <ac:spMkLst>
            <pc:docMk/>
            <pc:sldMk cId="3434655705" sldId="289"/>
            <ac:spMk id="2" creationId="{E422BF29-9DBB-33BD-03A2-5A63ED679906}"/>
          </ac:spMkLst>
        </pc:spChg>
        <pc:spChg chg="mod">
          <ac:chgData name="Christoffer Østergaard Carstens" userId="5d542c86-40b2-4e4f-ab37-dc2fab4fc46a" providerId="ADAL" clId="{D589E4F3-8799-4BFC-806B-1BD5443E0824}" dt="2024-05-21T09:06:07.537" v="328" actId="20577"/>
          <ac:spMkLst>
            <pc:docMk/>
            <pc:sldMk cId="3434655705" sldId="289"/>
            <ac:spMk id="3" creationId="{7BE64E23-C04B-C76E-3F9A-B802324D72B3}"/>
          </ac:spMkLst>
        </pc:spChg>
        <pc:picChg chg="add">
          <ac:chgData name="Christoffer Østergaard Carstens" userId="5d542c86-40b2-4e4f-ab37-dc2fab4fc46a" providerId="ADAL" clId="{D589E4F3-8799-4BFC-806B-1BD5443E0824}" dt="2024-05-21T09:06:09.439" v="330" actId="22"/>
          <ac:picMkLst>
            <pc:docMk/>
            <pc:sldMk cId="3434655705" sldId="289"/>
            <ac:picMk id="5" creationId="{1FA93DC8-E54C-7D00-0017-E35D220EBB5C}"/>
          </ac:picMkLst>
        </pc:picChg>
      </pc:sldChg>
      <pc:sldChg chg="addSp modSp new mod">
        <pc:chgData name="Christoffer Østergaard Carstens" userId="5d542c86-40b2-4e4f-ab37-dc2fab4fc46a" providerId="ADAL" clId="{D589E4F3-8799-4BFC-806B-1BD5443E0824}" dt="2024-05-21T09:06:30.624" v="334" actId="1076"/>
        <pc:sldMkLst>
          <pc:docMk/>
          <pc:sldMk cId="1493528334" sldId="290"/>
        </pc:sldMkLst>
        <pc:picChg chg="add mod">
          <ac:chgData name="Christoffer Østergaard Carstens" userId="5d542c86-40b2-4e4f-ab37-dc2fab4fc46a" providerId="ADAL" clId="{D589E4F3-8799-4BFC-806B-1BD5443E0824}" dt="2024-05-21T09:06:30.624" v="334" actId="1076"/>
          <ac:picMkLst>
            <pc:docMk/>
            <pc:sldMk cId="1493528334" sldId="290"/>
            <ac:picMk id="5" creationId="{7A90ED3A-0EAF-A3EB-6D8E-315B1C5B7901}"/>
          </ac:picMkLst>
        </pc:picChg>
      </pc:sldChg>
      <pc:sldChg chg="modSp new mod">
        <pc:chgData name="Christoffer Østergaard Carstens" userId="5d542c86-40b2-4e4f-ab37-dc2fab4fc46a" providerId="ADAL" clId="{D589E4F3-8799-4BFC-806B-1BD5443E0824}" dt="2024-05-21T09:06:50.529" v="378" actId="20577"/>
        <pc:sldMkLst>
          <pc:docMk/>
          <pc:sldMk cId="1521482541" sldId="291"/>
        </pc:sldMkLst>
        <pc:spChg chg="mod">
          <ac:chgData name="Christoffer Østergaard Carstens" userId="5d542c86-40b2-4e4f-ab37-dc2fab4fc46a" providerId="ADAL" clId="{D589E4F3-8799-4BFC-806B-1BD5443E0824}" dt="2024-05-21T09:06:50.529" v="378" actId="20577"/>
          <ac:spMkLst>
            <pc:docMk/>
            <pc:sldMk cId="1521482541" sldId="291"/>
            <ac:spMk id="2" creationId="{71565AC4-8FC5-820D-CA3C-06835B30352A}"/>
          </ac:spMkLst>
        </pc:spChg>
      </pc:sldChg>
      <pc:sldChg chg="modSp new mod">
        <pc:chgData name="Christoffer Østergaard Carstens" userId="5d542c86-40b2-4e4f-ab37-dc2fab4fc46a" providerId="ADAL" clId="{D589E4F3-8799-4BFC-806B-1BD5443E0824}" dt="2024-05-21T09:07:33.855" v="590" actId="20577"/>
        <pc:sldMkLst>
          <pc:docMk/>
          <pc:sldMk cId="921584097" sldId="292"/>
        </pc:sldMkLst>
        <pc:spChg chg="mod">
          <ac:chgData name="Christoffer Østergaard Carstens" userId="5d542c86-40b2-4e4f-ab37-dc2fab4fc46a" providerId="ADAL" clId="{D589E4F3-8799-4BFC-806B-1BD5443E0824}" dt="2024-05-21T09:07:03.621" v="442" actId="20577"/>
          <ac:spMkLst>
            <pc:docMk/>
            <pc:sldMk cId="921584097" sldId="292"/>
            <ac:spMk id="2" creationId="{0FD22F36-E35A-8D33-ACB3-986F45C6F589}"/>
          </ac:spMkLst>
        </pc:spChg>
        <pc:spChg chg="mod">
          <ac:chgData name="Christoffer Østergaard Carstens" userId="5d542c86-40b2-4e4f-ab37-dc2fab4fc46a" providerId="ADAL" clId="{D589E4F3-8799-4BFC-806B-1BD5443E0824}" dt="2024-05-21T09:07:33.855" v="590" actId="20577"/>
          <ac:spMkLst>
            <pc:docMk/>
            <pc:sldMk cId="921584097" sldId="292"/>
            <ac:spMk id="3" creationId="{7609709D-97CA-D6E3-BE4B-3A8173D81C53}"/>
          </ac:spMkLst>
        </pc:spChg>
      </pc:sldChg>
      <pc:sldChg chg="new del">
        <pc:chgData name="Christoffer Østergaard Carstens" userId="5d542c86-40b2-4e4f-ab37-dc2fab4fc46a" providerId="ADAL" clId="{D589E4F3-8799-4BFC-806B-1BD5443E0824}" dt="2024-05-21T09:07:44.885" v="593" actId="47"/>
        <pc:sldMkLst>
          <pc:docMk/>
          <pc:sldMk cId="1537426338" sldId="293"/>
        </pc:sldMkLst>
      </pc:sldChg>
      <pc:sldChg chg="modSp new mod">
        <pc:chgData name="Christoffer Østergaard Carstens" userId="5d542c86-40b2-4e4f-ab37-dc2fab4fc46a" providerId="ADAL" clId="{D589E4F3-8799-4BFC-806B-1BD5443E0824}" dt="2024-05-21T09:08:12.755" v="719" actId="12"/>
        <pc:sldMkLst>
          <pc:docMk/>
          <pc:sldMk cId="1445879861" sldId="294"/>
        </pc:sldMkLst>
        <pc:spChg chg="mod">
          <ac:chgData name="Christoffer Østergaard Carstens" userId="5d542c86-40b2-4e4f-ab37-dc2fab4fc46a" providerId="ADAL" clId="{D589E4F3-8799-4BFC-806B-1BD5443E0824}" dt="2024-05-21T09:07:48.141" v="612" actId="20577"/>
          <ac:spMkLst>
            <pc:docMk/>
            <pc:sldMk cId="1445879861" sldId="294"/>
            <ac:spMk id="2" creationId="{39C8D3A8-6281-1130-2368-5D89E4CDC8AA}"/>
          </ac:spMkLst>
        </pc:spChg>
        <pc:spChg chg="mod">
          <ac:chgData name="Christoffer Østergaard Carstens" userId="5d542c86-40b2-4e4f-ab37-dc2fab4fc46a" providerId="ADAL" clId="{D589E4F3-8799-4BFC-806B-1BD5443E0824}" dt="2024-05-21T09:08:12.755" v="719" actId="12"/>
          <ac:spMkLst>
            <pc:docMk/>
            <pc:sldMk cId="1445879861" sldId="294"/>
            <ac:spMk id="3" creationId="{7A4673F2-BB59-FB87-7E7B-2DB8C6D21124}"/>
          </ac:spMkLst>
        </pc:spChg>
      </pc:sldChg>
    </pc:docChg>
  </pc:docChgLst>
  <pc:docChgLst>
    <pc:chgData name="Christoffer Østergaard Carstens" userId="5d542c86-40b2-4e4f-ab37-dc2fab4fc46a" providerId="ADAL" clId="{99268EE2-5E22-46EE-B6C6-48920CD3FA5B}"/>
    <pc:docChg chg="custSel delSld modSld">
      <pc:chgData name="Christoffer Østergaard Carstens" userId="5d542c86-40b2-4e4f-ab37-dc2fab4fc46a" providerId="ADAL" clId="{99268EE2-5E22-46EE-B6C6-48920CD3FA5B}" dt="2024-09-19T12:47:11.311" v="709" actId="2164"/>
      <pc:docMkLst>
        <pc:docMk/>
      </pc:docMkLst>
      <pc:sldChg chg="modSp mod">
        <pc:chgData name="Christoffer Østergaard Carstens" userId="5d542c86-40b2-4e4f-ab37-dc2fab4fc46a" providerId="ADAL" clId="{99268EE2-5E22-46EE-B6C6-48920CD3FA5B}" dt="2024-09-19T12:40:46.222" v="46" actId="20577"/>
        <pc:sldMkLst>
          <pc:docMk/>
          <pc:sldMk cId="4119605970" sldId="256"/>
        </pc:sldMkLst>
        <pc:spChg chg="mod">
          <ac:chgData name="Christoffer Østergaard Carstens" userId="5d542c86-40b2-4e4f-ab37-dc2fab4fc46a" providerId="ADAL" clId="{99268EE2-5E22-46EE-B6C6-48920CD3FA5B}" dt="2024-09-19T12:40:46.222" v="46" actId="20577"/>
          <ac:spMkLst>
            <pc:docMk/>
            <pc:sldMk cId="4119605970" sldId="256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99268EE2-5E22-46EE-B6C6-48920CD3FA5B}" dt="2024-09-19T12:41:36.929" v="104" actId="20577"/>
        <pc:sldMkLst>
          <pc:docMk/>
          <pc:sldMk cId="1923127423" sldId="281"/>
        </pc:sldMkLst>
        <pc:spChg chg="mod">
          <ac:chgData name="Christoffer Østergaard Carstens" userId="5d542c86-40b2-4e4f-ab37-dc2fab4fc46a" providerId="ADAL" clId="{99268EE2-5E22-46EE-B6C6-48920CD3FA5B}" dt="2024-09-19T12:41:36.929" v="104" actId="20577"/>
          <ac:spMkLst>
            <pc:docMk/>
            <pc:sldMk cId="1923127423" sldId="281"/>
            <ac:spMk id="3" creationId="{00000000-0000-0000-0000-000000000000}"/>
          </ac:spMkLst>
        </pc:spChg>
      </pc:sldChg>
      <pc:sldChg chg="modSp mod modNotesTx">
        <pc:chgData name="Christoffer Østergaard Carstens" userId="5d542c86-40b2-4e4f-ab37-dc2fab4fc46a" providerId="ADAL" clId="{99268EE2-5E22-46EE-B6C6-48920CD3FA5B}" dt="2024-09-19T12:47:11.311" v="709" actId="2164"/>
        <pc:sldMkLst>
          <pc:docMk/>
          <pc:sldMk cId="1401809510" sldId="283"/>
        </pc:sldMkLst>
        <pc:spChg chg="mod">
          <ac:chgData name="Christoffer Østergaard Carstens" userId="5d542c86-40b2-4e4f-ab37-dc2fab4fc46a" providerId="ADAL" clId="{99268EE2-5E22-46EE-B6C6-48920CD3FA5B}" dt="2024-09-19T12:42:19.859" v="238" actId="20577"/>
          <ac:spMkLst>
            <pc:docMk/>
            <pc:sldMk cId="1401809510" sldId="283"/>
            <ac:spMk id="2" creationId="{58826B69-B03E-4936-8BA0-B8E8E7CEFA13}"/>
          </ac:spMkLst>
        </pc:spChg>
        <pc:graphicFrameChg chg="mod modGraphic">
          <ac:chgData name="Christoffer Østergaard Carstens" userId="5d542c86-40b2-4e4f-ab37-dc2fab4fc46a" providerId="ADAL" clId="{99268EE2-5E22-46EE-B6C6-48920CD3FA5B}" dt="2024-09-19T12:47:11.311" v="709" actId="2164"/>
          <ac:graphicFrameMkLst>
            <pc:docMk/>
            <pc:sldMk cId="1401809510" sldId="283"/>
            <ac:graphicFrameMk id="7" creationId="{1931BFFE-7233-4719-8308-EFA26B3D5EAD}"/>
          </ac:graphicFrameMkLst>
        </pc:graphicFrameChg>
      </pc:sldChg>
      <pc:sldChg chg="modSp mod">
        <pc:chgData name="Christoffer Østergaard Carstens" userId="5d542c86-40b2-4e4f-ab37-dc2fab4fc46a" providerId="ADAL" clId="{99268EE2-5E22-46EE-B6C6-48920CD3FA5B}" dt="2024-09-19T12:41:10.819" v="72" actId="5793"/>
        <pc:sldMkLst>
          <pc:docMk/>
          <pc:sldMk cId="1003544839" sldId="284"/>
        </pc:sldMkLst>
        <pc:spChg chg="mod">
          <ac:chgData name="Christoffer Østergaard Carstens" userId="5d542c86-40b2-4e4f-ab37-dc2fab4fc46a" providerId="ADAL" clId="{99268EE2-5E22-46EE-B6C6-48920CD3FA5B}" dt="2024-09-19T12:41:10.819" v="72" actId="5793"/>
          <ac:spMkLst>
            <pc:docMk/>
            <pc:sldMk cId="1003544839" sldId="284"/>
            <ac:spMk id="3" creationId="{A2D46454-49F4-6D05-82A5-B438B43EEEE5}"/>
          </ac:spMkLst>
        </pc:spChg>
      </pc:sldChg>
      <pc:sldChg chg="del">
        <pc:chgData name="Christoffer Østergaard Carstens" userId="5d542c86-40b2-4e4f-ab37-dc2fab4fc46a" providerId="ADAL" clId="{99268EE2-5E22-46EE-B6C6-48920CD3FA5B}" dt="2024-09-19T12:40:02.309" v="1" actId="47"/>
        <pc:sldMkLst>
          <pc:docMk/>
          <pc:sldMk cId="196823581" sldId="288"/>
        </pc:sldMkLst>
      </pc:sldChg>
      <pc:sldChg chg="del">
        <pc:chgData name="Christoffer Østergaard Carstens" userId="5d542c86-40b2-4e4f-ab37-dc2fab4fc46a" providerId="ADAL" clId="{99268EE2-5E22-46EE-B6C6-48920CD3FA5B}" dt="2024-09-19T12:40:02.985" v="2" actId="47"/>
        <pc:sldMkLst>
          <pc:docMk/>
          <pc:sldMk cId="3434655705" sldId="289"/>
        </pc:sldMkLst>
      </pc:sldChg>
      <pc:sldChg chg="del">
        <pc:chgData name="Christoffer Østergaard Carstens" userId="5d542c86-40b2-4e4f-ab37-dc2fab4fc46a" providerId="ADAL" clId="{99268EE2-5E22-46EE-B6C6-48920CD3FA5B}" dt="2024-09-19T12:40:04.168" v="3" actId="47"/>
        <pc:sldMkLst>
          <pc:docMk/>
          <pc:sldMk cId="1493528334" sldId="290"/>
        </pc:sldMkLst>
      </pc:sldChg>
      <pc:sldChg chg="del">
        <pc:chgData name="Christoffer Østergaard Carstens" userId="5d542c86-40b2-4e4f-ab37-dc2fab4fc46a" providerId="ADAL" clId="{99268EE2-5E22-46EE-B6C6-48920CD3FA5B}" dt="2024-09-19T12:40:05.187" v="4" actId="47"/>
        <pc:sldMkLst>
          <pc:docMk/>
          <pc:sldMk cId="1521482541" sldId="291"/>
        </pc:sldMkLst>
      </pc:sldChg>
      <pc:sldChg chg="del">
        <pc:chgData name="Christoffer Østergaard Carstens" userId="5d542c86-40b2-4e4f-ab37-dc2fab4fc46a" providerId="ADAL" clId="{99268EE2-5E22-46EE-B6C6-48920CD3FA5B}" dt="2024-09-19T12:40:05.892" v="5" actId="47"/>
        <pc:sldMkLst>
          <pc:docMk/>
          <pc:sldMk cId="921584097" sldId="292"/>
        </pc:sldMkLst>
      </pc:sldChg>
      <pc:sldChg chg="del">
        <pc:chgData name="Christoffer Østergaard Carstens" userId="5d542c86-40b2-4e4f-ab37-dc2fab4fc46a" providerId="ADAL" clId="{99268EE2-5E22-46EE-B6C6-48920CD3FA5B}" dt="2024-09-19T12:40:01.682" v="0" actId="47"/>
        <pc:sldMkLst>
          <pc:docMk/>
          <pc:sldMk cId="1445879861" sldId="294"/>
        </pc:sldMkLst>
      </pc:sldChg>
    </pc:docChg>
  </pc:docChgLst>
  <pc:docChgLst>
    <pc:chgData name="Christoffer Østergaard Carstens" userId="5d542c86-40b2-4e4f-ab37-dc2fab4fc46a" providerId="ADAL" clId="{9A7C872F-B721-4164-ADEA-2CC76ECF851C}"/>
    <pc:docChg chg="undo custSel addSld modSld">
      <pc:chgData name="Christoffer Østergaard Carstens" userId="5d542c86-40b2-4e4f-ab37-dc2fab4fc46a" providerId="ADAL" clId="{9A7C872F-B721-4164-ADEA-2CC76ECF851C}" dt="2023-04-20T08:45:48.329" v="1456" actId="2164"/>
      <pc:docMkLst>
        <pc:docMk/>
      </pc:docMkLst>
      <pc:sldChg chg="modSp mod">
        <pc:chgData name="Christoffer Østergaard Carstens" userId="5d542c86-40b2-4e4f-ab37-dc2fab4fc46a" providerId="ADAL" clId="{9A7C872F-B721-4164-ADEA-2CC76ECF851C}" dt="2023-04-19T08:46:31.288" v="1345" actId="403"/>
        <pc:sldMkLst>
          <pc:docMk/>
          <pc:sldMk cId="4119605970" sldId="256"/>
        </pc:sldMkLst>
        <pc:spChg chg="mod">
          <ac:chgData name="Christoffer Østergaard Carstens" userId="5d542c86-40b2-4e4f-ab37-dc2fab4fc46a" providerId="ADAL" clId="{9A7C872F-B721-4164-ADEA-2CC76ECF851C}" dt="2023-04-19T08:46:31.288" v="1345" actId="403"/>
          <ac:spMkLst>
            <pc:docMk/>
            <pc:sldMk cId="4119605970" sldId="256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9A7C872F-B721-4164-ADEA-2CC76ECF851C}" dt="2023-04-19T08:42:06.008" v="1224" actId="20577"/>
        <pc:sldMkLst>
          <pc:docMk/>
          <pc:sldMk cId="240438868" sldId="260"/>
        </pc:sldMkLst>
        <pc:spChg chg="mod">
          <ac:chgData name="Christoffer Østergaard Carstens" userId="5d542c86-40b2-4e4f-ab37-dc2fab4fc46a" providerId="ADAL" clId="{9A7C872F-B721-4164-ADEA-2CC76ECF851C}" dt="2023-04-19T08:42:06.008" v="1224" actId="20577"/>
          <ac:spMkLst>
            <pc:docMk/>
            <pc:sldMk cId="240438868" sldId="260"/>
            <ac:spMk id="228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9A7C872F-B721-4164-ADEA-2CC76ECF851C}" dt="2023-04-19T11:14:42.162" v="1355" actId="20577"/>
        <pc:sldMkLst>
          <pc:docMk/>
          <pc:sldMk cId="1626249778" sldId="262"/>
        </pc:sldMkLst>
        <pc:spChg chg="mod">
          <ac:chgData name="Christoffer Østergaard Carstens" userId="5d542c86-40b2-4e4f-ab37-dc2fab4fc46a" providerId="ADAL" clId="{9A7C872F-B721-4164-ADEA-2CC76ECF851C}" dt="2023-04-19T11:14:42.162" v="1355" actId="20577"/>
          <ac:spMkLst>
            <pc:docMk/>
            <pc:sldMk cId="1626249778" sldId="262"/>
            <ac:spMk id="230" creationId="{00000000-0000-0000-0000-000000000000}"/>
          </ac:spMkLst>
        </pc:spChg>
        <pc:spChg chg="mod">
          <ac:chgData name="Christoffer Østergaard Carstens" userId="5d542c86-40b2-4e4f-ab37-dc2fab4fc46a" providerId="ADAL" clId="{9A7C872F-B721-4164-ADEA-2CC76ECF851C}" dt="2023-04-19T08:42:51.765" v="1233" actId="20577"/>
          <ac:spMkLst>
            <pc:docMk/>
            <pc:sldMk cId="1626249778" sldId="262"/>
            <ac:spMk id="231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9A7C872F-B721-4164-ADEA-2CC76ECF851C}" dt="2023-04-19T08:43:50.647" v="1235" actId="403"/>
        <pc:sldMkLst>
          <pc:docMk/>
          <pc:sldMk cId="2385283539" sldId="268"/>
        </pc:sldMkLst>
        <pc:spChg chg="mod">
          <ac:chgData name="Christoffer Østergaard Carstens" userId="5d542c86-40b2-4e4f-ab37-dc2fab4fc46a" providerId="ADAL" clId="{9A7C872F-B721-4164-ADEA-2CC76ECF851C}" dt="2023-04-19T08:43:50.647" v="1235" actId="403"/>
          <ac:spMkLst>
            <pc:docMk/>
            <pc:sldMk cId="2385283539" sldId="268"/>
            <ac:spMk id="248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9A7C872F-B721-4164-ADEA-2CC76ECF851C}" dt="2023-04-19T08:43:55.963" v="1236" actId="403"/>
        <pc:sldMkLst>
          <pc:docMk/>
          <pc:sldMk cId="1512306043" sldId="270"/>
        </pc:sldMkLst>
        <pc:spChg chg="mod">
          <ac:chgData name="Christoffer Østergaard Carstens" userId="5d542c86-40b2-4e4f-ab37-dc2fab4fc46a" providerId="ADAL" clId="{9A7C872F-B721-4164-ADEA-2CC76ECF851C}" dt="2023-04-18T12:33:03.242" v="524" actId="20577"/>
          <ac:spMkLst>
            <pc:docMk/>
            <pc:sldMk cId="1512306043" sldId="270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9A7C872F-B721-4164-ADEA-2CC76ECF851C}" dt="2023-04-19T08:43:55.963" v="1236" actId="403"/>
          <ac:spMkLst>
            <pc:docMk/>
            <pc:sldMk cId="1512306043" sldId="270"/>
            <ac:spMk id="250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9A7C872F-B721-4164-ADEA-2CC76ECF851C}" dt="2023-04-18T12:37:31.807" v="868" actId="20577"/>
        <pc:sldMkLst>
          <pc:docMk/>
          <pc:sldMk cId="4012696468" sldId="274"/>
        </pc:sldMkLst>
        <pc:spChg chg="mod">
          <ac:chgData name="Christoffer Østergaard Carstens" userId="5d542c86-40b2-4e4f-ab37-dc2fab4fc46a" providerId="ADAL" clId="{9A7C872F-B721-4164-ADEA-2CC76ECF851C}" dt="2023-04-18T12:37:31.807" v="868" actId="20577"/>
          <ac:spMkLst>
            <pc:docMk/>
            <pc:sldMk cId="4012696468" sldId="274"/>
            <ac:spMk id="26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9A7C872F-B721-4164-ADEA-2CC76ECF851C}" dt="2023-04-19T08:41:41.359" v="1216" actId="403"/>
        <pc:sldMkLst>
          <pc:docMk/>
          <pc:sldMk cId="4214339325" sldId="278"/>
        </pc:sldMkLst>
        <pc:spChg chg="mod">
          <ac:chgData name="Christoffer Østergaard Carstens" userId="5d542c86-40b2-4e4f-ab37-dc2fab4fc46a" providerId="ADAL" clId="{9A7C872F-B721-4164-ADEA-2CC76ECF851C}" dt="2023-04-19T08:41:41.359" v="1216" actId="403"/>
          <ac:spMkLst>
            <pc:docMk/>
            <pc:sldMk cId="4214339325" sldId="278"/>
            <ac:spMk id="197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9A7C872F-B721-4164-ADEA-2CC76ECF851C}" dt="2023-04-19T08:43:26.909" v="1234" actId="403"/>
        <pc:sldMkLst>
          <pc:docMk/>
          <pc:sldMk cId="1923127423" sldId="281"/>
        </pc:sldMkLst>
        <pc:spChg chg="mod">
          <ac:chgData name="Christoffer Østergaard Carstens" userId="5d542c86-40b2-4e4f-ab37-dc2fab4fc46a" providerId="ADAL" clId="{9A7C872F-B721-4164-ADEA-2CC76ECF851C}" dt="2023-04-19T08:43:26.909" v="1234" actId="403"/>
          <ac:spMkLst>
            <pc:docMk/>
            <pc:sldMk cId="1923127423" sldId="281"/>
            <ac:spMk id="3" creationId="{00000000-0000-0000-0000-000000000000}"/>
          </ac:spMkLst>
        </pc:spChg>
      </pc:sldChg>
      <pc:sldChg chg="modSp add mod modNotesTx">
        <pc:chgData name="Christoffer Østergaard Carstens" userId="5d542c86-40b2-4e4f-ab37-dc2fab4fc46a" providerId="ADAL" clId="{9A7C872F-B721-4164-ADEA-2CC76ECF851C}" dt="2023-04-20T08:45:48.329" v="1456" actId="2164"/>
        <pc:sldMkLst>
          <pc:docMk/>
          <pc:sldMk cId="1401809510" sldId="283"/>
        </pc:sldMkLst>
        <pc:spChg chg="mod">
          <ac:chgData name="Christoffer Østergaard Carstens" userId="5d542c86-40b2-4e4f-ab37-dc2fab4fc46a" providerId="ADAL" clId="{9A7C872F-B721-4164-ADEA-2CC76ECF851C}" dt="2023-04-18T12:28:00.255" v="201" actId="20577"/>
          <ac:spMkLst>
            <pc:docMk/>
            <pc:sldMk cId="1401809510" sldId="283"/>
            <ac:spMk id="2" creationId="{58826B69-B03E-4936-8BA0-B8E8E7CEFA13}"/>
          </ac:spMkLst>
        </pc:spChg>
        <pc:graphicFrameChg chg="mod modGraphic">
          <ac:chgData name="Christoffer Østergaard Carstens" userId="5d542c86-40b2-4e4f-ab37-dc2fab4fc46a" providerId="ADAL" clId="{9A7C872F-B721-4164-ADEA-2CC76ECF851C}" dt="2023-04-20T08:45:48.329" v="1456" actId="2164"/>
          <ac:graphicFrameMkLst>
            <pc:docMk/>
            <pc:sldMk cId="1401809510" sldId="283"/>
            <ac:graphicFrameMk id="7" creationId="{1931BFFE-7233-4719-8308-EFA26B3D5EAD}"/>
          </ac:graphicFrameMkLst>
        </pc:graphicFrameChg>
      </pc:sldChg>
      <pc:sldChg chg="modSp new mod">
        <pc:chgData name="Christoffer Østergaard Carstens" userId="5d542c86-40b2-4e4f-ab37-dc2fab4fc46a" providerId="ADAL" clId="{9A7C872F-B721-4164-ADEA-2CC76ECF851C}" dt="2023-04-19T08:41:02.926" v="1215" actId="403"/>
        <pc:sldMkLst>
          <pc:docMk/>
          <pc:sldMk cId="1003544839" sldId="284"/>
        </pc:sldMkLst>
        <pc:spChg chg="mod">
          <ac:chgData name="Christoffer Østergaard Carstens" userId="5d542c86-40b2-4e4f-ab37-dc2fab4fc46a" providerId="ADAL" clId="{9A7C872F-B721-4164-ADEA-2CC76ECF851C}" dt="2023-04-18T12:33:11.989" v="541" actId="20577"/>
          <ac:spMkLst>
            <pc:docMk/>
            <pc:sldMk cId="1003544839" sldId="284"/>
            <ac:spMk id="2" creationId="{D5AE295A-0E42-8D10-E4FD-084BED78B4EA}"/>
          </ac:spMkLst>
        </pc:spChg>
        <pc:spChg chg="mod">
          <ac:chgData name="Christoffer Østergaard Carstens" userId="5d542c86-40b2-4e4f-ab37-dc2fab4fc46a" providerId="ADAL" clId="{9A7C872F-B721-4164-ADEA-2CC76ECF851C}" dt="2023-04-19T08:41:02.926" v="1215" actId="403"/>
          <ac:spMkLst>
            <pc:docMk/>
            <pc:sldMk cId="1003544839" sldId="284"/>
            <ac:spMk id="3" creationId="{A2D46454-49F4-6D05-82A5-B438B43EEEE5}"/>
          </ac:spMkLst>
        </pc:spChg>
      </pc:sldChg>
      <pc:sldChg chg="modSp new mod modAnim">
        <pc:chgData name="Christoffer Østergaard Carstens" userId="5d542c86-40b2-4e4f-ab37-dc2fab4fc46a" providerId="ADAL" clId="{9A7C872F-B721-4164-ADEA-2CC76ECF851C}" dt="2023-04-19T11:13:21.496" v="1349" actId="14100"/>
        <pc:sldMkLst>
          <pc:docMk/>
          <pc:sldMk cId="1131172890" sldId="285"/>
        </pc:sldMkLst>
        <pc:spChg chg="mod">
          <ac:chgData name="Christoffer Østergaard Carstens" userId="5d542c86-40b2-4e4f-ab37-dc2fab4fc46a" providerId="ADAL" clId="{9A7C872F-B721-4164-ADEA-2CC76ECF851C}" dt="2023-04-18T12:34:02.404" v="620" actId="20577"/>
          <ac:spMkLst>
            <pc:docMk/>
            <pc:sldMk cId="1131172890" sldId="285"/>
            <ac:spMk id="2" creationId="{6348D2F1-1F90-305B-A2EB-86699A690AB6}"/>
          </ac:spMkLst>
        </pc:spChg>
        <pc:spChg chg="mod">
          <ac:chgData name="Christoffer Østergaard Carstens" userId="5d542c86-40b2-4e4f-ab37-dc2fab4fc46a" providerId="ADAL" clId="{9A7C872F-B721-4164-ADEA-2CC76ECF851C}" dt="2023-04-19T11:13:21.496" v="1349" actId="14100"/>
          <ac:spMkLst>
            <pc:docMk/>
            <pc:sldMk cId="1131172890" sldId="285"/>
            <ac:spMk id="3" creationId="{07079FCE-E1BE-8D78-EAB5-FC6F751F93DC}"/>
          </ac:spMkLst>
        </pc:spChg>
      </pc:sldChg>
      <pc:sldChg chg="modSp new mod">
        <pc:chgData name="Christoffer Østergaard Carstens" userId="5d542c86-40b2-4e4f-ab37-dc2fab4fc46a" providerId="ADAL" clId="{9A7C872F-B721-4164-ADEA-2CC76ECF851C}" dt="2023-04-19T08:45:25.499" v="1317" actId="20577"/>
        <pc:sldMkLst>
          <pc:docMk/>
          <pc:sldMk cId="3532947966" sldId="286"/>
        </pc:sldMkLst>
        <pc:spChg chg="mod">
          <ac:chgData name="Christoffer Østergaard Carstens" userId="5d542c86-40b2-4e4f-ab37-dc2fab4fc46a" providerId="ADAL" clId="{9A7C872F-B721-4164-ADEA-2CC76ECF851C}" dt="2023-04-19T08:45:25.499" v="1317" actId="20577"/>
          <ac:spMkLst>
            <pc:docMk/>
            <pc:sldMk cId="3532947966" sldId="286"/>
            <ac:spMk id="2" creationId="{FD5E8959-BE34-4059-9839-B1D2296DA4D5}"/>
          </ac:spMkLst>
        </pc:spChg>
        <pc:spChg chg="mod">
          <ac:chgData name="Christoffer Østergaard Carstens" userId="5d542c86-40b2-4e4f-ab37-dc2fab4fc46a" providerId="ADAL" clId="{9A7C872F-B721-4164-ADEA-2CC76ECF851C}" dt="2023-04-19T08:45:18" v="1313" actId="11"/>
          <ac:spMkLst>
            <pc:docMk/>
            <pc:sldMk cId="3532947966" sldId="286"/>
            <ac:spMk id="3" creationId="{40DB27BA-28EE-9D6B-6CA9-99BFC359E25E}"/>
          </ac:spMkLst>
        </pc:spChg>
      </pc:sldChg>
      <pc:sldChg chg="modSp new mod">
        <pc:chgData name="Christoffer Østergaard Carstens" userId="5d542c86-40b2-4e4f-ab37-dc2fab4fc46a" providerId="ADAL" clId="{9A7C872F-B721-4164-ADEA-2CC76ECF851C}" dt="2023-04-19T08:45:45.868" v="1342" actId="20577"/>
        <pc:sldMkLst>
          <pc:docMk/>
          <pc:sldMk cId="4251087851" sldId="287"/>
        </pc:sldMkLst>
        <pc:spChg chg="mod">
          <ac:chgData name="Christoffer Østergaard Carstens" userId="5d542c86-40b2-4e4f-ab37-dc2fab4fc46a" providerId="ADAL" clId="{9A7C872F-B721-4164-ADEA-2CC76ECF851C}" dt="2023-04-18T12:38:28.220" v="1009" actId="20577"/>
          <ac:spMkLst>
            <pc:docMk/>
            <pc:sldMk cId="4251087851" sldId="287"/>
            <ac:spMk id="2" creationId="{63E09CCD-EDB9-38A3-D3F0-63BCA4772256}"/>
          </ac:spMkLst>
        </pc:spChg>
        <pc:spChg chg="mod">
          <ac:chgData name="Christoffer Østergaard Carstens" userId="5d542c86-40b2-4e4f-ab37-dc2fab4fc46a" providerId="ADAL" clId="{9A7C872F-B721-4164-ADEA-2CC76ECF851C}" dt="2023-04-19T08:45:45.868" v="1342" actId="20577"/>
          <ac:spMkLst>
            <pc:docMk/>
            <pc:sldMk cId="4251087851" sldId="287"/>
            <ac:spMk id="3" creationId="{3157DDE2-789C-299A-EC6B-9B91D7A12D1E}"/>
          </ac:spMkLst>
        </pc:spChg>
      </pc:sldChg>
      <pc:sldChg chg="addSp delSp modSp new mod">
        <pc:chgData name="Christoffer Østergaard Carstens" userId="5d542c86-40b2-4e4f-ab37-dc2fab4fc46a" providerId="ADAL" clId="{9A7C872F-B721-4164-ADEA-2CC76ECF851C}" dt="2023-04-19T08:20:02.837" v="1213" actId="403"/>
        <pc:sldMkLst>
          <pc:docMk/>
          <pc:sldMk cId="1674071010" sldId="288"/>
        </pc:sldMkLst>
        <pc:spChg chg="mod">
          <ac:chgData name="Christoffer Østergaard Carstens" userId="5d542c86-40b2-4e4f-ab37-dc2fab4fc46a" providerId="ADAL" clId="{9A7C872F-B721-4164-ADEA-2CC76ECF851C}" dt="2023-04-19T08:19:55.014" v="1207" actId="27636"/>
          <ac:spMkLst>
            <pc:docMk/>
            <pc:sldMk cId="1674071010" sldId="288"/>
            <ac:spMk id="2" creationId="{51C0F697-27EF-565A-37B3-F783688D5431}"/>
          </ac:spMkLst>
        </pc:spChg>
        <pc:spChg chg="add del mod">
          <ac:chgData name="Christoffer Østergaard Carstens" userId="5d542c86-40b2-4e4f-ab37-dc2fab4fc46a" providerId="ADAL" clId="{9A7C872F-B721-4164-ADEA-2CC76ECF851C}" dt="2023-04-19T08:20:02.837" v="1213" actId="403"/>
          <ac:spMkLst>
            <pc:docMk/>
            <pc:sldMk cId="1674071010" sldId="288"/>
            <ac:spMk id="3" creationId="{C799299A-8F18-A28C-F3AD-DD0CE94DD87F}"/>
          </ac:spMkLst>
        </pc:spChg>
        <pc:graphicFrameChg chg="add del mod">
          <ac:chgData name="Christoffer Østergaard Carstens" userId="5d542c86-40b2-4e4f-ab37-dc2fab4fc46a" providerId="ADAL" clId="{9A7C872F-B721-4164-ADEA-2CC76ECF851C}" dt="2023-04-19T08:19:18.555" v="1146"/>
          <ac:graphicFrameMkLst>
            <pc:docMk/>
            <pc:sldMk cId="1674071010" sldId="288"/>
            <ac:graphicFrameMk id="4" creationId="{1A4BE759-BAF0-B987-F33E-5C4C60BC9F01}"/>
          </ac:graphicFrameMkLst>
        </pc:graphicFrameChg>
      </pc:sldChg>
    </pc:docChg>
  </pc:docChgLst>
  <pc:docChgLst>
    <pc:chgData name="Christoffer Østergaard Carstens" userId="5d542c86-40b2-4e4f-ab37-dc2fab4fc46a" providerId="ADAL" clId="{EA0EAB2E-9C64-4D3D-8E3A-DB19532DF1CD}"/>
    <pc:docChg chg="delSld modSld">
      <pc:chgData name="Christoffer Østergaard Carstens" userId="5d542c86-40b2-4e4f-ab37-dc2fab4fc46a" providerId="ADAL" clId="{EA0EAB2E-9C64-4D3D-8E3A-DB19532DF1CD}" dt="2023-09-14T08:19:42.004" v="217" actId="5793"/>
      <pc:docMkLst>
        <pc:docMk/>
      </pc:docMkLst>
      <pc:sldChg chg="modSp mod">
        <pc:chgData name="Christoffer Østergaard Carstens" userId="5d542c86-40b2-4e4f-ab37-dc2fab4fc46a" providerId="ADAL" clId="{EA0EAB2E-9C64-4D3D-8E3A-DB19532DF1CD}" dt="2023-09-14T08:15:40.667" v="28" actId="20577"/>
        <pc:sldMkLst>
          <pc:docMk/>
          <pc:sldMk cId="4119605970" sldId="256"/>
        </pc:sldMkLst>
        <pc:spChg chg="mod">
          <ac:chgData name="Christoffer Østergaard Carstens" userId="5d542c86-40b2-4e4f-ab37-dc2fab4fc46a" providerId="ADAL" clId="{EA0EAB2E-9C64-4D3D-8E3A-DB19532DF1CD}" dt="2023-09-14T08:15:40.667" v="28" actId="20577"/>
          <ac:spMkLst>
            <pc:docMk/>
            <pc:sldMk cId="4119605970" sldId="256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EA0EAB2E-9C64-4D3D-8E3A-DB19532DF1CD}" dt="2023-09-14T08:16:35.394" v="93" actId="20577"/>
        <pc:sldMkLst>
          <pc:docMk/>
          <pc:sldMk cId="1923127423" sldId="281"/>
        </pc:sldMkLst>
        <pc:spChg chg="mod">
          <ac:chgData name="Christoffer Østergaard Carstens" userId="5d542c86-40b2-4e4f-ab37-dc2fab4fc46a" providerId="ADAL" clId="{EA0EAB2E-9C64-4D3D-8E3A-DB19532DF1CD}" dt="2023-09-14T08:16:35.394" v="93" actId="20577"/>
          <ac:spMkLst>
            <pc:docMk/>
            <pc:sldMk cId="1923127423" sldId="281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EA0EAB2E-9C64-4D3D-8E3A-DB19532DF1CD}" dt="2023-09-14T08:17:29.411" v="214" actId="20577"/>
        <pc:sldMkLst>
          <pc:docMk/>
          <pc:sldMk cId="1401809510" sldId="283"/>
        </pc:sldMkLst>
        <pc:graphicFrameChg chg="modGraphic">
          <ac:chgData name="Christoffer Østergaard Carstens" userId="5d542c86-40b2-4e4f-ab37-dc2fab4fc46a" providerId="ADAL" clId="{EA0EAB2E-9C64-4D3D-8E3A-DB19532DF1CD}" dt="2023-09-14T08:17:29.411" v="214" actId="20577"/>
          <ac:graphicFrameMkLst>
            <pc:docMk/>
            <pc:sldMk cId="1401809510" sldId="283"/>
            <ac:graphicFrameMk id="7" creationId="{1931BFFE-7233-4719-8308-EFA26B3D5EAD}"/>
          </ac:graphicFrameMkLst>
        </pc:graphicFrameChg>
      </pc:sldChg>
      <pc:sldChg chg="modSp mod">
        <pc:chgData name="Christoffer Østergaard Carstens" userId="5d542c86-40b2-4e4f-ab37-dc2fab4fc46a" providerId="ADAL" clId="{EA0EAB2E-9C64-4D3D-8E3A-DB19532DF1CD}" dt="2023-09-14T08:16:11.455" v="30" actId="20577"/>
        <pc:sldMkLst>
          <pc:docMk/>
          <pc:sldMk cId="1003544839" sldId="284"/>
        </pc:sldMkLst>
        <pc:spChg chg="mod">
          <ac:chgData name="Christoffer Østergaard Carstens" userId="5d542c86-40b2-4e4f-ab37-dc2fab4fc46a" providerId="ADAL" clId="{EA0EAB2E-9C64-4D3D-8E3A-DB19532DF1CD}" dt="2023-09-14T08:16:11.455" v="30" actId="20577"/>
          <ac:spMkLst>
            <pc:docMk/>
            <pc:sldMk cId="1003544839" sldId="284"/>
            <ac:spMk id="3" creationId="{A2D46454-49F4-6D05-82A5-B438B43EEEE5}"/>
          </ac:spMkLst>
        </pc:spChg>
      </pc:sldChg>
      <pc:sldChg chg="del">
        <pc:chgData name="Christoffer Østergaard Carstens" userId="5d542c86-40b2-4e4f-ab37-dc2fab4fc46a" providerId="ADAL" clId="{EA0EAB2E-9C64-4D3D-8E3A-DB19532DF1CD}" dt="2023-09-14T08:15:50.863" v="29" actId="47"/>
        <pc:sldMkLst>
          <pc:docMk/>
          <pc:sldMk cId="1131172890" sldId="285"/>
        </pc:sldMkLst>
      </pc:sldChg>
      <pc:sldChg chg="modSp mod">
        <pc:chgData name="Christoffer Østergaard Carstens" userId="5d542c86-40b2-4e4f-ab37-dc2fab4fc46a" providerId="ADAL" clId="{EA0EAB2E-9C64-4D3D-8E3A-DB19532DF1CD}" dt="2023-09-14T08:19:42.004" v="217" actId="5793"/>
        <pc:sldMkLst>
          <pc:docMk/>
          <pc:sldMk cId="3532947966" sldId="286"/>
        </pc:sldMkLst>
        <pc:spChg chg="mod">
          <ac:chgData name="Christoffer Østergaard Carstens" userId="5d542c86-40b2-4e4f-ab37-dc2fab4fc46a" providerId="ADAL" clId="{EA0EAB2E-9C64-4D3D-8E3A-DB19532DF1CD}" dt="2023-09-14T08:19:42.004" v="217" actId="5793"/>
          <ac:spMkLst>
            <pc:docMk/>
            <pc:sldMk cId="3532947966" sldId="286"/>
            <ac:spMk id="3" creationId="{40DB27BA-28EE-9D6B-6CA9-99BFC359E25E}"/>
          </ac:spMkLst>
        </pc:spChg>
      </pc:sldChg>
      <pc:sldChg chg="del">
        <pc:chgData name="Christoffer Østergaard Carstens" userId="5d542c86-40b2-4e4f-ab37-dc2fab4fc46a" providerId="ADAL" clId="{EA0EAB2E-9C64-4D3D-8E3A-DB19532DF1CD}" dt="2023-09-14T08:16:46.558" v="94" actId="47"/>
        <pc:sldMkLst>
          <pc:docMk/>
          <pc:sldMk cId="1674071010" sldId="288"/>
        </pc:sldMkLst>
      </pc:sldChg>
    </pc:docChg>
  </pc:docChgLst>
  <pc:docChgLst>
    <pc:chgData name="Christoffer Østergaard Carstens" userId="5d542c86-40b2-4e4f-ab37-dc2fab4fc46a" providerId="ADAL" clId="{A1D88380-1F23-4773-BB97-9FB1A70DA377}"/>
    <pc:docChg chg="undo redo custSel addSld delSld modSld">
      <pc:chgData name="Christoffer Østergaard Carstens" userId="5d542c86-40b2-4e4f-ab37-dc2fab4fc46a" providerId="ADAL" clId="{A1D88380-1F23-4773-BB97-9FB1A70DA377}" dt="2025-03-20T19:27:14.128" v="834"/>
      <pc:docMkLst>
        <pc:docMk/>
      </pc:docMkLst>
      <pc:sldChg chg="addSp delSp modSp mod addAnim delAnim setClrOvrMap">
        <pc:chgData name="Christoffer Østergaard Carstens" userId="5d542c86-40b2-4e4f-ab37-dc2fab4fc46a" providerId="ADAL" clId="{A1D88380-1F23-4773-BB97-9FB1A70DA377}" dt="2025-03-20T19:11:21.187" v="265" actId="6549"/>
        <pc:sldMkLst>
          <pc:docMk/>
          <pc:sldMk cId="4119605970" sldId="256"/>
        </pc:sldMkLst>
        <pc:spChg chg="mod">
          <ac:chgData name="Christoffer Østergaard Carstens" userId="5d542c86-40b2-4e4f-ab37-dc2fab4fc46a" providerId="ADAL" clId="{A1D88380-1F23-4773-BB97-9FB1A70DA377}" dt="2025-03-20T19:09:58.022" v="110" actId="26606"/>
          <ac:spMkLst>
            <pc:docMk/>
            <pc:sldMk cId="4119605970" sldId="256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A1D88380-1F23-4773-BB97-9FB1A70DA377}" dt="2025-03-20T19:11:21.187" v="265" actId="6549"/>
          <ac:spMkLst>
            <pc:docMk/>
            <pc:sldMk cId="4119605970" sldId="256"/>
            <ac:spMk id="3" creationId="{00000000-0000-0000-0000-000000000000}"/>
          </ac:spMkLst>
        </pc:spChg>
        <pc:spChg chg="add del">
          <ac:chgData name="Christoffer Østergaard Carstens" userId="5d542c86-40b2-4e4f-ab37-dc2fab4fc46a" providerId="ADAL" clId="{A1D88380-1F23-4773-BB97-9FB1A70DA377}" dt="2025-03-20T19:09:58.022" v="111" actId="26606"/>
          <ac:spMkLst>
            <pc:docMk/>
            <pc:sldMk cId="4119605970" sldId="256"/>
            <ac:spMk id="1037" creationId="{65DD4B2F-1C7E-407F-B344-CC8C187894A8}"/>
          </ac:spMkLst>
        </pc:spChg>
        <pc:spChg chg="add del">
          <ac:chgData name="Christoffer Østergaard Carstens" userId="5d542c86-40b2-4e4f-ab37-dc2fab4fc46a" providerId="ADAL" clId="{A1D88380-1F23-4773-BB97-9FB1A70DA377}" dt="2025-03-20T19:09:56.696" v="106" actId="26606"/>
          <ac:spMkLst>
            <pc:docMk/>
            <pc:sldMk cId="4119605970" sldId="256"/>
            <ac:spMk id="1043" creationId="{B8D726A5-7900-41B4-8D49-49B4A2010E7C}"/>
          </ac:spMkLst>
        </pc:spChg>
        <pc:spChg chg="add del">
          <ac:chgData name="Christoffer Østergaard Carstens" userId="5d542c86-40b2-4e4f-ab37-dc2fab4fc46a" providerId="ADAL" clId="{A1D88380-1F23-4773-BB97-9FB1A70DA377}" dt="2025-03-20T19:09:58.022" v="110" actId="26606"/>
          <ac:spMkLst>
            <pc:docMk/>
            <pc:sldMk cId="4119605970" sldId="256"/>
            <ac:spMk id="1047" creationId="{4A5BCE34-61A5-4D9E-BB0C-10B1138F2DB2}"/>
          </ac:spMkLst>
        </pc:spChg>
        <pc:spChg chg="add">
          <ac:chgData name="Christoffer Østergaard Carstens" userId="5d542c86-40b2-4e4f-ab37-dc2fab4fc46a" providerId="ADAL" clId="{A1D88380-1F23-4773-BB97-9FB1A70DA377}" dt="2025-03-20T19:09:58.022" v="111" actId="26606"/>
          <ac:spMkLst>
            <pc:docMk/>
            <pc:sldMk cId="4119605970" sldId="256"/>
            <ac:spMk id="1050" creationId="{65DD4B2F-1C7E-407F-B344-CC8C187894A8}"/>
          </ac:spMkLst>
        </pc:spChg>
        <pc:picChg chg="add mod ord">
          <ac:chgData name="Christoffer Østergaard Carstens" userId="5d542c86-40b2-4e4f-ab37-dc2fab4fc46a" providerId="ADAL" clId="{A1D88380-1F23-4773-BB97-9FB1A70DA377}" dt="2025-03-20T19:09:58.022" v="111" actId="26606"/>
          <ac:picMkLst>
            <pc:docMk/>
            <pc:sldMk cId="4119605970" sldId="256"/>
            <ac:picMk id="4" creationId="{DEA7C0A4-DB90-F06D-73CA-904570FCF6C3}"/>
          </ac:picMkLst>
        </pc:picChg>
        <pc:picChg chg="del">
          <ac:chgData name="Christoffer Østergaard Carstens" userId="5d542c86-40b2-4e4f-ab37-dc2fab4fc46a" providerId="ADAL" clId="{A1D88380-1F23-4773-BB97-9FB1A70DA377}" dt="2025-03-20T19:09:50.628" v="101" actId="478"/>
          <ac:picMkLst>
            <pc:docMk/>
            <pc:sldMk cId="4119605970" sldId="256"/>
            <ac:picMk id="1026" creationId="{4EB0897A-41E7-D88C-035B-B472844F8035}"/>
          </ac:picMkLst>
        </pc:picChg>
        <pc:cxnChg chg="add del">
          <ac:chgData name="Christoffer Østergaard Carstens" userId="5d542c86-40b2-4e4f-ab37-dc2fab4fc46a" providerId="ADAL" clId="{A1D88380-1F23-4773-BB97-9FB1A70DA377}" dt="2025-03-20T19:09:58.022" v="111" actId="26606"/>
          <ac:cxnSpMkLst>
            <pc:docMk/>
            <pc:sldMk cId="4119605970" sldId="256"/>
            <ac:cxnSpMk id="1038" creationId="{BDC89D4E-94EA-4E1D-96A9-1C6319577D86}"/>
          </ac:cxnSpMkLst>
        </pc:cxnChg>
        <pc:cxnChg chg="add del">
          <ac:chgData name="Christoffer Østergaard Carstens" userId="5d542c86-40b2-4e4f-ab37-dc2fab4fc46a" providerId="ADAL" clId="{A1D88380-1F23-4773-BB97-9FB1A70DA377}" dt="2025-03-20T19:09:56.696" v="106" actId="26606"/>
          <ac:cxnSpMkLst>
            <pc:docMk/>
            <pc:sldMk cId="4119605970" sldId="256"/>
            <ac:cxnSpMk id="1045" creationId="{46E49661-E258-450C-8150-A91A6B30D1CD}"/>
          </ac:cxnSpMkLst>
        </pc:cxnChg>
        <pc:cxnChg chg="add del">
          <ac:chgData name="Christoffer Østergaard Carstens" userId="5d542c86-40b2-4e4f-ab37-dc2fab4fc46a" providerId="ADAL" clId="{A1D88380-1F23-4773-BB97-9FB1A70DA377}" dt="2025-03-20T19:09:58.022" v="110" actId="26606"/>
          <ac:cxnSpMkLst>
            <pc:docMk/>
            <pc:sldMk cId="4119605970" sldId="256"/>
            <ac:cxnSpMk id="1048" creationId="{79F1B0F4-BC5D-4BBC-BFC1-4AECA3537A91}"/>
          </ac:cxnSpMkLst>
        </pc:cxnChg>
        <pc:cxnChg chg="add">
          <ac:chgData name="Christoffer Østergaard Carstens" userId="5d542c86-40b2-4e4f-ab37-dc2fab4fc46a" providerId="ADAL" clId="{A1D88380-1F23-4773-BB97-9FB1A70DA377}" dt="2025-03-20T19:09:58.022" v="111" actId="26606"/>
          <ac:cxnSpMkLst>
            <pc:docMk/>
            <pc:sldMk cId="4119605970" sldId="256"/>
            <ac:cxnSpMk id="1051" creationId="{BDC89D4E-94EA-4E1D-96A9-1C6319577D86}"/>
          </ac:cxnSpMkLst>
        </pc:cxnChg>
      </pc:sldChg>
      <pc:sldChg chg="del">
        <pc:chgData name="Christoffer Østergaard Carstens" userId="5d542c86-40b2-4e4f-ab37-dc2fab4fc46a" providerId="ADAL" clId="{A1D88380-1F23-4773-BB97-9FB1A70DA377}" dt="2025-03-20T19:10:15.910" v="113" actId="47"/>
        <pc:sldMkLst>
          <pc:docMk/>
          <pc:sldMk cId="1626249778" sldId="262"/>
        </pc:sldMkLst>
      </pc:sldChg>
      <pc:sldChg chg="del">
        <pc:chgData name="Christoffer Østergaard Carstens" userId="5d542c86-40b2-4e4f-ab37-dc2fab4fc46a" providerId="ADAL" clId="{A1D88380-1F23-4773-BB97-9FB1A70DA377}" dt="2025-03-20T19:10:38.060" v="159" actId="47"/>
        <pc:sldMkLst>
          <pc:docMk/>
          <pc:sldMk cId="1512306043" sldId="270"/>
        </pc:sldMkLst>
      </pc:sldChg>
      <pc:sldChg chg="modSp mod">
        <pc:chgData name="Christoffer Østergaard Carstens" userId="5d542c86-40b2-4e4f-ab37-dc2fab4fc46a" providerId="ADAL" clId="{A1D88380-1F23-4773-BB97-9FB1A70DA377}" dt="2025-03-20T19:10:28.331" v="158" actId="20577"/>
        <pc:sldMkLst>
          <pc:docMk/>
          <pc:sldMk cId="1923127423" sldId="281"/>
        </pc:sldMkLst>
        <pc:spChg chg="mod">
          <ac:chgData name="Christoffer Østergaard Carstens" userId="5d542c86-40b2-4e4f-ab37-dc2fab4fc46a" providerId="ADAL" clId="{A1D88380-1F23-4773-BB97-9FB1A70DA377}" dt="2025-03-20T19:10:28.331" v="158" actId="20577"/>
          <ac:spMkLst>
            <pc:docMk/>
            <pc:sldMk cId="1923127423" sldId="281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A1D88380-1F23-4773-BB97-9FB1A70DA377}" dt="2025-03-20T19:12:01.664" v="322" actId="20577"/>
        <pc:sldMkLst>
          <pc:docMk/>
          <pc:sldMk cId="1401809510" sldId="283"/>
        </pc:sldMkLst>
        <pc:spChg chg="mod">
          <ac:chgData name="Christoffer Østergaard Carstens" userId="5d542c86-40b2-4e4f-ab37-dc2fab4fc46a" providerId="ADAL" clId="{A1D88380-1F23-4773-BB97-9FB1A70DA377}" dt="2025-03-20T19:11:36.745" v="272"/>
          <ac:spMkLst>
            <pc:docMk/>
            <pc:sldMk cId="1401809510" sldId="283"/>
            <ac:spMk id="2" creationId="{58826B69-B03E-4936-8BA0-B8E8E7CEFA13}"/>
          </ac:spMkLst>
        </pc:spChg>
        <pc:graphicFrameChg chg="modGraphic">
          <ac:chgData name="Christoffer Østergaard Carstens" userId="5d542c86-40b2-4e4f-ab37-dc2fab4fc46a" providerId="ADAL" clId="{A1D88380-1F23-4773-BB97-9FB1A70DA377}" dt="2025-03-20T19:12:01.664" v="322" actId="20577"/>
          <ac:graphicFrameMkLst>
            <pc:docMk/>
            <pc:sldMk cId="1401809510" sldId="283"/>
            <ac:graphicFrameMk id="7" creationId="{1931BFFE-7233-4719-8308-EFA26B3D5EAD}"/>
          </ac:graphicFrameMkLst>
        </pc:graphicFrameChg>
      </pc:sldChg>
      <pc:sldChg chg="modSp mod">
        <pc:chgData name="Christoffer Østergaard Carstens" userId="5d542c86-40b2-4e4f-ab37-dc2fab4fc46a" providerId="ADAL" clId="{A1D88380-1F23-4773-BB97-9FB1A70DA377}" dt="2025-03-20T19:27:14.128" v="834"/>
        <pc:sldMkLst>
          <pc:docMk/>
          <pc:sldMk cId="2833863331" sldId="285"/>
        </pc:sldMkLst>
        <pc:spChg chg="mod">
          <ac:chgData name="Christoffer Østergaard Carstens" userId="5d542c86-40b2-4e4f-ab37-dc2fab4fc46a" providerId="ADAL" clId="{A1D88380-1F23-4773-BB97-9FB1A70DA377}" dt="2025-03-20T19:12:41.256" v="342" actId="20577"/>
          <ac:spMkLst>
            <pc:docMk/>
            <pc:sldMk cId="2833863331" sldId="285"/>
            <ac:spMk id="2" creationId="{14AADEFF-C7EB-B9D5-BB47-9A3DCD48CC3E}"/>
          </ac:spMkLst>
        </pc:spChg>
        <pc:spChg chg="mod">
          <ac:chgData name="Christoffer Østergaard Carstens" userId="5d542c86-40b2-4e4f-ab37-dc2fab4fc46a" providerId="ADAL" clId="{A1D88380-1F23-4773-BB97-9FB1A70DA377}" dt="2025-03-20T19:27:14.128" v="834"/>
          <ac:spMkLst>
            <pc:docMk/>
            <pc:sldMk cId="2833863331" sldId="285"/>
            <ac:spMk id="3" creationId="{403078E1-B3EF-7635-560D-1B25D93C890D}"/>
          </ac:spMkLst>
        </pc:spChg>
      </pc:sldChg>
      <pc:sldChg chg="modSp new del mod">
        <pc:chgData name="Christoffer Østergaard Carstens" userId="5d542c86-40b2-4e4f-ab37-dc2fab4fc46a" providerId="ADAL" clId="{A1D88380-1F23-4773-BB97-9FB1A70DA377}" dt="2025-03-20T19:10:02.538" v="112" actId="47"/>
        <pc:sldMkLst>
          <pc:docMk/>
          <pc:sldMk cId="2699397361" sldId="286"/>
        </pc:sldMkLst>
        <pc:spChg chg="mod">
          <ac:chgData name="Christoffer Østergaard Carstens" userId="5d542c86-40b2-4e4f-ab37-dc2fab4fc46a" providerId="ADAL" clId="{A1D88380-1F23-4773-BB97-9FB1A70DA377}" dt="2025-03-20T19:09:11.432" v="12" actId="20577"/>
          <ac:spMkLst>
            <pc:docMk/>
            <pc:sldMk cId="2699397361" sldId="286"/>
            <ac:spMk id="2" creationId="{5DD5076E-9AD8-D73E-8532-9C39571CF486}"/>
          </ac:spMkLst>
        </pc:spChg>
        <pc:spChg chg="mod">
          <ac:chgData name="Christoffer Østergaard Carstens" userId="5d542c86-40b2-4e4f-ab37-dc2fab4fc46a" providerId="ADAL" clId="{A1D88380-1F23-4773-BB97-9FB1A70DA377}" dt="2025-03-20T19:09:19.236" v="18" actId="20577"/>
          <ac:spMkLst>
            <pc:docMk/>
            <pc:sldMk cId="2699397361" sldId="286"/>
            <ac:spMk id="3" creationId="{82BD59A4-026B-58EF-4118-4AB77378F645}"/>
          </ac:spMkLst>
        </pc:spChg>
      </pc:sldChg>
      <pc:sldChg chg="modSp new mod modNotesTx">
        <pc:chgData name="Christoffer Østergaard Carstens" userId="5d542c86-40b2-4e4f-ab37-dc2fab4fc46a" providerId="ADAL" clId="{A1D88380-1F23-4773-BB97-9FB1A70DA377}" dt="2025-03-20T19:16:22.507" v="514"/>
        <pc:sldMkLst>
          <pc:docMk/>
          <pc:sldMk cId="2977631713" sldId="286"/>
        </pc:sldMkLst>
        <pc:spChg chg="mod">
          <ac:chgData name="Christoffer Østergaard Carstens" userId="5d542c86-40b2-4e4f-ab37-dc2fab4fc46a" providerId="ADAL" clId="{A1D88380-1F23-4773-BB97-9FB1A70DA377}" dt="2025-03-20T19:15:58.472" v="505" actId="20577"/>
          <ac:spMkLst>
            <pc:docMk/>
            <pc:sldMk cId="2977631713" sldId="286"/>
            <ac:spMk id="2" creationId="{A22EE7A8-8F90-072F-8D16-AE9A4FE6CAA3}"/>
          </ac:spMkLst>
        </pc:spChg>
        <pc:spChg chg="mod">
          <ac:chgData name="Christoffer Østergaard Carstens" userId="5d542c86-40b2-4e4f-ab37-dc2fab4fc46a" providerId="ADAL" clId="{A1D88380-1F23-4773-BB97-9FB1A70DA377}" dt="2025-03-20T19:16:12.591" v="506" actId="313"/>
          <ac:spMkLst>
            <pc:docMk/>
            <pc:sldMk cId="2977631713" sldId="286"/>
            <ac:spMk id="3" creationId="{F84FF8DC-E67E-7C11-EF24-EABA61B72E96}"/>
          </ac:spMkLst>
        </pc:spChg>
      </pc:sldChg>
      <pc:sldChg chg="modSp new mod">
        <pc:chgData name="Christoffer Østergaard Carstens" userId="5d542c86-40b2-4e4f-ab37-dc2fab4fc46a" providerId="ADAL" clId="{A1D88380-1F23-4773-BB97-9FB1A70DA377}" dt="2025-03-20T19:22:29.698" v="752" actId="12"/>
        <pc:sldMkLst>
          <pc:docMk/>
          <pc:sldMk cId="1309911646" sldId="287"/>
        </pc:sldMkLst>
        <pc:spChg chg="mod">
          <ac:chgData name="Christoffer Østergaard Carstens" userId="5d542c86-40b2-4e4f-ab37-dc2fab4fc46a" providerId="ADAL" clId="{A1D88380-1F23-4773-BB97-9FB1A70DA377}" dt="2025-03-20T19:14:42.132" v="415" actId="20577"/>
          <ac:spMkLst>
            <pc:docMk/>
            <pc:sldMk cId="1309911646" sldId="287"/>
            <ac:spMk id="2" creationId="{73F25378-CD49-F191-000E-FCFA119300E8}"/>
          </ac:spMkLst>
        </pc:spChg>
        <pc:spChg chg="mod">
          <ac:chgData name="Christoffer Østergaard Carstens" userId="5d542c86-40b2-4e4f-ab37-dc2fab4fc46a" providerId="ADAL" clId="{A1D88380-1F23-4773-BB97-9FB1A70DA377}" dt="2025-03-20T19:22:29.698" v="752" actId="12"/>
          <ac:spMkLst>
            <pc:docMk/>
            <pc:sldMk cId="1309911646" sldId="287"/>
            <ac:spMk id="3" creationId="{B07ADE2A-D771-EE08-84BC-C2B7E0B84A73}"/>
          </ac:spMkLst>
        </pc:spChg>
      </pc:sldChg>
      <pc:sldChg chg="modSp new mod">
        <pc:chgData name="Christoffer Østergaard Carstens" userId="5d542c86-40b2-4e4f-ab37-dc2fab4fc46a" providerId="ADAL" clId="{A1D88380-1F23-4773-BB97-9FB1A70DA377}" dt="2025-03-20T19:19:20.664" v="579" actId="12"/>
        <pc:sldMkLst>
          <pc:docMk/>
          <pc:sldMk cId="1731543878" sldId="288"/>
        </pc:sldMkLst>
        <pc:spChg chg="mod">
          <ac:chgData name="Christoffer Østergaard Carstens" userId="5d542c86-40b2-4e4f-ab37-dc2fab4fc46a" providerId="ADAL" clId="{A1D88380-1F23-4773-BB97-9FB1A70DA377}" dt="2025-03-20T19:18:30.260" v="554" actId="20577"/>
          <ac:spMkLst>
            <pc:docMk/>
            <pc:sldMk cId="1731543878" sldId="288"/>
            <ac:spMk id="2" creationId="{451F2238-8F58-5322-9821-C3A3E6357B30}"/>
          </ac:spMkLst>
        </pc:spChg>
        <pc:spChg chg="mod">
          <ac:chgData name="Christoffer Østergaard Carstens" userId="5d542c86-40b2-4e4f-ab37-dc2fab4fc46a" providerId="ADAL" clId="{A1D88380-1F23-4773-BB97-9FB1A70DA377}" dt="2025-03-20T19:19:20.664" v="579" actId="12"/>
          <ac:spMkLst>
            <pc:docMk/>
            <pc:sldMk cId="1731543878" sldId="288"/>
            <ac:spMk id="3" creationId="{09A9C08B-0EB7-5277-CD2E-EDB7745E6E06}"/>
          </ac:spMkLst>
        </pc:spChg>
      </pc:sldChg>
      <pc:sldChg chg="modSp new mod">
        <pc:chgData name="Christoffer Østergaard Carstens" userId="5d542c86-40b2-4e4f-ab37-dc2fab4fc46a" providerId="ADAL" clId="{A1D88380-1F23-4773-BB97-9FB1A70DA377}" dt="2025-03-20T19:21:56.714" v="642" actId="6549"/>
        <pc:sldMkLst>
          <pc:docMk/>
          <pc:sldMk cId="2620462420" sldId="289"/>
        </pc:sldMkLst>
        <pc:spChg chg="mod">
          <ac:chgData name="Christoffer Østergaard Carstens" userId="5d542c86-40b2-4e4f-ab37-dc2fab4fc46a" providerId="ADAL" clId="{A1D88380-1F23-4773-BB97-9FB1A70DA377}" dt="2025-03-20T19:20:21.500" v="619" actId="20577"/>
          <ac:spMkLst>
            <pc:docMk/>
            <pc:sldMk cId="2620462420" sldId="289"/>
            <ac:spMk id="2" creationId="{C331005A-4FAB-2A77-B628-6699C08FCF6F}"/>
          </ac:spMkLst>
        </pc:spChg>
        <pc:spChg chg="mod">
          <ac:chgData name="Christoffer Østergaard Carstens" userId="5d542c86-40b2-4e4f-ab37-dc2fab4fc46a" providerId="ADAL" clId="{A1D88380-1F23-4773-BB97-9FB1A70DA377}" dt="2025-03-20T19:21:56.714" v="642" actId="6549"/>
          <ac:spMkLst>
            <pc:docMk/>
            <pc:sldMk cId="2620462420" sldId="289"/>
            <ac:spMk id="3" creationId="{C1928C4A-F5E2-E976-EE9A-5F6F7F78423E}"/>
          </ac:spMkLst>
        </pc:spChg>
      </pc:sldChg>
    </pc:docChg>
  </pc:docChgLst>
  <pc:docChgLst>
    <pc:chgData name="Christoffer Østergaard Carstens" userId="5d542c86-40b2-4e4f-ab37-dc2fab4fc46a" providerId="ADAL" clId="{7BF99B30-B0CF-4F09-8391-1FE9C3F6A8F4}"/>
    <pc:docChg chg="undo custSel addSld delSld modSld">
      <pc:chgData name="Christoffer Østergaard Carstens" userId="5d542c86-40b2-4e4f-ab37-dc2fab4fc46a" providerId="ADAL" clId="{7BF99B30-B0CF-4F09-8391-1FE9C3F6A8F4}" dt="2024-09-24T10:52:08.723" v="432" actId="207"/>
      <pc:docMkLst>
        <pc:docMk/>
      </pc:docMkLst>
      <pc:sldChg chg="addSp delSp modSp mod setBg">
        <pc:chgData name="Christoffer Østergaard Carstens" userId="5d542c86-40b2-4e4f-ab37-dc2fab4fc46a" providerId="ADAL" clId="{7BF99B30-B0CF-4F09-8391-1FE9C3F6A8F4}" dt="2024-09-21T11:33:53.192" v="13" actId="20577"/>
        <pc:sldMkLst>
          <pc:docMk/>
          <pc:sldMk cId="4119605970" sldId="256"/>
        </pc:sldMkLst>
        <pc:spChg chg="mod">
          <ac:chgData name="Christoffer Østergaard Carstens" userId="5d542c86-40b2-4e4f-ab37-dc2fab4fc46a" providerId="ADAL" clId="{7BF99B30-B0CF-4F09-8391-1FE9C3F6A8F4}" dt="2024-09-21T11:33:30.367" v="3" actId="26606"/>
          <ac:spMkLst>
            <pc:docMk/>
            <pc:sldMk cId="4119605970" sldId="256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7BF99B30-B0CF-4F09-8391-1FE9C3F6A8F4}" dt="2024-09-21T11:33:53.192" v="13" actId="20577"/>
          <ac:spMkLst>
            <pc:docMk/>
            <pc:sldMk cId="4119605970" sldId="256"/>
            <ac:spMk id="3" creationId="{00000000-0000-0000-0000-000000000000}"/>
          </ac:spMkLst>
        </pc:spChg>
        <pc:spChg chg="add del">
          <ac:chgData name="Christoffer Østergaard Carstens" userId="5d542c86-40b2-4e4f-ab37-dc2fab4fc46a" providerId="ADAL" clId="{7BF99B30-B0CF-4F09-8391-1FE9C3F6A8F4}" dt="2024-09-21T11:33:30.348" v="2" actId="26606"/>
          <ac:spMkLst>
            <pc:docMk/>
            <pc:sldMk cId="4119605970" sldId="256"/>
            <ac:spMk id="1031" creationId="{FB24EDA8-DF72-4C37-9EC2-D92134F72F0B}"/>
          </ac:spMkLst>
        </pc:spChg>
        <pc:spChg chg="add del">
          <ac:chgData name="Christoffer Østergaard Carstens" userId="5d542c86-40b2-4e4f-ab37-dc2fab4fc46a" providerId="ADAL" clId="{7BF99B30-B0CF-4F09-8391-1FE9C3F6A8F4}" dt="2024-09-21T11:33:30.348" v="2" actId="26606"/>
          <ac:spMkLst>
            <pc:docMk/>
            <pc:sldMk cId="4119605970" sldId="256"/>
            <ac:spMk id="1033" creationId="{76F64638-3523-4975-845C-48099809A60F}"/>
          </ac:spMkLst>
        </pc:spChg>
        <pc:spChg chg="add">
          <ac:chgData name="Christoffer Østergaard Carstens" userId="5d542c86-40b2-4e4f-ab37-dc2fab4fc46a" providerId="ADAL" clId="{7BF99B30-B0CF-4F09-8391-1FE9C3F6A8F4}" dt="2024-09-21T11:33:30.367" v="3" actId="26606"/>
          <ac:spMkLst>
            <pc:docMk/>
            <pc:sldMk cId="4119605970" sldId="256"/>
            <ac:spMk id="1037" creationId="{65DD4B2F-1C7E-407F-B344-CC8C187894A8}"/>
          </ac:spMkLst>
        </pc:spChg>
        <pc:picChg chg="add mod ord">
          <ac:chgData name="Christoffer Østergaard Carstens" userId="5d542c86-40b2-4e4f-ab37-dc2fab4fc46a" providerId="ADAL" clId="{7BF99B30-B0CF-4F09-8391-1FE9C3F6A8F4}" dt="2024-09-21T11:33:30.367" v="3" actId="26606"/>
          <ac:picMkLst>
            <pc:docMk/>
            <pc:sldMk cId="4119605970" sldId="256"/>
            <ac:picMk id="1026" creationId="{4EB0897A-41E7-D88C-035B-B472844F8035}"/>
          </ac:picMkLst>
        </pc:picChg>
        <pc:cxnChg chg="add del">
          <ac:chgData name="Christoffer Østergaard Carstens" userId="5d542c86-40b2-4e4f-ab37-dc2fab4fc46a" providerId="ADAL" clId="{7BF99B30-B0CF-4F09-8391-1FE9C3F6A8F4}" dt="2024-09-21T11:33:30.348" v="2" actId="26606"/>
          <ac:cxnSpMkLst>
            <pc:docMk/>
            <pc:sldMk cId="4119605970" sldId="256"/>
            <ac:cxnSpMk id="1035" creationId="{0A046F70-04DA-4509-A661-28463B63FF3B}"/>
          </ac:cxnSpMkLst>
        </pc:cxnChg>
        <pc:cxnChg chg="add">
          <ac:chgData name="Christoffer Østergaard Carstens" userId="5d542c86-40b2-4e4f-ab37-dc2fab4fc46a" providerId="ADAL" clId="{7BF99B30-B0CF-4F09-8391-1FE9C3F6A8F4}" dt="2024-09-21T11:33:30.367" v="3" actId="26606"/>
          <ac:cxnSpMkLst>
            <pc:docMk/>
            <pc:sldMk cId="4119605970" sldId="256"/>
            <ac:cxnSpMk id="1038" creationId="{BDC89D4E-94EA-4E1D-96A9-1C6319577D86}"/>
          </ac:cxnSpMkLst>
        </pc:cxnChg>
      </pc:sldChg>
      <pc:sldChg chg="modSp mod">
        <pc:chgData name="Christoffer Østergaard Carstens" userId="5d542c86-40b2-4e4f-ab37-dc2fab4fc46a" providerId="ADAL" clId="{7BF99B30-B0CF-4F09-8391-1FE9C3F6A8F4}" dt="2024-09-22T12:05:40.403" v="131" actId="6549"/>
        <pc:sldMkLst>
          <pc:docMk/>
          <pc:sldMk cId="1923127423" sldId="281"/>
        </pc:sldMkLst>
        <pc:spChg chg="mod">
          <ac:chgData name="Christoffer Østergaard Carstens" userId="5d542c86-40b2-4e4f-ab37-dc2fab4fc46a" providerId="ADAL" clId="{7BF99B30-B0CF-4F09-8391-1FE9C3F6A8F4}" dt="2024-09-22T12:05:40.403" v="131" actId="6549"/>
          <ac:spMkLst>
            <pc:docMk/>
            <pc:sldMk cId="1923127423" sldId="281"/>
            <ac:spMk id="3" creationId="{00000000-0000-0000-0000-000000000000}"/>
          </ac:spMkLst>
        </pc:spChg>
      </pc:sldChg>
      <pc:sldChg chg="modSp mod modNotesTx">
        <pc:chgData name="Christoffer Østergaard Carstens" userId="5d542c86-40b2-4e4f-ab37-dc2fab4fc46a" providerId="ADAL" clId="{7BF99B30-B0CF-4F09-8391-1FE9C3F6A8F4}" dt="2024-09-24T10:52:08.723" v="432" actId="207"/>
        <pc:sldMkLst>
          <pc:docMk/>
          <pc:sldMk cId="1401809510" sldId="283"/>
        </pc:sldMkLst>
        <pc:graphicFrameChg chg="mod modGraphic">
          <ac:chgData name="Christoffer Østergaard Carstens" userId="5d542c86-40b2-4e4f-ab37-dc2fab4fc46a" providerId="ADAL" clId="{7BF99B30-B0CF-4F09-8391-1FE9C3F6A8F4}" dt="2024-09-24T10:52:08.723" v="432" actId="207"/>
          <ac:graphicFrameMkLst>
            <pc:docMk/>
            <pc:sldMk cId="1401809510" sldId="283"/>
            <ac:graphicFrameMk id="7" creationId="{1931BFFE-7233-4719-8308-EFA26B3D5EAD}"/>
          </ac:graphicFrameMkLst>
        </pc:graphicFrameChg>
      </pc:sldChg>
      <pc:sldChg chg="modSp mod">
        <pc:chgData name="Christoffer Østergaard Carstens" userId="5d542c86-40b2-4e4f-ab37-dc2fab4fc46a" providerId="ADAL" clId="{7BF99B30-B0CF-4F09-8391-1FE9C3F6A8F4}" dt="2024-09-24T08:53:16.718" v="344" actId="20577"/>
        <pc:sldMkLst>
          <pc:docMk/>
          <pc:sldMk cId="1003544839" sldId="284"/>
        </pc:sldMkLst>
        <pc:spChg chg="mod">
          <ac:chgData name="Christoffer Østergaard Carstens" userId="5d542c86-40b2-4e4f-ab37-dc2fab4fc46a" providerId="ADAL" clId="{7BF99B30-B0CF-4F09-8391-1FE9C3F6A8F4}" dt="2024-09-24T08:53:16.718" v="344" actId="20577"/>
          <ac:spMkLst>
            <pc:docMk/>
            <pc:sldMk cId="1003544839" sldId="284"/>
            <ac:spMk id="3" creationId="{A2D46454-49F4-6D05-82A5-B438B43EEEE5}"/>
          </ac:spMkLst>
        </pc:spChg>
      </pc:sldChg>
      <pc:sldChg chg="modSp new mod">
        <pc:chgData name="Christoffer Østergaard Carstens" userId="5d542c86-40b2-4e4f-ab37-dc2fab4fc46a" providerId="ADAL" clId="{7BF99B30-B0CF-4F09-8391-1FE9C3F6A8F4}" dt="2024-09-22T12:15:59.197" v="289" actId="20577"/>
        <pc:sldMkLst>
          <pc:docMk/>
          <pc:sldMk cId="2833863331" sldId="285"/>
        </pc:sldMkLst>
        <pc:spChg chg="mod">
          <ac:chgData name="Christoffer Østergaard Carstens" userId="5d542c86-40b2-4e4f-ab37-dc2fab4fc46a" providerId="ADAL" clId="{7BF99B30-B0CF-4F09-8391-1FE9C3F6A8F4}" dt="2024-09-22T12:06:11.554" v="142" actId="20577"/>
          <ac:spMkLst>
            <pc:docMk/>
            <pc:sldMk cId="2833863331" sldId="285"/>
            <ac:spMk id="2" creationId="{14AADEFF-C7EB-B9D5-BB47-9A3DCD48CC3E}"/>
          </ac:spMkLst>
        </pc:spChg>
        <pc:spChg chg="mod">
          <ac:chgData name="Christoffer Østergaard Carstens" userId="5d542c86-40b2-4e4f-ab37-dc2fab4fc46a" providerId="ADAL" clId="{7BF99B30-B0CF-4F09-8391-1FE9C3F6A8F4}" dt="2024-09-22T12:15:59.197" v="289" actId="20577"/>
          <ac:spMkLst>
            <pc:docMk/>
            <pc:sldMk cId="2833863331" sldId="285"/>
            <ac:spMk id="3" creationId="{403078E1-B3EF-7635-560D-1B25D93C890D}"/>
          </ac:spMkLst>
        </pc:spChg>
      </pc:sldChg>
      <pc:sldChg chg="del">
        <pc:chgData name="Christoffer Østergaard Carstens" userId="5d542c86-40b2-4e4f-ab37-dc2fab4fc46a" providerId="ADAL" clId="{7BF99B30-B0CF-4F09-8391-1FE9C3F6A8F4}" dt="2024-09-21T11:35:21.063" v="67" actId="47"/>
        <pc:sldMkLst>
          <pc:docMk/>
          <pc:sldMk cId="3532947966" sldId="286"/>
        </pc:sldMkLst>
      </pc:sldChg>
      <pc:sldChg chg="del">
        <pc:chgData name="Christoffer Østergaard Carstens" userId="5d542c86-40b2-4e4f-ab37-dc2fab4fc46a" providerId="ADAL" clId="{7BF99B30-B0CF-4F09-8391-1FE9C3F6A8F4}" dt="2024-09-21T11:35:17.329" v="66" actId="47"/>
        <pc:sldMkLst>
          <pc:docMk/>
          <pc:sldMk cId="4251087851" sldId="2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8D8E37-C566-43FB-86D3-6BCE1DA402D0}" type="datetimeFigureOut">
              <a:rPr lang="da-DK" smtClean="0"/>
              <a:t>20-03-2025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99AA3C-438B-4978-B2A2-5604250594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4442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radrengestregertilbandekrig.ibog.forlagetcolumbus.dk/?id=163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Kilde: </a:t>
            </a:r>
            <a:r>
              <a:rPr lang="da-DK" dirty="0">
                <a:hlinkClick r:id="rId3"/>
              </a:rPr>
              <a:t>7.1: Statsteori - grundpillen i den moderne civilisation | FRA DRENGESTREGER TIL BANDEKRIG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9AA3C-438B-4978-B2A2-5604250594C5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0704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9AA3C-438B-4978-B2A2-5604250594C5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409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9AA3C-438B-4978-B2A2-5604250594C5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7104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2F6F2-698E-41D7-9DC1-2D56581D9CBA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5097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3/20/2025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drafting_line-2.png" descr="drafting_line-2.png"/>
          <p:cNvPicPr>
            <a:picLocks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40594" y="1562696"/>
            <a:ext cx="10310813" cy="44648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2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976313" y="1946672"/>
            <a:ext cx="10239375" cy="4018359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625499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Brødtekst, niveau e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16828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dirty="0"/>
              <a:pPr/>
              <a:t>3/20/2025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8" r:id="rId10"/>
    <p:sldLayoutId id="2147483659" r:id="rId11"/>
    <p:sldLayoutId id="2147483662" r:id="rId12"/>
    <p:sldLayoutId id="2147483663" r:id="rId13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nstre.dk/nyheder/det-er-pa-tide-med-en-langt-hardere-kurs-overfor-kriminelle" TargetMode="External"/><Relationship Id="rId2" Type="http://schemas.openxmlformats.org/officeDocument/2006/relationships/hyperlink" Target="https://kriminalforsorgen.dk/straf/faengsel/ud-af-kriminalite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afé Exit: Løslad flere eller straf alternativt – fængselsvæsenets deroute  kræver mere end penge : Social - Altinget | Nyheder, analyser og debat om  dansk politik">
            <a:extLst>
              <a:ext uri="{FF2B5EF4-FFF2-40B4-BE49-F238E27FC236}">
                <a16:creationId xmlns:a16="http://schemas.microsoft.com/office/drawing/2014/main" id="{DEA7C0A4-DB90-F06D-73CA-904570FCF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9091" r="7600" b="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0" name="Rectangle 1042">
            <a:extLst>
              <a:ext uri="{FF2B5EF4-FFF2-40B4-BE49-F238E27FC236}">
                <a16:creationId xmlns:a16="http://schemas.microsoft.com/office/drawing/2014/main" id="{65DD4B2F-1C7E-407F-B344-CC8C18789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59968"/>
            <a:ext cx="12192000" cy="2298032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>
            <a:normAutofit/>
          </a:bodyPr>
          <a:lstStyle/>
          <a:p>
            <a:r>
              <a:rPr lang="da-DK"/>
              <a:t>FORMEL DEBAT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>
            <a:normAutofit/>
          </a:bodyPr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Modul 9: Skal vi som samfund prioritere straf eller resocialisering til kriminelle?</a:t>
            </a:r>
          </a:p>
        </p:txBody>
      </p:sp>
      <p:cxnSp>
        <p:nvCxnSpPr>
          <p:cNvPr id="1051" name="Straight Connector 1044">
            <a:extLst>
              <a:ext uri="{FF2B5EF4-FFF2-40B4-BE49-F238E27FC236}">
                <a16:creationId xmlns:a16="http://schemas.microsoft.com/office/drawing/2014/main" id="{BDC89D4E-94EA-4E1D-96A9-1C6319577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2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605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F25378-CD49-F191-000E-FCFA11930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Teori: Hvorfor straffer staten kriminelle?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07ADE2A-D771-EE08-84BC-C2B7E0B84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a-DK" dirty="0"/>
              <a:t>Thomas Hobbes: Samfundspagten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Immanuel Kant: Den retfærdige straf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Resocialisering</a:t>
            </a:r>
          </a:p>
        </p:txBody>
      </p:sp>
    </p:spTree>
    <p:extLst>
      <p:ext uri="{BB962C8B-B14F-4D97-AF65-F5344CB8AC3E}">
        <p14:creationId xmlns:p14="http://schemas.microsoft.com/office/powerpoint/2010/main" val="1309911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2EE7A8-8F90-072F-8D16-AE9A4FE6C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Thomas Hobbes - Samfundspagten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4FF8DC-E67E-7C11-EF24-EABA61B72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6" y="2084832"/>
            <a:ext cx="10372724" cy="4224528"/>
          </a:xfrm>
        </p:spPr>
        <p:txBody>
          <a:bodyPr/>
          <a:lstStyle/>
          <a:p>
            <a:pPr algn="l"/>
            <a:r>
              <a:rPr lang="da-DK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Filosoffen Thomas Hobbes (1588-1679) argumenterer for, at samfundspagten er vejen til frihed for det liberale individ. </a:t>
            </a:r>
          </a:p>
          <a:p>
            <a:pPr algn="l"/>
            <a:endParaRPr lang="da-DK" dirty="0">
              <a:solidFill>
                <a:srgbClr val="242424"/>
              </a:solidFill>
              <a:latin typeface="Segoe UI" panose="020B0502040204020203" pitchFamily="34" charset="0"/>
            </a:endParaRPr>
          </a:p>
          <a:p>
            <a:pPr algn="l"/>
            <a:r>
              <a:rPr lang="da-DK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Hobbes betragter individet som egoistisk og aggressivt, der i naturtilstanden handler ud fra egne behov og lyster. </a:t>
            </a:r>
          </a:p>
          <a:p>
            <a:pPr marL="0" indent="0" algn="l">
              <a:buNone/>
            </a:pPr>
            <a:br>
              <a:rPr lang="da-DK" dirty="0">
                <a:solidFill>
                  <a:srgbClr val="242424"/>
                </a:solidFill>
                <a:latin typeface="Segoe UI" panose="020B0502040204020203" pitchFamily="34" charset="0"/>
              </a:rPr>
            </a:br>
            <a:r>
              <a:rPr lang="da-DK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For at undgå denne kaotiske tilstand indgår vi alle en samfundspagt, hvor vi afgiver en del af vores frihed til en stærk stat, som så i stedet sikrer ejendomsret og beskyttelse mod angreb.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77631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1F2238-8F58-5322-9821-C3A3E6357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Immanuel Kant – den retfærdige straf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A9C08B-0EB7-5277-CD2E-EDB7745E6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26" y="2084832"/>
            <a:ext cx="10353674" cy="4224528"/>
          </a:xfrm>
        </p:spPr>
        <p:txBody>
          <a:bodyPr/>
          <a:lstStyle/>
          <a:p>
            <a:r>
              <a:rPr lang="da-DK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Immanuel Kant (1724-1804) udviklede begrebet ”den retfærdige straf”, som fokuserer på, om straffen er retfærdig i forhold til handlingen, ikke på dens fremtidige konsekvenser.</a:t>
            </a:r>
          </a:p>
          <a:p>
            <a:r>
              <a:rPr lang="da-DK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Kant taler om begrebet fortjeneste, som kan være både belønning og straf. Han henviser til Bibelens princip "øje for øje, tand for tand" som kriterium for retfærdig straf.</a:t>
            </a:r>
          </a:p>
          <a:p>
            <a:r>
              <a:rPr lang="da-DK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Kants straffeetik indebærer, at staten er medansvarlig, hvis den ikke straffer den skyldige retfærdigt.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31543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31005A-4FAB-2A77-B628-6699C08FC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Resocialisering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928C4A-F5E2-E976-EE9A-5F6F7F784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850" y="2009775"/>
            <a:ext cx="10039349" cy="4299585"/>
          </a:xfrm>
        </p:spPr>
        <p:txBody>
          <a:bodyPr>
            <a:normAutofit/>
          </a:bodyPr>
          <a:lstStyle/>
          <a:p>
            <a:pPr algn="l"/>
            <a:r>
              <a:rPr lang="da-DK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Resocialisering bygger på, at kriminelle ofte er et produkt af samfundets sociale betingelser, såsom dårligt stillede familier, ubehandlede psykiske sygdomme eller manglende jobmuligheder.</a:t>
            </a:r>
          </a:p>
          <a:p>
            <a:pPr algn="l"/>
            <a:r>
              <a:rPr lang="da-DK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Resocialisering kan blandt andet ske gennem: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Uddannelse</a:t>
            </a:r>
            <a:r>
              <a:rPr lang="da-DK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: Giver kriminelle nye interesser og bedre muligheder for integration i samfundet efter fængselsstraf.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Reducering af social stigmatisering</a:t>
            </a:r>
            <a:r>
              <a:rPr lang="da-DK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: Mindsker de sociale brændemærker, der gør det svært for tidligere kriminelle at få job og danne nye relationer.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20462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AE295A-0E42-8D10-E4FD-084BED78B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 for modulet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D46454-49F4-6D05-82A5-B438B43EE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217906"/>
            <a:ext cx="9829799" cy="4091454"/>
          </a:xfrm>
        </p:spPr>
        <p:txBody>
          <a:bodyPr/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da-DK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æreroplæg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a-DK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Forberedelse til formel debat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a-DK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Formel debat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da-DK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544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formel debat??</a:t>
            </a:r>
          </a:p>
        </p:txBody>
      </p:sp>
      <p:sp>
        <p:nvSpPr>
          <p:cNvPr id="197" name="en debat med regler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a-DK" sz="2400" dirty="0"/>
              <a:t>En debat med regler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sz="2400" dirty="0"/>
              <a:t>To hold, et emne, for og imod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sz="2400" dirty="0"/>
              <a:t>Talerroller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sz="2400" dirty="0"/>
              <a:t>Ens taletid</a:t>
            </a:r>
          </a:p>
        </p:txBody>
      </p:sp>
    </p:spTree>
    <p:extLst>
      <p:ext uri="{BB962C8B-B14F-4D97-AF65-F5344CB8AC3E}">
        <p14:creationId xmlns:p14="http://schemas.microsoft.com/office/powerpoint/2010/main" val="4214339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bliv mere overbevisende - pee"/>
          <p:cNvSpPr txBox="1">
            <a:spLocks noGrp="1"/>
          </p:cNvSpPr>
          <p:nvPr>
            <p:ph type="title"/>
          </p:nvPr>
        </p:nvSpPr>
        <p:spPr>
          <a:xfrm>
            <a:off x="2256235" y="357188"/>
            <a:ext cx="7679531" cy="1160859"/>
          </a:xfrm>
          <a:prstGeom prst="rect">
            <a:avLst/>
          </a:prstGeom>
        </p:spPr>
        <p:txBody>
          <a:bodyPr/>
          <a:lstStyle/>
          <a:p>
            <a:r>
              <a:t>bliv mere overbevisende - pee</a:t>
            </a:r>
          </a:p>
        </p:txBody>
      </p:sp>
      <p:sp>
        <p:nvSpPr>
          <p:cNvPr id="228" name="p- point: giv din pointe/begrundelse i en enkelt sætning…"/>
          <p:cNvSpPr txBox="1">
            <a:spLocks noGrp="1"/>
          </p:cNvSpPr>
          <p:nvPr>
            <p:ph type="body" idx="1"/>
          </p:nvPr>
        </p:nvSpPr>
        <p:spPr>
          <a:xfrm>
            <a:off x="635621" y="1946672"/>
            <a:ext cx="10580068" cy="432031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a-DK" sz="2800" b="1" dirty="0"/>
              <a:t>P</a:t>
            </a:r>
            <a:r>
              <a:rPr lang="da-DK" sz="2800" dirty="0"/>
              <a:t>oint</a:t>
            </a:r>
            <a:r>
              <a:rPr lang="da-DK" sz="2800" b="1" dirty="0"/>
              <a:t>: </a:t>
            </a:r>
            <a:r>
              <a:rPr lang="da-DK" sz="2800" dirty="0"/>
              <a:t>giv din pointe/begrundelse i en enkelt sætning</a:t>
            </a:r>
            <a:br>
              <a:rPr lang="da-DK" sz="2800" dirty="0"/>
            </a:br>
            <a:endParaRPr lang="da-DK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da-DK" sz="2800" b="1" dirty="0" err="1"/>
              <a:t>E</a:t>
            </a:r>
            <a:r>
              <a:rPr lang="da-DK" sz="2800" dirty="0" err="1"/>
              <a:t>vidence</a:t>
            </a:r>
            <a:r>
              <a:rPr lang="da-DK" sz="2800" b="1" dirty="0"/>
              <a:t>: </a:t>
            </a:r>
            <a:r>
              <a:rPr lang="da-DK" sz="2800" dirty="0"/>
              <a:t>beskriv facts, eksempler eller sammenligninger der understøtter din pointe.</a:t>
            </a:r>
            <a:br>
              <a:rPr lang="da-DK" sz="2800" dirty="0"/>
            </a:br>
            <a:endParaRPr lang="da-DK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da-DK" sz="2800" b="1" dirty="0" err="1"/>
              <a:t>E</a:t>
            </a:r>
            <a:r>
              <a:rPr lang="da-DK" sz="2800" dirty="0" err="1"/>
              <a:t>xplanation</a:t>
            </a:r>
            <a:r>
              <a:rPr lang="da-DK" sz="2800" b="1" dirty="0"/>
              <a:t>: </a:t>
            </a:r>
            <a:r>
              <a:rPr lang="da-DK" sz="2800" dirty="0"/>
              <a:t>vis hvordan din evidens støtter din pointe og fortæl hvorfor den er sand og  vigtig.</a:t>
            </a:r>
          </a:p>
        </p:txBody>
      </p:sp>
    </p:spTree>
    <p:extLst>
      <p:ext uri="{BB962C8B-B14F-4D97-AF65-F5344CB8AC3E}">
        <p14:creationId xmlns:p14="http://schemas.microsoft.com/office/powerpoint/2010/main" val="24043886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Formel debat - STRUKTUR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976313" y="1946672"/>
            <a:ext cx="10239375" cy="4595444"/>
          </a:xfrm>
        </p:spPr>
        <p:txBody>
          <a:bodyPr>
            <a:normAutofit fontScale="62500" lnSpcReduction="20000"/>
          </a:bodyPr>
          <a:lstStyle/>
          <a:p>
            <a:pPr marL="0" indent="0" defTabSz="582194">
              <a:buNone/>
              <a:defRPr sz="2600" b="1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lang="da-DK" sz="4600" dirty="0"/>
          </a:p>
          <a:p>
            <a:pPr marL="0" indent="0" defTabSz="582194">
              <a:buNone/>
              <a:defRPr sz="2600" b="1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da-DK" sz="4600" dirty="0"/>
              <a:t>Straf		             Resocialisering</a:t>
            </a:r>
          </a:p>
          <a:p>
            <a:pPr marL="0" indent="0" defTabSz="582194">
              <a:buNone/>
              <a:defRPr sz="2600" b="1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lang="da-DK" sz="2600" dirty="0"/>
          </a:p>
          <a:p>
            <a:pPr indent="0" defTabSz="582194">
              <a:buNone/>
              <a:defRPr sz="2600" b="1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da-DK" sz="2600" dirty="0"/>
              <a:t>1. Første ‘for’ taler (1 min.)           2. Første ‘imod’ taler (2 min.)</a:t>
            </a:r>
          </a:p>
          <a:p>
            <a:pPr marL="321457" defTabSz="582194">
              <a:defRPr sz="2600" b="1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lang="da-DK" sz="2600" dirty="0"/>
          </a:p>
          <a:p>
            <a:pPr marL="321457" defTabSz="582194">
              <a:defRPr sz="2600" b="1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lang="da-DK" sz="2600" dirty="0"/>
          </a:p>
          <a:p>
            <a:pPr indent="0" defTabSz="582194">
              <a:buNone/>
              <a:defRPr sz="2600" b="1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da-DK" sz="2600" dirty="0"/>
              <a:t>3. Anden ‘for’ taler (2 min.)          4. Anden ‘imod’ taler (2 min.)</a:t>
            </a:r>
          </a:p>
          <a:p>
            <a:pPr marL="321457" defTabSz="582194">
              <a:defRPr sz="2600" b="1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lang="da-DK" sz="2600" dirty="0"/>
          </a:p>
          <a:p>
            <a:pPr marL="230017" indent="0" defTabSz="582194">
              <a:buNone/>
              <a:defRPr sz="2600" b="1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lang="da-DK" sz="2600" dirty="0"/>
          </a:p>
          <a:p>
            <a:pPr indent="0" defTabSz="582194">
              <a:buNone/>
              <a:defRPr sz="2600" b="1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da-DK" sz="2600" dirty="0"/>
              <a:t>5. Første ‘for’ taler (1 min.) </a:t>
            </a:r>
          </a:p>
          <a:p>
            <a:pPr marL="321457" indent="-160729" defTabSz="582194">
              <a:defRPr sz="2600" b="1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lang="da-DK" sz="2400" dirty="0"/>
          </a:p>
          <a:p>
            <a:pPr marL="160728" indent="0" defTabSz="582194">
              <a:buNone/>
              <a:defRPr sz="2600" b="1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da-DK" sz="2400" dirty="0"/>
              <a:t>De forreste tal (1-5) angiver talerækkefølgen. Allerførste talers tid er delt op på 1 + 1 min (vedkommende taler først og sidst).</a:t>
            </a:r>
            <a:endParaRPr lang="da-DK" dirty="0"/>
          </a:p>
        </p:txBody>
      </p:sp>
      <p:sp>
        <p:nvSpPr>
          <p:cNvPr id="4" name="Ellipse 3"/>
          <p:cNvSpPr/>
          <p:nvPr/>
        </p:nvSpPr>
        <p:spPr>
          <a:xfrm>
            <a:off x="6780362" y="1397479"/>
            <a:ext cx="5411637" cy="452024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Ø"/>
            </a:pPr>
            <a:r>
              <a:rPr lang="da-DK" b="1" dirty="0">
                <a:solidFill>
                  <a:schemeClr val="tx1"/>
                </a:solidFill>
              </a:rPr>
              <a:t>Taler 1:  </a:t>
            </a:r>
            <a:r>
              <a:rPr lang="da-DK" dirty="0">
                <a:solidFill>
                  <a:schemeClr val="tx1"/>
                </a:solidFill>
              </a:rPr>
              <a:t>første ‘for’ taler: </a:t>
            </a:r>
            <a:r>
              <a:rPr lang="da-DK" dirty="0" err="1">
                <a:solidFill>
                  <a:schemeClr val="tx1"/>
                </a:solidFill>
              </a:rPr>
              <a:t>snappy</a:t>
            </a:r>
            <a:r>
              <a:rPr lang="da-DK" dirty="0">
                <a:solidFill>
                  <a:schemeClr val="tx1"/>
                </a:solidFill>
              </a:rPr>
              <a:t> intro, PEES, </a:t>
            </a:r>
            <a:r>
              <a:rPr lang="da-DK" dirty="0" err="1">
                <a:solidFill>
                  <a:schemeClr val="tx1"/>
                </a:solidFill>
              </a:rPr>
              <a:t>snappy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outro</a:t>
            </a:r>
            <a:endParaRPr lang="da-DK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a-DK" b="1" dirty="0">
                <a:solidFill>
                  <a:schemeClr val="tx1"/>
                </a:solidFill>
              </a:rPr>
              <a:t>Talere 2, 3 og 4: </a:t>
            </a:r>
            <a:r>
              <a:rPr lang="da-DK" dirty="0" err="1">
                <a:solidFill>
                  <a:schemeClr val="tx1"/>
                </a:solidFill>
              </a:rPr>
              <a:t>snappy</a:t>
            </a:r>
            <a:r>
              <a:rPr lang="da-DK" dirty="0">
                <a:solidFill>
                  <a:schemeClr val="tx1"/>
                </a:solidFill>
              </a:rPr>
              <a:t> intro, modsvar (på hvad forrige taler lige har sagt), egne PEES, </a:t>
            </a:r>
            <a:r>
              <a:rPr lang="da-DK" dirty="0" err="1">
                <a:solidFill>
                  <a:schemeClr val="tx1"/>
                </a:solidFill>
              </a:rPr>
              <a:t>snappy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outro</a:t>
            </a:r>
            <a:r>
              <a:rPr lang="da-DK" dirty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b="1" dirty="0">
                <a:solidFill>
                  <a:schemeClr val="tx1"/>
                </a:solidFill>
              </a:rPr>
              <a:t>Taler 5 </a:t>
            </a:r>
            <a:r>
              <a:rPr lang="da-DK" dirty="0">
                <a:solidFill>
                  <a:schemeClr val="tx1"/>
                </a:solidFill>
              </a:rPr>
              <a:t>(dette er samme person som taler 1, da personens taletid er delt op i 1 + 1 min.): Modsvar på forrige talers argument(er) og </a:t>
            </a:r>
            <a:r>
              <a:rPr lang="da-DK" dirty="0" err="1">
                <a:solidFill>
                  <a:schemeClr val="tx1"/>
                </a:solidFill>
              </a:rPr>
              <a:t>snappy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outro</a:t>
            </a:r>
            <a:r>
              <a:rPr lang="da-DK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312742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nappy intr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a-DK" dirty="0"/>
              <a:t>Hvad er </a:t>
            </a:r>
            <a:r>
              <a:rPr dirty="0"/>
              <a:t>snappy intro</a:t>
            </a:r>
            <a:r>
              <a:rPr lang="da-DK" dirty="0"/>
              <a:t>?</a:t>
            </a:r>
            <a:endParaRPr dirty="0"/>
          </a:p>
        </p:txBody>
      </p:sp>
      <p:sp>
        <p:nvSpPr>
          <p:cNvPr id="248" name="retoriske spørgsmål, historier, chokerende  facts, citater, male et billede af en situation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buBlip>
                <a:blip r:embed="rId2"/>
              </a:buBlip>
            </a:lvl1pPr>
          </a:lstStyle>
          <a:p>
            <a:pPr>
              <a:buFont typeface="Wingdings" panose="05000000000000000000" pitchFamily="2" charset="2"/>
              <a:buChar char="Ø"/>
            </a:pPr>
            <a:r>
              <a:rPr lang="da-DK" sz="2400" dirty="0"/>
              <a:t>Retoriske spørgsmål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sz="2400" dirty="0"/>
              <a:t>Historier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sz="2400" dirty="0"/>
              <a:t>Chokerende facts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sz="2400" dirty="0"/>
              <a:t>Citater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sz="2400" dirty="0"/>
              <a:t>Male et billede af en situation.</a:t>
            </a:r>
          </a:p>
        </p:txBody>
      </p:sp>
    </p:spTree>
    <p:extLst>
      <p:ext uri="{BB962C8B-B14F-4D97-AF65-F5344CB8AC3E}">
        <p14:creationId xmlns:p14="http://schemas.microsoft.com/office/powerpoint/2010/main" val="238528353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6F7FAA46-F63C-45FE-B4F0-A7E677E9F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DA9B7795-7E78-4F68-B6FE-6ECC91656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Billede 6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62370663-704F-419D-AAEB-DEBE459666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447" b="290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94" name="Rectangle 193">
            <a:extLst>
              <a:ext uri="{FF2B5EF4-FFF2-40B4-BE49-F238E27FC236}">
                <a16:creationId xmlns:a16="http://schemas.microsoft.com/office/drawing/2014/main" id="{4A5BCE34-61A5-4D9E-BB0C-10B1138F2D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59968"/>
            <a:ext cx="12192000" cy="2298032"/>
          </a:xfrm>
          <a:prstGeom prst="rect">
            <a:avLst/>
          </a:prstGeom>
          <a:solidFill>
            <a:schemeClr val="accent2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900">
                <a:solidFill>
                  <a:srgbClr val="FFFFFF"/>
                </a:solidFill>
              </a:rPr>
              <a:t>hvordan forbereder man sig til debat?</a:t>
            </a:r>
            <a:br>
              <a:rPr lang="en-US" sz="3900">
                <a:solidFill>
                  <a:srgbClr val="FFFFFF"/>
                </a:solidFill>
              </a:rPr>
            </a:br>
            <a:endParaRPr lang="en-US" sz="3900">
              <a:solidFill>
                <a:srgbClr val="FFFFFF"/>
              </a:solidFill>
            </a:endParaRPr>
          </a:p>
        </p:txBody>
      </p: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79F1B0F4-BC5D-4BBC-BFC1-4AECA353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hvordan forbereder man sig til debat?"/>
          <p:cNvSpPr txBox="1"/>
          <p:nvPr/>
        </p:nvSpPr>
        <p:spPr>
          <a:xfrm>
            <a:off x="1608671" y="3295535"/>
            <a:ext cx="72200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endParaRPr sz="1266"/>
          </a:p>
        </p:txBody>
      </p:sp>
    </p:spTree>
    <p:extLst>
      <p:ext uri="{BB962C8B-B14F-4D97-AF65-F5344CB8AC3E}">
        <p14:creationId xmlns:p14="http://schemas.microsoft.com/office/powerpoint/2010/main" val="3525758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forberedelse</a:t>
            </a:r>
          </a:p>
        </p:txBody>
      </p:sp>
      <p:sp>
        <p:nvSpPr>
          <p:cNvPr id="262" name="1) Individuel brainstorm (2 min)…"/>
          <p:cNvSpPr txBox="1">
            <a:spLocks noGrp="1"/>
          </p:cNvSpPr>
          <p:nvPr>
            <p:ph idx="1"/>
          </p:nvPr>
        </p:nvSpPr>
        <p:spPr>
          <a:xfrm>
            <a:off x="899437" y="1729048"/>
            <a:ext cx="9720071" cy="40233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42879" indent="-242879" defTabSz="349138">
              <a:spcBef>
                <a:spcPts val="2461"/>
              </a:spcBef>
              <a:defRPr sz="2890">
                <a:effectLst>
                  <a:outerShdw blurRad="43180" dist="21590" dir="5400000" rotWithShape="0">
                    <a:srgbClr val="000000"/>
                  </a:outerShdw>
                </a:effectLst>
              </a:defRPr>
            </a:pPr>
            <a:r>
              <a:rPr lang="da-DK" sz="2000" dirty="0"/>
              <a:t>1) Individuel brainstorm (2 min)</a:t>
            </a:r>
          </a:p>
          <a:p>
            <a:pPr marL="242879" indent="-242879" defTabSz="349138">
              <a:spcBef>
                <a:spcPts val="2461"/>
              </a:spcBef>
              <a:defRPr sz="2890">
                <a:effectLst>
                  <a:outerShdw blurRad="43180" dist="21590" dir="5400000" rotWithShape="0">
                    <a:srgbClr val="000000"/>
                  </a:outerShdw>
                </a:effectLst>
              </a:defRPr>
            </a:pPr>
            <a:r>
              <a:rPr lang="da-DK" sz="2000" dirty="0"/>
              <a:t>2) Delt brainstorm</a:t>
            </a:r>
          </a:p>
          <a:p>
            <a:pPr marL="242879" indent="-242879" defTabSz="349138">
              <a:spcBef>
                <a:spcPts val="2461"/>
              </a:spcBef>
              <a:defRPr sz="2890">
                <a:effectLst>
                  <a:outerShdw blurRad="43180" dist="21590" dir="5400000" rotWithShape="0">
                    <a:srgbClr val="000000"/>
                  </a:outerShdw>
                </a:effectLst>
              </a:defRPr>
            </a:pPr>
            <a:r>
              <a:rPr lang="da-DK" sz="2000" dirty="0"/>
              <a:t>3) Evt. lidt research for inspiration</a:t>
            </a:r>
          </a:p>
          <a:p>
            <a:pPr marL="242879" indent="-242879" defTabSz="349138">
              <a:spcBef>
                <a:spcPts val="2461"/>
              </a:spcBef>
              <a:defRPr sz="2890">
                <a:effectLst>
                  <a:outerShdw blurRad="43180" dist="21590" dir="5400000" rotWithShape="0">
                    <a:srgbClr val="000000"/>
                  </a:outerShdw>
                </a:effectLst>
              </a:defRPr>
            </a:pPr>
            <a:r>
              <a:rPr lang="da-DK" sz="2000" dirty="0"/>
              <a:t>4) Vælg begrundelser/pointer</a:t>
            </a:r>
          </a:p>
          <a:p>
            <a:pPr marL="242879" indent="-242879" defTabSz="349138">
              <a:spcBef>
                <a:spcPts val="2461"/>
              </a:spcBef>
              <a:defRPr sz="2890">
                <a:effectLst>
                  <a:outerShdw blurRad="43180" dist="21590" dir="5400000" rotWithShape="0">
                    <a:srgbClr val="000000"/>
                  </a:outerShdw>
                </a:effectLst>
              </a:defRPr>
            </a:pPr>
            <a:r>
              <a:rPr lang="da-DK" sz="2000" dirty="0"/>
              <a:t>5) Beslut hvem der er 1. og 2. taler</a:t>
            </a:r>
          </a:p>
          <a:p>
            <a:pPr marL="242879" indent="-242879" defTabSz="349138">
              <a:spcBef>
                <a:spcPts val="2461"/>
              </a:spcBef>
              <a:defRPr sz="2890">
                <a:effectLst>
                  <a:outerShdw blurRad="43180" dist="21590" dir="5400000" rotWithShape="0">
                    <a:srgbClr val="000000"/>
                  </a:outerShdw>
                </a:effectLst>
              </a:defRPr>
            </a:pPr>
            <a:r>
              <a:rPr lang="da-DK" sz="2000" dirty="0"/>
              <a:t>6) Fordel jeres pointer på 1. og 2. talere</a:t>
            </a:r>
          </a:p>
          <a:p>
            <a:pPr marL="242879" indent="-242879" defTabSz="349138">
              <a:spcBef>
                <a:spcPts val="2461"/>
              </a:spcBef>
              <a:defRPr sz="2890">
                <a:effectLst>
                  <a:outerShdw blurRad="43180" dist="21590" dir="5400000" rotWithShape="0">
                    <a:srgbClr val="000000"/>
                  </a:outerShdw>
                </a:effectLst>
              </a:defRPr>
            </a:pPr>
            <a:r>
              <a:rPr lang="da-DK" sz="2000" dirty="0"/>
              <a:t>7) 1 og 2 talere arbejder hver for sig på PEE</a:t>
            </a:r>
          </a:p>
          <a:p>
            <a:pPr marL="242879" indent="-242879" defTabSz="349138">
              <a:spcBef>
                <a:spcPts val="2461"/>
              </a:spcBef>
              <a:defRPr sz="2890">
                <a:effectLst>
                  <a:outerShdw blurRad="43180" dist="21590" dir="5400000" rotWithShape="0">
                    <a:srgbClr val="000000"/>
                  </a:outerShdw>
                </a:effectLst>
              </a:defRPr>
            </a:pPr>
            <a:r>
              <a:rPr lang="da-DK" sz="2000" dirty="0"/>
              <a:t>8) : Evt. ekstra elever hjælper: finde evidens, hjælpe med </a:t>
            </a:r>
            <a:r>
              <a:rPr lang="da-DK" sz="2000" dirty="0" err="1"/>
              <a:t>snappy</a:t>
            </a:r>
            <a:r>
              <a:rPr lang="da-DK" sz="2000" dirty="0"/>
              <a:t> intro/</a:t>
            </a:r>
            <a:r>
              <a:rPr lang="da-DK" sz="2000" dirty="0" err="1"/>
              <a:t>outro</a:t>
            </a:r>
            <a:r>
              <a:rPr lang="da-DK" sz="2000" dirty="0"/>
              <a:t> eller PEE. Gennemtænke svar på modsatte sides mulige argumenter.</a:t>
            </a:r>
          </a:p>
        </p:txBody>
      </p:sp>
    </p:spTree>
    <p:extLst>
      <p:ext uri="{BB962C8B-B14F-4D97-AF65-F5344CB8AC3E}">
        <p14:creationId xmlns:p14="http://schemas.microsoft.com/office/powerpoint/2010/main" val="4012696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826B69-B03E-4936-8BA0-B8E8E7CEF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 – Skal vi som samfund prioritere straf eller resocialisering til kriminelle?</a:t>
            </a:r>
          </a:p>
        </p:txBody>
      </p:sp>
      <p:graphicFrame>
        <p:nvGraphicFramePr>
          <p:cNvPr id="7" name="Tabel 7">
            <a:extLst>
              <a:ext uri="{FF2B5EF4-FFF2-40B4-BE49-F238E27FC236}">
                <a16:creationId xmlns:a16="http://schemas.microsoft.com/office/drawing/2014/main" id="{1931BFFE-7233-4719-8308-EFA26B3D5E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5905563"/>
              </p:ext>
            </p:extLst>
          </p:nvPr>
        </p:nvGraphicFramePr>
        <p:xfrm>
          <a:off x="122548" y="2084832"/>
          <a:ext cx="11089124" cy="88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3789">
                  <a:extLst>
                    <a:ext uri="{9D8B030D-6E8A-4147-A177-3AD203B41FA5}">
                      <a16:colId xmlns:a16="http://schemas.microsoft.com/office/drawing/2014/main" val="2488299413"/>
                    </a:ext>
                  </a:extLst>
                </a:gridCol>
                <a:gridCol w="1029518">
                  <a:extLst>
                    <a:ext uri="{9D8B030D-6E8A-4147-A177-3AD203B41FA5}">
                      <a16:colId xmlns:a16="http://schemas.microsoft.com/office/drawing/2014/main" val="1829659111"/>
                    </a:ext>
                  </a:extLst>
                </a:gridCol>
                <a:gridCol w="5655817">
                  <a:extLst>
                    <a:ext uri="{9D8B030D-6E8A-4147-A177-3AD203B41FA5}">
                      <a16:colId xmlns:a16="http://schemas.microsoft.com/office/drawing/2014/main" val="1203347588"/>
                    </a:ext>
                  </a:extLst>
                </a:gridCol>
              </a:tblGrid>
              <a:tr h="394603">
                <a:tc>
                  <a:txBody>
                    <a:bodyPr/>
                    <a:lstStyle/>
                    <a:p>
                      <a:r>
                        <a:rPr lang="da-DK" sz="2400" dirty="0">
                          <a:solidFill>
                            <a:schemeClr val="tx1"/>
                          </a:solidFill>
                        </a:rPr>
                        <a:t>1-2 (Straf)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400" dirty="0" err="1"/>
                        <a:t>vs</a:t>
                      </a:r>
                      <a:endParaRPr lang="da-DK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400" dirty="0"/>
                        <a:t>3-4 (Resocialisering)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846756"/>
                  </a:ext>
                </a:extLst>
              </a:tr>
              <a:tr h="394603">
                <a:tc>
                  <a:txBody>
                    <a:bodyPr/>
                    <a:lstStyle/>
                    <a:p>
                      <a:r>
                        <a:rPr lang="da-DK" sz="2200" dirty="0">
                          <a:solidFill>
                            <a:schemeClr val="tx1"/>
                          </a:solidFill>
                        </a:rPr>
                        <a:t>Emmelie, Christine, Kristine, Julie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 err="1"/>
                        <a:t>Vs</a:t>
                      </a:r>
                      <a:endParaRPr lang="da-DK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Freja, Oliver, Katinka, Thea, Philip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654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1809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AADEFF-C7EB-B9D5-BB47-9A3DCD48C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Til forberedelsen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03078E1-B3EF-7635-560D-1B25D93C8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Husk </a:t>
            </a:r>
            <a:r>
              <a:rPr lang="en-US" dirty="0" err="1"/>
              <a:t>faglige</a:t>
            </a:r>
            <a:r>
              <a:rPr lang="en-US" dirty="0"/>
              <a:t> </a:t>
            </a:r>
            <a:r>
              <a:rPr lang="en-US" dirty="0" err="1"/>
              <a:t>argumenter</a:t>
            </a:r>
            <a:r>
              <a:rPr lang="en-US" dirty="0"/>
              <a:t> </a:t>
            </a:r>
          </a:p>
          <a:p>
            <a:r>
              <a:rPr lang="en-US" dirty="0" err="1"/>
              <a:t>Samfundsfaglig</a:t>
            </a:r>
            <a:r>
              <a:rPr lang="en-US" dirty="0"/>
              <a:t> </a:t>
            </a:r>
            <a:r>
              <a:rPr lang="en-US" dirty="0" err="1"/>
              <a:t>viden</a:t>
            </a:r>
            <a:endParaRPr lang="en-US" dirty="0"/>
          </a:p>
          <a:p>
            <a:r>
              <a:rPr lang="en-US" dirty="0"/>
              <a:t>Tal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anden</a:t>
            </a:r>
            <a:r>
              <a:rPr lang="en-US" dirty="0"/>
              <a:t> </a:t>
            </a:r>
            <a:r>
              <a:rPr lang="en-US" dirty="0" err="1"/>
              <a:t>empiri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understøtte</a:t>
            </a:r>
            <a:r>
              <a:rPr lang="en-US" dirty="0"/>
              <a:t> </a:t>
            </a:r>
            <a:r>
              <a:rPr lang="en-US" dirty="0" err="1"/>
              <a:t>jeres</a:t>
            </a:r>
            <a:r>
              <a:rPr lang="en-US" dirty="0"/>
              <a:t> pointer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err="1"/>
              <a:t>Fredagsgave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mig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da-DK" dirty="0">
                <a:hlinkClick r:id="rId2"/>
              </a:rPr>
              <a:t>Ud af kriminalitet – Kriminalforsorgen</a:t>
            </a:r>
            <a:endParaRPr lang="en-US" dirty="0"/>
          </a:p>
          <a:p>
            <a:pPr marL="0" indent="0">
              <a:buNone/>
            </a:pPr>
            <a:r>
              <a:rPr lang="da-DK">
                <a:hlinkClick r:id="rId3"/>
              </a:rPr>
              <a:t>Det er på tide med en langt hårdere kurs overfor kriminelle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338633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1723</TotalTime>
  <Words>742</Words>
  <Application>Microsoft Office PowerPoint</Application>
  <PresentationFormat>Widescreen</PresentationFormat>
  <Paragraphs>85</Paragraphs>
  <Slides>14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22" baseType="lpstr">
      <vt:lpstr>Arial</vt:lpstr>
      <vt:lpstr>Calibri</vt:lpstr>
      <vt:lpstr>Segoe UI</vt:lpstr>
      <vt:lpstr>Tw Cen MT</vt:lpstr>
      <vt:lpstr>Tw Cen MT Condensed</vt:lpstr>
      <vt:lpstr>Wingdings</vt:lpstr>
      <vt:lpstr>Wingdings 3</vt:lpstr>
      <vt:lpstr>Integral</vt:lpstr>
      <vt:lpstr>FORMEL DEBAT</vt:lpstr>
      <vt:lpstr>Teori: Hvorfor straffer staten kriminelle?</vt:lpstr>
      <vt:lpstr>Thomas Hobbes - Samfundspagten</vt:lpstr>
      <vt:lpstr>Immanuel Kant – den retfærdige straf</vt:lpstr>
      <vt:lpstr>Resocialisering</vt:lpstr>
      <vt:lpstr>Plan for modulet</vt:lpstr>
      <vt:lpstr>Hvad er formel debat??</vt:lpstr>
      <vt:lpstr>bliv mere overbevisende - pee</vt:lpstr>
      <vt:lpstr>Formel debat - STRUKTUR</vt:lpstr>
      <vt:lpstr>Hvad er snappy intro?</vt:lpstr>
      <vt:lpstr>hvordan forbereder man sig til debat? </vt:lpstr>
      <vt:lpstr>forberedelse</vt:lpstr>
      <vt:lpstr>Grupper – Skal vi som samfund prioritere straf eller resocialisering til kriminelle?</vt:lpstr>
      <vt:lpstr>Til forberedelsen </vt:lpstr>
    </vt:vector>
  </TitlesOfParts>
  <Company>IT Center Nord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FORMEL DEBAT</dc:title>
  <dc:creator>Tina Andersen</dc:creator>
  <cp:lastModifiedBy>Christoffer Østergaard Carstens</cp:lastModifiedBy>
  <cp:revision>14</cp:revision>
  <dcterms:created xsi:type="dcterms:W3CDTF">2020-10-26T08:07:50Z</dcterms:created>
  <dcterms:modified xsi:type="dcterms:W3CDTF">2025-03-20T19:27:16Z</dcterms:modified>
</cp:coreProperties>
</file>