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7" r:id="rId2"/>
    <p:sldId id="278" r:id="rId3"/>
    <p:sldId id="279" r:id="rId4"/>
    <p:sldId id="280" r:id="rId5"/>
    <p:sldId id="281" r:id="rId6"/>
    <p:sldId id="283" r:id="rId7"/>
    <p:sldId id="282" r:id="rId8"/>
    <p:sldId id="284" r:id="rId9"/>
    <p:sldId id="285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29D28A-2B0B-4744-816D-83C478A4C7DF}" v="8" dt="2025-03-26T11:44:54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332" autoAdjust="0"/>
  </p:normalViewPr>
  <p:slideViewPr>
    <p:cSldViewPr snapToGrid="0">
      <p:cViewPr varScale="1">
        <p:scale>
          <a:sx n="91" d="100"/>
          <a:sy n="91" d="100"/>
        </p:scale>
        <p:origin x="135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D3AF99A1-B5D2-4359-A1C8-EC25F151823B}"/>
    <pc:docChg chg="undo custSel addSld delSld modSld sldOrd">
      <pc:chgData name="Christoffer Østergaard Carstens" userId="5d542c86-40b2-4e4f-ab37-dc2fab4fc46a" providerId="ADAL" clId="{D3AF99A1-B5D2-4359-A1C8-EC25F151823B}" dt="2025-01-23T08:03:05.807" v="802" actId="20577"/>
      <pc:docMkLst>
        <pc:docMk/>
      </pc:docMkLst>
      <pc:sldChg chg="modSp mod">
        <pc:chgData name="Christoffer Østergaard Carstens" userId="5d542c86-40b2-4e4f-ab37-dc2fab4fc46a" providerId="ADAL" clId="{D3AF99A1-B5D2-4359-A1C8-EC25F151823B}" dt="2025-01-21T13:52:22.258" v="47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D3AF99A1-B5D2-4359-A1C8-EC25F151823B}" dt="2025-01-21T13:52:22.258" v="47" actId="20577"/>
          <ac:spMkLst>
            <pc:docMk/>
            <pc:sldMk cId="2658932291" sldId="257"/>
            <ac:spMk id="2" creationId="{171254F6-4B12-4FDF-9208-B95E05DBDEB4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1T14:00:34.300" v="260" actId="20577"/>
        <pc:sldMkLst>
          <pc:docMk/>
          <pc:sldMk cId="4022863179" sldId="258"/>
        </pc:sldMkLst>
        <pc:spChg chg="mod">
          <ac:chgData name="Christoffer Østergaard Carstens" userId="5d542c86-40b2-4e4f-ab37-dc2fab4fc46a" providerId="ADAL" clId="{D3AF99A1-B5D2-4359-A1C8-EC25F151823B}" dt="2025-01-21T14:00:34.300" v="260" actId="20577"/>
          <ac:spMkLst>
            <pc:docMk/>
            <pc:sldMk cId="4022863179" sldId="258"/>
            <ac:spMk id="2" creationId="{131FCBCD-9C19-23FD-B9A4-4315893DF3CC}"/>
          </ac:spMkLst>
        </pc:spChg>
        <pc:spChg chg="mod">
          <ac:chgData name="Christoffer Østergaard Carstens" userId="5d542c86-40b2-4e4f-ab37-dc2fab4fc46a" providerId="ADAL" clId="{D3AF99A1-B5D2-4359-A1C8-EC25F151823B}" dt="2025-01-21T13:52:51.863" v="67" actId="5793"/>
          <ac:spMkLst>
            <pc:docMk/>
            <pc:sldMk cId="4022863179" sldId="258"/>
            <ac:spMk id="3" creationId="{09A0FBFF-4F61-4242-52D5-AF695E5C345A}"/>
          </ac:spMkLst>
        </pc:spChg>
      </pc:sldChg>
      <pc:sldChg chg="addSp modSp new modNotesTx">
        <pc:chgData name="Christoffer Østergaard Carstens" userId="5d542c86-40b2-4e4f-ab37-dc2fab4fc46a" providerId="ADAL" clId="{D3AF99A1-B5D2-4359-A1C8-EC25F151823B}" dt="2025-01-21T13:53:27.005" v="86"/>
        <pc:sldMkLst>
          <pc:docMk/>
          <pc:sldMk cId="2881628505" sldId="259"/>
        </pc:sldMkLst>
        <pc:picChg chg="add mod">
          <ac:chgData name="Christoffer Østergaard Carstens" userId="5d542c86-40b2-4e4f-ab37-dc2fab4fc46a" providerId="ADAL" clId="{D3AF99A1-B5D2-4359-A1C8-EC25F151823B}" dt="2025-01-21T13:53:19.110" v="72" actId="14100"/>
          <ac:picMkLst>
            <pc:docMk/>
            <pc:sldMk cId="2881628505" sldId="259"/>
            <ac:picMk id="1026" creationId="{0A451182-9CE6-186B-7267-E4F0DDADDFF8}"/>
          </ac:picMkLst>
        </pc:picChg>
      </pc:sldChg>
      <pc:sldChg chg="add del">
        <pc:chgData name="Christoffer Østergaard Carstens" userId="5d542c86-40b2-4e4f-ab37-dc2fab4fc46a" providerId="ADAL" clId="{D3AF99A1-B5D2-4359-A1C8-EC25F151823B}" dt="2025-01-21T13:52:34.858" v="62" actId="47"/>
        <pc:sldMkLst>
          <pc:docMk/>
          <pc:sldMk cId="4104283848" sldId="259"/>
        </pc:sldMkLst>
      </pc:sldChg>
      <pc:sldChg chg="addSp delSp modSp new mod setBg modNotesTx">
        <pc:chgData name="Christoffer Østergaard Carstens" userId="5d542c86-40b2-4e4f-ab37-dc2fab4fc46a" providerId="ADAL" clId="{D3AF99A1-B5D2-4359-A1C8-EC25F151823B}" dt="2025-01-21T13:55:39.351" v="123"/>
        <pc:sldMkLst>
          <pc:docMk/>
          <pc:sldMk cId="2739992036" sldId="260"/>
        </pc:sldMkLst>
        <pc:spChg chg="add del mod">
          <ac:chgData name="Christoffer Østergaard Carstens" userId="5d542c86-40b2-4e4f-ab37-dc2fab4fc46a" providerId="ADAL" clId="{D3AF99A1-B5D2-4359-A1C8-EC25F151823B}" dt="2025-01-21T13:54:57.287" v="118" actId="1076"/>
          <ac:spMkLst>
            <pc:docMk/>
            <pc:sldMk cId="2739992036" sldId="260"/>
            <ac:spMk id="2" creationId="{F3FC3DB3-9394-CFF0-0446-2E13ECB238F0}"/>
          </ac:spMkLst>
        </pc:spChg>
        <pc:spChg chg="add del">
          <ac:chgData name="Christoffer Østergaard Carstens" userId="5d542c86-40b2-4e4f-ab37-dc2fab4fc46a" providerId="ADAL" clId="{D3AF99A1-B5D2-4359-A1C8-EC25F151823B}" dt="2025-01-21T13:54:43.834" v="95" actId="26606"/>
          <ac:spMkLst>
            <pc:docMk/>
            <pc:sldMk cId="2739992036" sldId="260"/>
            <ac:spMk id="3" creationId="{B864CD25-6CCE-1722-D7BB-BEFE71ADA246}"/>
          </ac:spMkLst>
        </pc:spChg>
        <pc:spChg chg="add del">
          <ac:chgData name="Christoffer Østergaard Carstens" userId="5d542c86-40b2-4e4f-ab37-dc2fab4fc46a" providerId="ADAL" clId="{D3AF99A1-B5D2-4359-A1C8-EC25F151823B}" dt="2025-01-21T13:54:39.968" v="91" actId="26606"/>
          <ac:spMkLst>
            <pc:docMk/>
            <pc:sldMk cId="2739992036" sldId="26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4:53.154" v="116" actId="14100"/>
          <ac:picMkLst>
            <pc:docMk/>
            <pc:sldMk cId="2739992036" sldId="260"/>
            <ac:picMk id="2050" creationId="{D1924B4E-DD55-DD2E-6C42-3B385BD5E47A}"/>
          </ac:picMkLst>
        </pc:picChg>
      </pc:sldChg>
      <pc:sldChg chg="addSp delSp modSp new mod ord setBg">
        <pc:chgData name="Christoffer Østergaard Carstens" userId="5d542c86-40b2-4e4f-ab37-dc2fab4fc46a" providerId="ADAL" clId="{D3AF99A1-B5D2-4359-A1C8-EC25F151823B}" dt="2025-01-22T13:04:12.817" v="262"/>
        <pc:sldMkLst>
          <pc:docMk/>
          <pc:sldMk cId="3987467269" sldId="261"/>
        </pc:sldMkLst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2" creationId="{DDA2EAC0-F931-47D5-2E39-1C4BC8476DC1}"/>
          </ac:spMkLst>
        </pc:spChg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3" creationId="{36CE35BE-ED05-FA7C-903F-AB25CCE7B5A5}"/>
          </ac:spMkLst>
        </pc:spChg>
        <pc:picChg chg="add mod">
          <ac:chgData name="Christoffer Østergaard Carstens" userId="5d542c86-40b2-4e4f-ab37-dc2fab4fc46a" providerId="ADAL" clId="{D3AF99A1-B5D2-4359-A1C8-EC25F151823B}" dt="2025-01-21T13:58:12.657" v="127" actId="27614"/>
          <ac:picMkLst>
            <pc:docMk/>
            <pc:sldMk cId="3987467269" sldId="261"/>
            <ac:picMk id="3074" creationId="{DA42C87A-4CB6-C750-F65A-FBE36A90A25A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8:16.522" v="130" actId="26606"/>
        <pc:sldMkLst>
          <pc:docMk/>
          <pc:sldMk cId="4258296256" sldId="262"/>
        </pc:sldMkLst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2" creationId="{E3A665D3-5277-062F-F9FD-26062131F70B}"/>
          </ac:spMkLst>
        </pc:spChg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3" creationId="{37622F16-635D-E4D2-88F1-39B8DC52722A}"/>
          </ac:spMkLst>
        </pc:spChg>
        <pc:spChg chg="add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10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8:16.522" v="130" actId="26606"/>
          <ac:picMkLst>
            <pc:docMk/>
            <pc:sldMk cId="4258296256" sldId="262"/>
            <ac:picMk id="5" creationId="{1DCB06CF-65D1-7553-3E28-34AEE61A5ADC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33.413" v="172" actId="27614"/>
        <pc:sldMkLst>
          <pc:docMk/>
          <pc:sldMk cId="2225882723" sldId="263"/>
        </pc:sldMkLst>
        <pc:spChg chg="add del mo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2" creationId="{92FBD106-33AC-8B81-E171-BC1440C4DAF9}"/>
          </ac:spMkLst>
        </pc:spChg>
        <pc:spChg chg="add del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3" creationId="{7B9F49CA-1490-8179-DB0E-C996284DC681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7" creationId="{6753252F-4873-4F63-801D-CC719279A7D5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8" creationId="{047C8CCB-F95D-4249-92DD-651249D3535A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0" creationId="{32BC26D8-82FB-445E-AA49-62A77D7C1EE0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2" creationId="{CB44330D-EA18-4254-AA95-EB49948539B8}"/>
          </ac:spMkLst>
        </pc:spChg>
        <pc:picChg chg="add mod">
          <ac:chgData name="Christoffer Østergaard Carstens" userId="5d542c86-40b2-4e4f-ab37-dc2fab4fc46a" providerId="ADAL" clId="{D3AF99A1-B5D2-4359-A1C8-EC25F151823B}" dt="2025-01-21T13:59:33.413" v="172" actId="27614"/>
          <ac:picMkLst>
            <pc:docMk/>
            <pc:sldMk cId="2225882723" sldId="263"/>
            <ac:picMk id="5" creationId="{A81D9C6A-736A-DC3E-D093-82192062E843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53.996" v="189" actId="26606"/>
        <pc:sldMkLst>
          <pc:docMk/>
          <pc:sldMk cId="1397592468" sldId="264"/>
        </pc:sldMkLst>
        <pc:spChg chg="mod or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2" creationId="{65A1FD8B-627E-9E3E-5BA3-A47B60965EF4}"/>
          </ac:spMkLst>
        </pc:spChg>
        <pc:spChg chg="del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3" creationId="{F839C754-049E-2AD6-9F34-AA62CA6CE304}"/>
          </ac:spMkLst>
        </pc:spChg>
        <pc:spChg chg="ad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10" creationId="{37C89E4B-3C9F-44B9-8B86-D9E3D112D8EC}"/>
          </ac:spMkLst>
        </pc:spChg>
        <pc:picChg chg="add mod">
          <ac:chgData name="Christoffer Østergaard Carstens" userId="5d542c86-40b2-4e4f-ab37-dc2fab4fc46a" providerId="ADAL" clId="{D3AF99A1-B5D2-4359-A1C8-EC25F151823B}" dt="2025-01-21T13:59:53.996" v="189" actId="26606"/>
          <ac:picMkLst>
            <pc:docMk/>
            <pc:sldMk cId="1397592468" sldId="264"/>
            <ac:picMk id="5" creationId="{5D144EAB-0721-90E4-C6A9-40BC77C5EE77}"/>
          </ac:picMkLst>
        </pc:pic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2" creationId="{AA2EAA10-076F-46BD-8F0F-B9A2FB77A85C}"/>
          </ac:cxnSpMkLst>
        </pc:cxn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4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D3AF99A1-B5D2-4359-A1C8-EC25F151823B}" dt="2025-01-22T13:12:25.055" v="568" actId="20577"/>
        <pc:sldMkLst>
          <pc:docMk/>
          <pc:sldMk cId="2336951536" sldId="265"/>
        </pc:sldMkLst>
        <pc:spChg chg="mod">
          <ac:chgData name="Christoffer Østergaard Carstens" userId="5d542c86-40b2-4e4f-ab37-dc2fab4fc46a" providerId="ADAL" clId="{D3AF99A1-B5D2-4359-A1C8-EC25F151823B}" dt="2025-01-22T13:06:29.907" v="275" actId="20577"/>
          <ac:spMkLst>
            <pc:docMk/>
            <pc:sldMk cId="2336951536" sldId="265"/>
            <ac:spMk id="2" creationId="{B2E77309-591B-CE53-9313-7012CA3BCBF2}"/>
          </ac:spMkLst>
        </pc:spChg>
        <pc:spChg chg="mod">
          <ac:chgData name="Christoffer Østergaard Carstens" userId="5d542c86-40b2-4e4f-ab37-dc2fab4fc46a" providerId="ADAL" clId="{D3AF99A1-B5D2-4359-A1C8-EC25F151823B}" dt="2025-01-22T13:12:25.055" v="568" actId="20577"/>
          <ac:spMkLst>
            <pc:docMk/>
            <pc:sldMk cId="2336951536" sldId="265"/>
            <ac:spMk id="3" creationId="{2427BDD4-C9E7-B801-53FA-FE882798F36D}"/>
          </ac:spMkLst>
        </pc:spChg>
      </pc:sldChg>
      <pc:sldChg chg="new del">
        <pc:chgData name="Christoffer Østergaard Carstens" userId="5d542c86-40b2-4e4f-ab37-dc2fab4fc46a" providerId="ADAL" clId="{D3AF99A1-B5D2-4359-A1C8-EC25F151823B}" dt="2025-01-22T13:05:18.821" v="263" actId="47"/>
        <pc:sldMkLst>
          <pc:docMk/>
          <pc:sldMk cId="3597982317" sldId="265"/>
        </pc:sldMkLst>
      </pc:sldChg>
      <pc:sldChg chg="modSp new mod">
        <pc:chgData name="Christoffer Østergaard Carstens" userId="5d542c86-40b2-4e4f-ab37-dc2fab4fc46a" providerId="ADAL" clId="{D3AF99A1-B5D2-4359-A1C8-EC25F151823B}" dt="2025-01-22T13:13:11.806" v="588" actId="20577"/>
        <pc:sldMkLst>
          <pc:docMk/>
          <pc:sldMk cId="971183133" sldId="266"/>
        </pc:sldMkLst>
        <pc:spChg chg="mod">
          <ac:chgData name="Christoffer Østergaard Carstens" userId="5d542c86-40b2-4e4f-ab37-dc2fab4fc46a" providerId="ADAL" clId="{D3AF99A1-B5D2-4359-A1C8-EC25F151823B}" dt="2025-01-22T13:13:11.806" v="588" actId="20577"/>
          <ac:spMkLst>
            <pc:docMk/>
            <pc:sldMk cId="971183133" sldId="266"/>
            <ac:spMk id="2" creationId="{D5D30A39-11C8-193B-C777-E8D0DC68FC3E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7:54:52.309" v="597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D3AF99A1-B5D2-4359-A1C8-EC25F151823B}" dt="2025-01-23T07:54:52.309" v="597" actId="20577"/>
          <ac:spMkLst>
            <pc:docMk/>
            <pc:sldMk cId="3779086617" sldId="267"/>
            <ac:spMk id="2" creationId="{87FB9FB4-08F3-9B61-A2A4-68F53B939684}"/>
          </ac:spMkLst>
        </pc:spChg>
        <pc:spChg chg="mod">
          <ac:chgData name="Christoffer Østergaard Carstens" userId="5d542c86-40b2-4e4f-ab37-dc2fab4fc46a" providerId="ADAL" clId="{D3AF99A1-B5D2-4359-A1C8-EC25F151823B}" dt="2025-01-23T07:47:48.526" v="590"/>
          <ac:spMkLst>
            <pc:docMk/>
            <pc:sldMk cId="3779086617" sldId="267"/>
            <ac:spMk id="3" creationId="{6417AA16-5171-6922-BB65-47F0574EC8F2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8:03:05.807" v="802" actId="20577"/>
        <pc:sldMkLst>
          <pc:docMk/>
          <pc:sldMk cId="1059075761" sldId="268"/>
        </pc:sldMkLst>
        <pc:spChg chg="mod">
          <ac:chgData name="Christoffer Østergaard Carstens" userId="5d542c86-40b2-4e4f-ab37-dc2fab4fc46a" providerId="ADAL" clId="{D3AF99A1-B5D2-4359-A1C8-EC25F151823B}" dt="2025-01-23T08:03:05.807" v="802" actId="20577"/>
          <ac:spMkLst>
            <pc:docMk/>
            <pc:sldMk cId="1059075761" sldId="268"/>
            <ac:spMk id="3" creationId="{06BF876C-894A-12F3-D7A8-DA56CBCCA787}"/>
          </ac:spMkLst>
        </pc:spChg>
      </pc:sldChg>
      <pc:sldChg chg="del">
        <pc:chgData name="Christoffer Østergaard Carstens" userId="5d542c86-40b2-4e4f-ab37-dc2fab4fc46a" providerId="ADAL" clId="{D3AF99A1-B5D2-4359-A1C8-EC25F151823B}" dt="2025-01-21T13:52:24.842" v="49" actId="47"/>
        <pc:sldMkLst>
          <pc:docMk/>
          <pc:sldMk cId="1328735496" sldId="382"/>
        </pc:sldMkLst>
      </pc:sldChg>
      <pc:sldChg chg="del">
        <pc:chgData name="Christoffer Østergaard Carstens" userId="5d542c86-40b2-4e4f-ab37-dc2fab4fc46a" providerId="ADAL" clId="{D3AF99A1-B5D2-4359-A1C8-EC25F151823B}" dt="2025-01-21T13:52:25.007" v="50" actId="47"/>
        <pc:sldMkLst>
          <pc:docMk/>
          <pc:sldMk cId="3447906813" sldId="384"/>
        </pc:sldMkLst>
      </pc:sldChg>
      <pc:sldChg chg="del">
        <pc:chgData name="Christoffer Østergaard Carstens" userId="5d542c86-40b2-4e4f-ab37-dc2fab4fc46a" providerId="ADAL" clId="{D3AF99A1-B5D2-4359-A1C8-EC25F151823B}" dt="2025-01-21T13:52:25.822" v="56" actId="47"/>
        <pc:sldMkLst>
          <pc:docMk/>
          <pc:sldMk cId="1322302220" sldId="385"/>
        </pc:sldMkLst>
      </pc:sldChg>
      <pc:sldChg chg="del">
        <pc:chgData name="Christoffer Østergaard Carstens" userId="5d542c86-40b2-4e4f-ab37-dc2fab4fc46a" providerId="ADAL" clId="{D3AF99A1-B5D2-4359-A1C8-EC25F151823B}" dt="2025-01-21T13:52:25.948" v="57" actId="47"/>
        <pc:sldMkLst>
          <pc:docMk/>
          <pc:sldMk cId="1153967355" sldId="386"/>
        </pc:sldMkLst>
      </pc:sldChg>
      <pc:sldChg chg="del">
        <pc:chgData name="Christoffer Østergaard Carstens" userId="5d542c86-40b2-4e4f-ab37-dc2fab4fc46a" providerId="ADAL" clId="{D3AF99A1-B5D2-4359-A1C8-EC25F151823B}" dt="2025-01-21T13:52:25.697" v="55" actId="47"/>
        <pc:sldMkLst>
          <pc:docMk/>
          <pc:sldMk cId="415131875" sldId="390"/>
        </pc:sldMkLst>
      </pc:sldChg>
      <pc:sldChg chg="del">
        <pc:chgData name="Christoffer Østergaard Carstens" userId="5d542c86-40b2-4e4f-ab37-dc2fab4fc46a" providerId="ADAL" clId="{D3AF99A1-B5D2-4359-A1C8-EC25F151823B}" dt="2025-01-21T13:52:25.399" v="53" actId="47"/>
        <pc:sldMkLst>
          <pc:docMk/>
          <pc:sldMk cId="3966924709" sldId="391"/>
        </pc:sldMkLst>
      </pc:sldChg>
      <pc:sldChg chg="del">
        <pc:chgData name="Christoffer Østergaard Carstens" userId="5d542c86-40b2-4e4f-ab37-dc2fab4fc46a" providerId="ADAL" clId="{D3AF99A1-B5D2-4359-A1C8-EC25F151823B}" dt="2025-01-21T13:52:25.543" v="54" actId="47"/>
        <pc:sldMkLst>
          <pc:docMk/>
          <pc:sldMk cId="1355043599" sldId="392"/>
        </pc:sldMkLst>
      </pc:sldChg>
      <pc:sldChg chg="del">
        <pc:chgData name="Christoffer Østergaard Carstens" userId="5d542c86-40b2-4e4f-ab37-dc2fab4fc46a" providerId="ADAL" clId="{D3AF99A1-B5D2-4359-A1C8-EC25F151823B}" dt="2025-01-21T13:52:24.662" v="48" actId="47"/>
        <pc:sldMkLst>
          <pc:docMk/>
          <pc:sldMk cId="2645651719" sldId="394"/>
        </pc:sldMkLst>
      </pc:sldChg>
      <pc:sldChg chg="del">
        <pc:chgData name="Christoffer Østergaard Carstens" userId="5d542c86-40b2-4e4f-ab37-dc2fab4fc46a" providerId="ADAL" clId="{D3AF99A1-B5D2-4359-A1C8-EC25F151823B}" dt="2025-01-21T13:52:25.133" v="51" actId="47"/>
        <pc:sldMkLst>
          <pc:docMk/>
          <pc:sldMk cId="1288859829" sldId="395"/>
        </pc:sldMkLst>
      </pc:sldChg>
      <pc:sldChg chg="del">
        <pc:chgData name="Christoffer Østergaard Carstens" userId="5d542c86-40b2-4e4f-ab37-dc2fab4fc46a" providerId="ADAL" clId="{D3AF99A1-B5D2-4359-A1C8-EC25F151823B}" dt="2025-01-21T13:52:26.116" v="58" actId="47"/>
        <pc:sldMkLst>
          <pc:docMk/>
          <pc:sldMk cId="3692958032" sldId="396"/>
        </pc:sldMkLst>
      </pc:sldChg>
      <pc:sldChg chg="del">
        <pc:chgData name="Christoffer Østergaard Carstens" userId="5d542c86-40b2-4e4f-ab37-dc2fab4fc46a" providerId="ADAL" clId="{D3AF99A1-B5D2-4359-A1C8-EC25F151823B}" dt="2025-01-21T13:52:26.796" v="59" actId="47"/>
        <pc:sldMkLst>
          <pc:docMk/>
          <pc:sldMk cId="1349045651" sldId="397"/>
        </pc:sldMkLst>
      </pc:sldChg>
      <pc:sldChg chg="del">
        <pc:chgData name="Christoffer Østergaard Carstens" userId="5d542c86-40b2-4e4f-ab37-dc2fab4fc46a" providerId="ADAL" clId="{D3AF99A1-B5D2-4359-A1C8-EC25F151823B}" dt="2025-01-21T13:52:25.274" v="52" actId="47"/>
        <pc:sldMkLst>
          <pc:docMk/>
          <pc:sldMk cId="21065449" sldId="398"/>
        </pc:sldMkLst>
      </pc:sldChg>
      <pc:sldChg chg="del">
        <pc:chgData name="Christoffer Østergaard Carstens" userId="5d542c86-40b2-4e4f-ab37-dc2fab4fc46a" providerId="ADAL" clId="{D3AF99A1-B5D2-4359-A1C8-EC25F151823B}" dt="2025-01-21T13:52:11.971" v="1" actId="47"/>
        <pc:sldMkLst>
          <pc:docMk/>
          <pc:sldMk cId="1874574480" sldId="399"/>
        </pc:sldMkLst>
      </pc:sldChg>
      <pc:sldChg chg="del">
        <pc:chgData name="Christoffer Østergaard Carstens" userId="5d542c86-40b2-4e4f-ab37-dc2fab4fc46a" providerId="ADAL" clId="{D3AF99A1-B5D2-4359-A1C8-EC25F151823B}" dt="2025-01-21T13:52:11.185" v="0" actId="47"/>
        <pc:sldMkLst>
          <pc:docMk/>
          <pc:sldMk cId="1579822005" sldId="400"/>
        </pc:sldMkLst>
      </pc:sldChg>
    </pc:docChg>
  </pc:docChgLst>
  <pc:docChgLst>
    <pc:chgData name="Christoffer Østergaard Carstens" userId="5d542c86-40b2-4e4f-ab37-dc2fab4fc46a" providerId="ADAL" clId="{66644B4D-E565-466F-AB8E-8EE185D95295}"/>
    <pc:docChg chg="undo custSel addSld delSld modSld sldOrd">
      <pc:chgData name="Christoffer Østergaard Carstens" userId="5d542c86-40b2-4e4f-ab37-dc2fab4fc46a" providerId="ADAL" clId="{66644B4D-E565-466F-AB8E-8EE185D95295}" dt="2025-02-25T12:15:58.640" v="767" actId="26606"/>
      <pc:docMkLst>
        <pc:docMk/>
      </pc:docMkLst>
      <pc:sldChg chg="modSp mod">
        <pc:chgData name="Christoffer Østergaard Carstens" userId="5d542c86-40b2-4e4f-ab37-dc2fab4fc46a" providerId="ADAL" clId="{66644B4D-E565-466F-AB8E-8EE185D95295}" dt="2025-02-24T19:44:36.303" v="93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66644B4D-E565-466F-AB8E-8EE185D95295}" dt="2025-02-24T19:44:27.846" v="63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6644B4D-E565-466F-AB8E-8EE185D95295}" dt="2025-02-24T19:44:36.303" v="93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del">
        <pc:chgData name="Christoffer Østergaard Carstens" userId="5d542c86-40b2-4e4f-ab37-dc2fab4fc46a" providerId="ADAL" clId="{66644B4D-E565-466F-AB8E-8EE185D95295}" dt="2025-02-24T19:44:41.119" v="100" actId="47"/>
        <pc:sldMkLst>
          <pc:docMk/>
          <pc:sldMk cId="4022863179" sldId="258"/>
        </pc:sldMkLst>
      </pc:sldChg>
      <pc:sldChg chg="del">
        <pc:chgData name="Christoffer Østergaard Carstens" userId="5d542c86-40b2-4e4f-ab37-dc2fab4fc46a" providerId="ADAL" clId="{66644B4D-E565-466F-AB8E-8EE185D95295}" dt="2025-02-24T19:44:39.961" v="96" actId="47"/>
        <pc:sldMkLst>
          <pc:docMk/>
          <pc:sldMk cId="2881628505" sldId="259"/>
        </pc:sldMkLst>
      </pc:sldChg>
      <pc:sldChg chg="del">
        <pc:chgData name="Christoffer Østergaard Carstens" userId="5d542c86-40b2-4e4f-ab37-dc2fab4fc46a" providerId="ADAL" clId="{66644B4D-E565-466F-AB8E-8EE185D95295}" dt="2025-02-24T19:44:40.794" v="98" actId="47"/>
        <pc:sldMkLst>
          <pc:docMk/>
          <pc:sldMk cId="2739992036" sldId="260"/>
        </pc:sldMkLst>
      </pc:sldChg>
      <pc:sldChg chg="del">
        <pc:chgData name="Christoffer Østergaard Carstens" userId="5d542c86-40b2-4e4f-ab37-dc2fab4fc46a" providerId="ADAL" clId="{66644B4D-E565-466F-AB8E-8EE185D95295}" dt="2025-02-24T19:44:40.490" v="97" actId="47"/>
        <pc:sldMkLst>
          <pc:docMk/>
          <pc:sldMk cId="3987467269" sldId="261"/>
        </pc:sldMkLst>
      </pc:sldChg>
      <pc:sldChg chg="del">
        <pc:chgData name="Christoffer Østergaard Carstens" userId="5d542c86-40b2-4e4f-ab37-dc2fab4fc46a" providerId="ADAL" clId="{66644B4D-E565-466F-AB8E-8EE185D95295}" dt="2025-02-24T19:44:40.962" v="99" actId="47"/>
        <pc:sldMkLst>
          <pc:docMk/>
          <pc:sldMk cId="4258296256" sldId="262"/>
        </pc:sldMkLst>
      </pc:sldChg>
      <pc:sldChg chg="del">
        <pc:chgData name="Christoffer Østergaard Carstens" userId="5d542c86-40b2-4e4f-ab37-dc2fab4fc46a" providerId="ADAL" clId="{66644B4D-E565-466F-AB8E-8EE185D95295}" dt="2025-02-24T19:44:39.010" v="94" actId="47"/>
        <pc:sldMkLst>
          <pc:docMk/>
          <pc:sldMk cId="2225882723" sldId="263"/>
        </pc:sldMkLst>
      </pc:sldChg>
      <pc:sldChg chg="del">
        <pc:chgData name="Christoffer Østergaard Carstens" userId="5d542c86-40b2-4e4f-ab37-dc2fab4fc46a" providerId="ADAL" clId="{66644B4D-E565-466F-AB8E-8EE185D95295}" dt="2025-02-24T19:44:39.344" v="95" actId="47"/>
        <pc:sldMkLst>
          <pc:docMk/>
          <pc:sldMk cId="1397592468" sldId="264"/>
        </pc:sldMkLst>
      </pc:sldChg>
      <pc:sldChg chg="del">
        <pc:chgData name="Christoffer Østergaard Carstens" userId="5d542c86-40b2-4e4f-ab37-dc2fab4fc46a" providerId="ADAL" clId="{66644B4D-E565-466F-AB8E-8EE185D95295}" dt="2025-02-24T19:44:41.310" v="101" actId="47"/>
        <pc:sldMkLst>
          <pc:docMk/>
          <pc:sldMk cId="2336951536" sldId="265"/>
        </pc:sldMkLst>
      </pc:sldChg>
      <pc:sldChg chg="del">
        <pc:chgData name="Christoffer Østergaard Carstens" userId="5d542c86-40b2-4e4f-ab37-dc2fab4fc46a" providerId="ADAL" clId="{66644B4D-E565-466F-AB8E-8EE185D95295}" dt="2025-02-24T19:44:45.746" v="105" actId="47"/>
        <pc:sldMkLst>
          <pc:docMk/>
          <pc:sldMk cId="971183133" sldId="266"/>
        </pc:sldMkLst>
      </pc:sldChg>
      <pc:sldChg chg="add del ord">
        <pc:chgData name="Christoffer Østergaard Carstens" userId="5d542c86-40b2-4e4f-ab37-dc2fab4fc46a" providerId="ADAL" clId="{66644B4D-E565-466F-AB8E-8EE185D95295}" dt="2025-02-25T08:22:17.201" v="412"/>
        <pc:sldMkLst>
          <pc:docMk/>
          <pc:sldMk cId="3779086617" sldId="267"/>
        </pc:sldMkLst>
      </pc:sldChg>
      <pc:sldChg chg="del">
        <pc:chgData name="Christoffer Østergaard Carstens" userId="5d542c86-40b2-4e4f-ab37-dc2fab4fc46a" providerId="ADAL" clId="{66644B4D-E565-466F-AB8E-8EE185D95295}" dt="2025-02-24T19:44:45.348" v="104" actId="47"/>
        <pc:sldMkLst>
          <pc:docMk/>
          <pc:sldMk cId="1059075761" sldId="268"/>
        </pc:sldMkLst>
      </pc:sldChg>
      <pc:sldChg chg="addSp delSp modSp new mod setBg modAnim">
        <pc:chgData name="Christoffer Østergaard Carstens" userId="5d542c86-40b2-4e4f-ab37-dc2fab4fc46a" providerId="ADAL" clId="{66644B4D-E565-466F-AB8E-8EE185D95295}" dt="2025-02-25T12:15:58.640" v="767" actId="26606"/>
        <pc:sldMkLst>
          <pc:docMk/>
          <pc:sldMk cId="2017354596" sldId="268"/>
        </pc:sldMkLst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2" creationId="{61718B38-A74A-BAA6-81D9-8D22310D7E63}"/>
          </ac:spMkLst>
        </pc:spChg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3" creationId="{3A04A965-32FB-BC12-09F9-B941FDADD5AE}"/>
          </ac:spMkLst>
        </pc:spChg>
        <pc:spChg chg="add del">
          <ac:chgData name="Christoffer Østergaard Carstens" userId="5d542c86-40b2-4e4f-ab37-dc2fab4fc46a" providerId="ADAL" clId="{66644B4D-E565-466F-AB8E-8EE185D95295}" dt="2025-02-25T12:15:58.593" v="766" actId="26606"/>
          <ac:spMkLst>
            <pc:docMk/>
            <pc:sldMk cId="2017354596" sldId="268"/>
            <ac:spMk id="10" creationId="{1A95671B-3CC6-4792-9114-B74FAEA224E6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2" creationId="{D1EA859B-E555-4109-94F3-6700E046E008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3" creationId="{04812C46-200A-4DEB-A05E-3ED6C68C2387}"/>
          </ac:spMkLst>
        </pc:spChg>
        <pc:picChg chg="add mod ord">
          <ac:chgData name="Christoffer Østergaard Carstens" userId="5d542c86-40b2-4e4f-ab37-dc2fab4fc46a" providerId="ADAL" clId="{66644B4D-E565-466F-AB8E-8EE185D95295}" dt="2025-02-25T12:15:58.640" v="767" actId="26606"/>
          <ac:picMkLst>
            <pc:docMk/>
            <pc:sldMk cId="2017354596" sldId="268"/>
            <ac:picMk id="5" creationId="{3ADAFBEC-C846-1149-71DD-3E1EF6ACE3C0}"/>
          </ac:picMkLst>
        </pc:picChg>
      </pc:sldChg>
      <pc:sldChg chg="modSp new del mod ord">
        <pc:chgData name="Christoffer Østergaard Carstens" userId="5d542c86-40b2-4e4f-ab37-dc2fab4fc46a" providerId="ADAL" clId="{66644B4D-E565-466F-AB8E-8EE185D95295}" dt="2025-02-25T08:22:11.081" v="410" actId="47"/>
        <pc:sldMkLst>
          <pc:docMk/>
          <pc:sldMk cId="890135198" sldId="269"/>
        </pc:sldMkLst>
        <pc:spChg chg="mod">
          <ac:chgData name="Christoffer Østergaard Carstens" userId="5d542c86-40b2-4e4f-ab37-dc2fab4fc46a" providerId="ADAL" clId="{66644B4D-E565-466F-AB8E-8EE185D95295}" dt="2025-02-25T08:09:24.669" v="143" actId="20577"/>
          <ac:spMkLst>
            <pc:docMk/>
            <pc:sldMk cId="890135198" sldId="269"/>
            <ac:spMk id="2" creationId="{5872448D-715C-8EC2-695A-41D78E0E324F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10:41.963" v="166" actId="1076"/>
        <pc:sldMkLst>
          <pc:docMk/>
          <pc:sldMk cId="1311923229" sldId="270"/>
        </pc:sldMkLst>
        <pc:spChg chg="mod or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2" creationId="{FB1CC0FE-2B85-F3E5-DA5F-FDAFBEC6B410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3" creationId="{D598F5A9-E73A-E77D-F18A-4C61B9ACA16C}"/>
          </ac:spMkLst>
        </pc:spChg>
        <pc:spChg chg="add del">
          <ac:chgData name="Christoffer Østergaard Carstens" userId="5d542c86-40b2-4e4f-ab37-dc2fab4fc46a" providerId="ADAL" clId="{66644B4D-E565-466F-AB8E-8EE185D95295}" dt="2025-02-25T08:10:29.071" v="161" actId="26606"/>
          <ac:spMkLst>
            <pc:docMk/>
            <pc:sldMk cId="1311923229" sldId="270"/>
            <ac:spMk id="1031" creationId="{37C89E4B-3C9F-44B9-8B86-D9E3D112D8EC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7" creationId="{F13C74B1-5B17-4795-BED0-7140497B445A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8" creationId="{D4974D33-8DC5-464E-8C6D-BE58F0669C17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9" creationId="{D598F5A9-E73A-E77D-F18A-4C61B9ACA16C}"/>
          </ac:spMkLst>
        </pc:spChg>
        <pc:spChg chg="ad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1041" creationId="{D12DDE76-C203-4047-9998-63900085B5E8}"/>
          </ac:spMkLst>
        </pc:spChg>
        <pc:picChg chg="add mod">
          <ac:chgData name="Christoffer Østergaard Carstens" userId="5d542c86-40b2-4e4f-ab37-dc2fab4fc46a" providerId="ADAL" clId="{66644B4D-E565-466F-AB8E-8EE185D95295}" dt="2025-02-25T08:10:41.963" v="166" actId="1076"/>
          <ac:picMkLst>
            <pc:docMk/>
            <pc:sldMk cId="1311923229" sldId="270"/>
            <ac:picMk id="1026" creationId="{12BA65DD-8BD0-5C0F-E850-DEF1FD03CBAA}"/>
          </ac:picMkLst>
        </pc:pic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3" creationId="{AA2EAA10-076F-46BD-8F0F-B9A2FB77A85C}"/>
          </ac:cxnSpMkLst>
        </pc:cxn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66644B4D-E565-466F-AB8E-8EE185D95295}" dt="2025-02-25T08:11:06.532" v="171" actId="26606"/>
        <pc:sldMkLst>
          <pc:docMk/>
          <pc:sldMk cId="4119565793" sldId="271"/>
        </pc:sldMkLst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" creationId="{00474E80-BBAC-5F89-5AFB-66ADB729B010}"/>
          </ac:spMkLst>
        </pc:spChg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3" creationId="{C1212918-011C-3716-840D-FFDF429E1C68}"/>
          </ac:spMkLst>
        </pc:spChg>
        <pc:spChg chg="add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6644B4D-E565-466F-AB8E-8EE185D95295}" dt="2025-02-25T08:11:06.532" v="171" actId="26606"/>
          <ac:picMkLst>
            <pc:docMk/>
            <pc:sldMk cId="4119565793" sldId="271"/>
            <ac:picMk id="2050" creationId="{5F7951D6-38A7-E294-F079-1E76B32EC7C7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12:15:48.066" v="762" actId="20577"/>
        <pc:sldMkLst>
          <pc:docMk/>
          <pc:sldMk cId="1811745123" sldId="272"/>
        </pc:sldMkLst>
        <pc:spChg chg="mod">
          <ac:chgData name="Christoffer Østergaard Carstens" userId="5d542c86-40b2-4e4f-ab37-dc2fab4fc46a" providerId="ADAL" clId="{66644B4D-E565-466F-AB8E-8EE185D95295}" dt="2025-02-25T08:13:25.242" v="195" actId="20577"/>
          <ac:spMkLst>
            <pc:docMk/>
            <pc:sldMk cId="1811745123" sldId="272"/>
            <ac:spMk id="2" creationId="{C9B27B10-26A0-55BE-3495-F9A4FD88FFA9}"/>
          </ac:spMkLst>
        </pc:spChg>
        <pc:spChg chg="mod">
          <ac:chgData name="Christoffer Østergaard Carstens" userId="5d542c86-40b2-4e4f-ab37-dc2fab4fc46a" providerId="ADAL" clId="{66644B4D-E565-466F-AB8E-8EE185D95295}" dt="2025-02-25T12:15:48.066" v="762" actId="20577"/>
          <ac:spMkLst>
            <pc:docMk/>
            <pc:sldMk cId="1811745123" sldId="272"/>
            <ac:spMk id="3" creationId="{4E7C35B1-5C04-F17B-DF0A-49424BCE3363}"/>
          </ac:spMkLst>
        </pc:spChg>
      </pc:sldChg>
      <pc:sldChg chg="modSp new mod">
        <pc:chgData name="Christoffer Østergaard Carstens" userId="5d542c86-40b2-4e4f-ab37-dc2fab4fc46a" providerId="ADAL" clId="{66644B4D-E565-466F-AB8E-8EE185D95295}" dt="2025-02-25T08:22:04.700" v="409" actId="5793"/>
        <pc:sldMkLst>
          <pc:docMk/>
          <pc:sldMk cId="3139766275" sldId="273"/>
        </pc:sldMkLst>
        <pc:spChg chg="mod">
          <ac:chgData name="Christoffer Østergaard Carstens" userId="5d542c86-40b2-4e4f-ab37-dc2fab4fc46a" providerId="ADAL" clId="{66644B4D-E565-466F-AB8E-8EE185D95295}" dt="2025-02-25T08:16:00.430" v="278" actId="20577"/>
          <ac:spMkLst>
            <pc:docMk/>
            <pc:sldMk cId="3139766275" sldId="273"/>
            <ac:spMk id="2" creationId="{140146A8-8367-1103-F3BD-6693B2C7CDE4}"/>
          </ac:spMkLst>
        </pc:spChg>
        <pc:spChg chg="mod">
          <ac:chgData name="Christoffer Østergaard Carstens" userId="5d542c86-40b2-4e4f-ab37-dc2fab4fc46a" providerId="ADAL" clId="{66644B4D-E565-466F-AB8E-8EE185D95295}" dt="2025-02-25T08:22:04.700" v="409" actId="5793"/>
          <ac:spMkLst>
            <pc:docMk/>
            <pc:sldMk cId="3139766275" sldId="273"/>
            <ac:spMk id="3" creationId="{5C0B4DA7-8B1B-DDBB-B86A-E5480A6100B5}"/>
          </ac:spMkLst>
        </pc:spChg>
      </pc:sldChg>
      <pc:sldChg chg="addSp modSp new mod">
        <pc:chgData name="Christoffer Østergaard Carstens" userId="5d542c86-40b2-4e4f-ab37-dc2fab4fc46a" providerId="ADAL" clId="{66644B4D-E565-466F-AB8E-8EE185D95295}" dt="2025-02-25T08:17:06.885" v="291" actId="1076"/>
        <pc:sldMkLst>
          <pc:docMk/>
          <pc:sldMk cId="430845356" sldId="274"/>
        </pc:sldMkLst>
        <pc:spChg chg="mod">
          <ac:chgData name="Christoffer Østergaard Carstens" userId="5d542c86-40b2-4e4f-ab37-dc2fab4fc46a" providerId="ADAL" clId="{66644B4D-E565-466F-AB8E-8EE185D95295}" dt="2025-02-25T08:16:58.825" v="288" actId="27636"/>
          <ac:spMkLst>
            <pc:docMk/>
            <pc:sldMk cId="430845356" sldId="274"/>
            <ac:spMk id="2" creationId="{C4C3F94D-CC7B-CD6A-C0C4-24A4A881D165}"/>
          </ac:spMkLst>
        </pc:spChg>
        <pc:picChg chg="add mod">
          <ac:chgData name="Christoffer Østergaard Carstens" userId="5d542c86-40b2-4e4f-ab37-dc2fab4fc46a" providerId="ADAL" clId="{66644B4D-E565-466F-AB8E-8EE185D95295}" dt="2025-02-25T08:17:06.885" v="291" actId="1076"/>
          <ac:picMkLst>
            <pc:docMk/>
            <pc:sldMk cId="430845356" sldId="274"/>
            <ac:picMk id="3074" creationId="{2749E251-335D-344E-BEA7-FFBAA26DDFBA}"/>
          </ac:picMkLst>
        </pc:picChg>
        <pc:picChg chg="add">
          <ac:chgData name="Christoffer Østergaard Carstens" userId="5d542c86-40b2-4e4f-ab37-dc2fab4fc46a" providerId="ADAL" clId="{66644B4D-E565-466F-AB8E-8EE185D95295}" dt="2025-02-25T08:16:44.148" v="281"/>
          <ac:picMkLst>
            <pc:docMk/>
            <pc:sldMk cId="430845356" sldId="274"/>
            <ac:picMk id="3076" creationId="{BDA838A4-0E0E-EA1D-8684-E39905F3B633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08:20:55.157" v="340" actId="20577"/>
        <pc:sldMkLst>
          <pc:docMk/>
          <pc:sldMk cId="965099770" sldId="275"/>
        </pc:sldMkLst>
        <pc:spChg chg="mod">
          <ac:chgData name="Christoffer Østergaard Carstens" userId="5d542c86-40b2-4e4f-ab37-dc2fab4fc46a" providerId="ADAL" clId="{66644B4D-E565-466F-AB8E-8EE185D95295}" dt="2025-02-25T08:20:04.541" v="300" actId="20577"/>
          <ac:spMkLst>
            <pc:docMk/>
            <pc:sldMk cId="965099770" sldId="275"/>
            <ac:spMk id="2" creationId="{D567B329-206C-CB08-B7D1-8397D03139C9}"/>
          </ac:spMkLst>
        </pc:spChg>
        <pc:spChg chg="mod">
          <ac:chgData name="Christoffer Østergaard Carstens" userId="5d542c86-40b2-4e4f-ab37-dc2fab4fc46a" providerId="ADAL" clId="{66644B4D-E565-466F-AB8E-8EE185D95295}" dt="2025-02-25T08:20:55.157" v="340" actId="20577"/>
          <ac:spMkLst>
            <pc:docMk/>
            <pc:sldMk cId="965099770" sldId="275"/>
            <ac:spMk id="3" creationId="{478A6BED-B7BD-419E-EED4-AA7269D79464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21:44.121" v="406" actId="26606"/>
        <pc:sldMkLst>
          <pc:docMk/>
          <pc:sldMk cId="1426131611" sldId="276"/>
        </pc:sldMkLst>
        <pc:spChg chg="mod or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2" creationId="{4014624B-B6A5-0464-A558-0B842EE78A52}"/>
          </ac:spMkLst>
        </pc:spChg>
        <pc:spChg chg="del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3" creationId="{973AF64A-3904-D5E7-D6B5-449F05B1EABE}"/>
          </ac:spMkLst>
        </pc:spChg>
        <pc:spChg chg="ad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4103" creationId="{37C89E4B-3C9F-44B9-8B86-D9E3D112D8EC}"/>
          </ac:spMkLst>
        </pc:spChg>
        <pc:picChg chg="add mod">
          <ac:chgData name="Christoffer Østergaard Carstens" userId="5d542c86-40b2-4e4f-ab37-dc2fab4fc46a" providerId="ADAL" clId="{66644B4D-E565-466F-AB8E-8EE185D95295}" dt="2025-02-25T08:21:44.121" v="406" actId="26606"/>
          <ac:picMkLst>
            <pc:docMk/>
            <pc:sldMk cId="1426131611" sldId="276"/>
            <ac:picMk id="4098" creationId="{4B350880-74D9-C650-DF60-9976C5A7EFC3}"/>
          </ac:picMkLst>
        </pc:pic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5" creationId="{AA2EAA10-076F-46BD-8F0F-B9A2FB77A85C}"/>
          </ac:cxnSpMkLst>
        </pc:cxn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7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66644B4D-E565-466F-AB8E-8EE185D95295}" dt="2025-02-25T12:14:49.746" v="706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66644B4D-E565-466F-AB8E-8EE185D95295}" dt="2025-02-25T12:14:49.746" v="706" actId="20577"/>
          <ac:spMkLst>
            <pc:docMk/>
            <pc:sldMk cId="3291534781" sldId="277"/>
            <ac:spMk id="2" creationId="{98D0B4D5-6DBF-AAD9-EA45-2A5FCAF72752}"/>
          </ac:spMkLst>
        </pc:spChg>
      </pc:sldChg>
    </pc:docChg>
  </pc:docChgLst>
  <pc:docChgLst>
    <pc:chgData name="Christoffer Østergaard Carstens" userId="5d542c86-40b2-4e4f-ab37-dc2fab4fc46a" providerId="ADAL" clId="{1552A390-6DA9-431D-B06E-05155D93300F}"/>
    <pc:docChg chg="undo custSel addSld delSld modSld">
      <pc:chgData name="Christoffer Østergaard Carstens" userId="5d542c86-40b2-4e4f-ab37-dc2fab4fc46a" providerId="ADAL" clId="{1552A390-6DA9-431D-B06E-05155D93300F}" dt="2025-03-17T09:32:54.315" v="881" actId="47"/>
      <pc:docMkLst>
        <pc:docMk/>
      </pc:docMkLst>
      <pc:sldChg chg="modSp mod">
        <pc:chgData name="Christoffer Østergaard Carstens" userId="5d542c86-40b2-4e4f-ab37-dc2fab4fc46a" providerId="ADAL" clId="{1552A390-6DA9-431D-B06E-05155D93300F}" dt="2025-03-13T13:23:56.615" v="33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1552A390-6DA9-431D-B06E-05155D93300F}" dt="2025-03-13T13:23:56.615" v="33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del">
        <pc:chgData name="Christoffer Østergaard Carstens" userId="5d542c86-40b2-4e4f-ab37-dc2fab4fc46a" providerId="ADAL" clId="{1552A390-6DA9-431D-B06E-05155D93300F}" dt="2025-03-13T13:23:44.143" v="0" actId="47"/>
        <pc:sldMkLst>
          <pc:docMk/>
          <pc:sldMk cId="3075205518" sldId="278"/>
        </pc:sldMkLst>
      </pc:sldChg>
      <pc:sldChg chg="del">
        <pc:chgData name="Christoffer Østergaard Carstens" userId="5d542c86-40b2-4e4f-ab37-dc2fab4fc46a" providerId="ADAL" clId="{1552A390-6DA9-431D-B06E-05155D93300F}" dt="2025-03-13T13:23:44.458" v="1" actId="47"/>
        <pc:sldMkLst>
          <pc:docMk/>
          <pc:sldMk cId="668947120" sldId="279"/>
        </pc:sldMkLst>
      </pc:sldChg>
      <pc:sldChg chg="del">
        <pc:chgData name="Christoffer Østergaard Carstens" userId="5d542c86-40b2-4e4f-ab37-dc2fab4fc46a" providerId="ADAL" clId="{1552A390-6DA9-431D-B06E-05155D93300F}" dt="2025-03-13T13:23:44.631" v="2" actId="47"/>
        <pc:sldMkLst>
          <pc:docMk/>
          <pc:sldMk cId="4204255385" sldId="281"/>
        </pc:sldMkLst>
      </pc:sldChg>
      <pc:sldChg chg="del">
        <pc:chgData name="Christoffer Østergaard Carstens" userId="5d542c86-40b2-4e4f-ab37-dc2fab4fc46a" providerId="ADAL" clId="{1552A390-6DA9-431D-B06E-05155D93300F}" dt="2025-03-13T13:23:44.772" v="3" actId="47"/>
        <pc:sldMkLst>
          <pc:docMk/>
          <pc:sldMk cId="488037839" sldId="282"/>
        </pc:sldMkLst>
      </pc:sldChg>
      <pc:sldChg chg="modSp add del mod">
        <pc:chgData name="Christoffer Østergaard Carstens" userId="5d542c86-40b2-4e4f-ab37-dc2fab4fc46a" providerId="ADAL" clId="{1552A390-6DA9-431D-B06E-05155D93300F}" dt="2025-03-13T13:40:11.565" v="694" actId="47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1552A390-6DA9-431D-B06E-05155D93300F}" dt="2025-03-13T13:24:03.719" v="35" actId="20577"/>
          <ac:spMkLst>
            <pc:docMk/>
            <pc:sldMk cId="464006166" sldId="284"/>
            <ac:spMk id="2" creationId="{65AB37E2-957F-75EF-6483-6613FBCAB9A9}"/>
          </ac:spMkLst>
        </pc:spChg>
        <pc:spChg chg="mod">
          <ac:chgData name="Christoffer Østergaard Carstens" userId="5d542c86-40b2-4e4f-ab37-dc2fab4fc46a" providerId="ADAL" clId="{1552A390-6DA9-431D-B06E-05155D93300F}" dt="2025-03-13T13:24:02.900" v="34" actId="20577"/>
          <ac:spMkLst>
            <pc:docMk/>
            <pc:sldMk cId="464006166" sldId="284"/>
            <ac:spMk id="3" creationId="{C0436860-A259-491E-AB48-D756D6051BD2}"/>
          </ac:spMkLst>
        </pc:spChg>
      </pc:sldChg>
      <pc:sldChg chg="addSp delSp modSp new mod setBg">
        <pc:chgData name="Christoffer Østergaard Carstens" userId="5d542c86-40b2-4e4f-ab37-dc2fab4fc46a" providerId="ADAL" clId="{1552A390-6DA9-431D-B06E-05155D93300F}" dt="2025-03-13T13:25:06.395" v="45" actId="14100"/>
        <pc:sldMkLst>
          <pc:docMk/>
          <pc:sldMk cId="221626226" sldId="285"/>
        </pc:sldMkLst>
        <pc:spChg chg="mod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2" creationId="{7354A913-A54B-E492-DD6B-8A3DB468073C}"/>
          </ac:spMkLst>
        </pc:spChg>
        <pc:spChg chg="del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3" creationId="{24BDB53A-0A04-50D4-36D4-EC068CC24A21}"/>
          </ac:spMkLst>
        </pc:spChg>
        <pc:spChg chg="add">
          <ac:chgData name="Christoffer Østergaard Carstens" userId="5d542c86-40b2-4e4f-ab37-dc2fab4fc46a" providerId="ADAL" clId="{1552A390-6DA9-431D-B06E-05155D93300F}" dt="2025-03-13T13:24:59.127" v="42" actId="26606"/>
          <ac:spMkLst>
            <pc:docMk/>
            <pc:sldMk cId="221626226" sldId="285"/>
            <ac:spMk id="1031" creationId="{D4771268-CB57-404A-9271-370EB28F6090}"/>
          </ac:spMkLst>
        </pc:spChg>
        <pc:picChg chg="add mod">
          <ac:chgData name="Christoffer Østergaard Carstens" userId="5d542c86-40b2-4e4f-ab37-dc2fab4fc46a" providerId="ADAL" clId="{1552A390-6DA9-431D-B06E-05155D93300F}" dt="2025-03-13T13:25:06.395" v="45" actId="14100"/>
          <ac:picMkLst>
            <pc:docMk/>
            <pc:sldMk cId="221626226" sldId="285"/>
            <ac:picMk id="1026" creationId="{2E39E4E2-E943-AF3C-44AF-E015F04C6A99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3T13:26:51.859" v="272" actId="6549"/>
        <pc:sldMkLst>
          <pc:docMk/>
          <pc:sldMk cId="2870301170" sldId="286"/>
        </pc:sldMkLst>
        <pc:spChg chg="mod">
          <ac:chgData name="Christoffer Østergaard Carstens" userId="5d542c86-40b2-4e4f-ab37-dc2fab4fc46a" providerId="ADAL" clId="{1552A390-6DA9-431D-B06E-05155D93300F}" dt="2025-03-13T13:25:57.144" v="96" actId="20577"/>
          <ac:spMkLst>
            <pc:docMk/>
            <pc:sldMk cId="2870301170" sldId="286"/>
            <ac:spMk id="2" creationId="{C3D2AF04-06B5-F899-2154-6C2B9F0AE877}"/>
          </ac:spMkLst>
        </pc:spChg>
        <pc:spChg chg="mod">
          <ac:chgData name="Christoffer Østergaard Carstens" userId="5d542c86-40b2-4e4f-ab37-dc2fab4fc46a" providerId="ADAL" clId="{1552A390-6DA9-431D-B06E-05155D93300F}" dt="2025-03-13T13:26:51.859" v="272" actId="6549"/>
          <ac:spMkLst>
            <pc:docMk/>
            <pc:sldMk cId="2870301170" sldId="286"/>
            <ac:spMk id="3" creationId="{1D60FC3F-0845-965B-4A7A-41E93E70BB65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28:21.459" v="381" actId="20577"/>
        <pc:sldMkLst>
          <pc:docMk/>
          <pc:sldMk cId="405895118" sldId="287"/>
        </pc:sldMkLst>
        <pc:spChg chg="mod">
          <ac:chgData name="Christoffer Østergaard Carstens" userId="5d542c86-40b2-4e4f-ab37-dc2fab4fc46a" providerId="ADAL" clId="{1552A390-6DA9-431D-B06E-05155D93300F}" dt="2025-03-13T13:27:11.859" v="290" actId="20577"/>
          <ac:spMkLst>
            <pc:docMk/>
            <pc:sldMk cId="405895118" sldId="287"/>
            <ac:spMk id="2" creationId="{2399C862-6552-5F8D-BDFA-0DE8C575E339}"/>
          </ac:spMkLst>
        </pc:spChg>
        <pc:spChg chg="mod">
          <ac:chgData name="Christoffer Østergaard Carstens" userId="5d542c86-40b2-4e4f-ab37-dc2fab4fc46a" providerId="ADAL" clId="{1552A390-6DA9-431D-B06E-05155D93300F}" dt="2025-03-13T13:28:21.459" v="381" actId="20577"/>
          <ac:spMkLst>
            <pc:docMk/>
            <pc:sldMk cId="405895118" sldId="287"/>
            <ac:spMk id="3" creationId="{028CD90F-856C-304D-1040-22235E962C71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35:30.256" v="537" actId="27636"/>
        <pc:sldMkLst>
          <pc:docMk/>
          <pc:sldMk cId="222915836" sldId="288"/>
        </pc:sldMkLst>
        <pc:spChg chg="mod">
          <ac:chgData name="Christoffer Østergaard Carstens" userId="5d542c86-40b2-4e4f-ab37-dc2fab4fc46a" providerId="ADAL" clId="{1552A390-6DA9-431D-B06E-05155D93300F}" dt="2025-03-13T13:30:45.226" v="394" actId="20577"/>
          <ac:spMkLst>
            <pc:docMk/>
            <pc:sldMk cId="222915836" sldId="288"/>
            <ac:spMk id="2" creationId="{25EB02EE-AE05-C601-7DA4-BB6C28ED4D76}"/>
          </ac:spMkLst>
        </pc:spChg>
        <pc:spChg chg="mod">
          <ac:chgData name="Christoffer Østergaard Carstens" userId="5d542c86-40b2-4e4f-ab37-dc2fab4fc46a" providerId="ADAL" clId="{1552A390-6DA9-431D-B06E-05155D93300F}" dt="2025-03-13T13:35:30.256" v="537" actId="27636"/>
          <ac:spMkLst>
            <pc:docMk/>
            <pc:sldMk cId="222915836" sldId="288"/>
            <ac:spMk id="3" creationId="{C0CA3FD5-2543-558E-B1A3-75BDCD3AE5F6}"/>
          </ac:spMkLst>
        </pc:spChg>
      </pc:sldChg>
      <pc:sldChg chg="addSp delSp modSp new del mod setBg">
        <pc:chgData name="Christoffer Østergaard Carstens" userId="5d542c86-40b2-4e4f-ab37-dc2fab4fc46a" providerId="ADAL" clId="{1552A390-6DA9-431D-B06E-05155D93300F}" dt="2025-03-17T09:32:54.315" v="881" actId="47"/>
        <pc:sldMkLst>
          <pc:docMk/>
          <pc:sldMk cId="376243906" sldId="289"/>
        </pc:sldMkLst>
        <pc:spChg chg="mo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" creationId="{4B56D67F-8833-0901-7FDA-D5348E3F52A5}"/>
          </ac:spMkLst>
        </pc:spChg>
        <pc:spChg chg="del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3" creationId="{1FE10D6E-5144-3400-AB20-8B6346F5D164}"/>
          </ac:spMkLst>
        </pc:spChg>
        <pc:spChg chg="ad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055" creationId="{BCED4D40-4B67-4331-AC48-79B82B4A47D8}"/>
          </ac:spMkLst>
        </pc:spChg>
        <pc:spChg chg="add">
          <ac:chgData name="Christoffer Østergaard Carstens" userId="5d542c86-40b2-4e4f-ab37-dc2fab4fc46a" providerId="ADAL" clId="{1552A390-6DA9-431D-B06E-05155D93300F}" dt="2025-03-13T13:32:02.081" v="456" actId="26606"/>
          <ac:spMkLst>
            <pc:docMk/>
            <pc:sldMk cId="376243906" sldId="289"/>
            <ac:spMk id="2057" creationId="{670CEDEF-4F34-412E-84EE-329C1E936AF5}"/>
          </ac:spMkLst>
        </pc:spChg>
        <pc:picChg chg="add mod">
          <ac:chgData name="Christoffer Østergaard Carstens" userId="5d542c86-40b2-4e4f-ab37-dc2fab4fc46a" providerId="ADAL" clId="{1552A390-6DA9-431D-B06E-05155D93300F}" dt="2025-03-13T13:32:07.946" v="457" actId="1076"/>
          <ac:picMkLst>
            <pc:docMk/>
            <pc:sldMk cId="376243906" sldId="289"/>
            <ac:picMk id="2050" creationId="{B756F998-4B8F-F029-A0DF-31619598F32B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7T09:15:53.191" v="879" actId="20577"/>
        <pc:sldMkLst>
          <pc:docMk/>
          <pc:sldMk cId="1844640941" sldId="290"/>
        </pc:sldMkLst>
        <pc:spChg chg="mod">
          <ac:chgData name="Christoffer Østergaard Carstens" userId="5d542c86-40b2-4e4f-ab37-dc2fab4fc46a" providerId="ADAL" clId="{1552A390-6DA9-431D-B06E-05155D93300F}" dt="2025-03-13T13:40:07.193" v="693" actId="20577"/>
          <ac:spMkLst>
            <pc:docMk/>
            <pc:sldMk cId="1844640941" sldId="290"/>
            <ac:spMk id="2" creationId="{67C37C86-7C78-C113-2399-21AFD5C94DDE}"/>
          </ac:spMkLst>
        </pc:spChg>
        <pc:spChg chg="mod">
          <ac:chgData name="Christoffer Østergaard Carstens" userId="5d542c86-40b2-4e4f-ab37-dc2fab4fc46a" providerId="ADAL" clId="{1552A390-6DA9-431D-B06E-05155D93300F}" dt="2025-03-17T09:15:53.191" v="879" actId="20577"/>
          <ac:spMkLst>
            <pc:docMk/>
            <pc:sldMk cId="1844640941" sldId="290"/>
            <ac:spMk id="3" creationId="{A94FE94B-7D92-6EBF-6324-CCA6B9FDECBA}"/>
          </ac:spMkLst>
        </pc:spChg>
      </pc:sldChg>
      <pc:sldChg chg="addSp delSp modSp new del mod">
        <pc:chgData name="Christoffer Østergaard Carstens" userId="5d542c86-40b2-4e4f-ab37-dc2fab4fc46a" providerId="ADAL" clId="{1552A390-6DA9-431D-B06E-05155D93300F}" dt="2025-03-17T09:32:51.925" v="880" actId="47"/>
        <pc:sldMkLst>
          <pc:docMk/>
          <pc:sldMk cId="3423661833" sldId="291"/>
        </pc:sldMkLst>
        <pc:spChg chg="mod">
          <ac:chgData name="Christoffer Østergaard Carstens" userId="5d542c86-40b2-4e4f-ab37-dc2fab4fc46a" providerId="ADAL" clId="{1552A390-6DA9-431D-B06E-05155D93300F}" dt="2025-03-13T13:33:38.111" v="477" actId="20577"/>
          <ac:spMkLst>
            <pc:docMk/>
            <pc:sldMk cId="3423661833" sldId="291"/>
            <ac:spMk id="2" creationId="{6F90AAEF-B599-6ADF-CBC4-1A4AB4C59DBA}"/>
          </ac:spMkLst>
        </pc:spChg>
        <pc:spChg chg="del">
          <ac:chgData name="Christoffer Østergaard Carstens" userId="5d542c86-40b2-4e4f-ab37-dc2fab4fc46a" providerId="ADAL" clId="{1552A390-6DA9-431D-B06E-05155D93300F}" dt="2025-03-13T13:33:43.810" v="480" actId="478"/>
          <ac:spMkLst>
            <pc:docMk/>
            <pc:sldMk cId="3423661833" sldId="291"/>
            <ac:spMk id="3" creationId="{3707A3B4-962F-8A18-5E6B-6309D8F61BDA}"/>
          </ac:spMkLst>
        </pc:spChg>
        <pc:picChg chg="add mod">
          <ac:chgData name="Christoffer Østergaard Carstens" userId="5d542c86-40b2-4e4f-ab37-dc2fab4fc46a" providerId="ADAL" clId="{1552A390-6DA9-431D-B06E-05155D93300F}" dt="2025-03-13T13:33:46.966" v="483" actId="1076"/>
          <ac:picMkLst>
            <pc:docMk/>
            <pc:sldMk cId="3423661833" sldId="291"/>
            <ac:picMk id="3074" creationId="{3E8EAC89-2F98-EB82-D17A-FA46248E7046}"/>
          </ac:picMkLst>
        </pc:picChg>
      </pc:sldChg>
      <pc:sldChg chg="modSp new mod">
        <pc:chgData name="Christoffer Østergaard Carstens" userId="5d542c86-40b2-4e4f-ab37-dc2fab4fc46a" providerId="ADAL" clId="{1552A390-6DA9-431D-B06E-05155D93300F}" dt="2025-03-13T13:35:09.428" v="525" actId="20577"/>
        <pc:sldMkLst>
          <pc:docMk/>
          <pc:sldMk cId="3377941523" sldId="292"/>
        </pc:sldMkLst>
        <pc:spChg chg="mod">
          <ac:chgData name="Christoffer Østergaard Carstens" userId="5d542c86-40b2-4e4f-ab37-dc2fab4fc46a" providerId="ADAL" clId="{1552A390-6DA9-431D-B06E-05155D93300F}" dt="2025-03-13T13:34:35.807" v="495" actId="20577"/>
          <ac:spMkLst>
            <pc:docMk/>
            <pc:sldMk cId="3377941523" sldId="292"/>
            <ac:spMk id="2" creationId="{CE8DE698-DD95-B243-B454-397EC9CAC35F}"/>
          </ac:spMkLst>
        </pc:spChg>
        <pc:spChg chg="mod">
          <ac:chgData name="Christoffer Østergaard Carstens" userId="5d542c86-40b2-4e4f-ab37-dc2fab4fc46a" providerId="ADAL" clId="{1552A390-6DA9-431D-B06E-05155D93300F}" dt="2025-03-13T13:35:09.428" v="525" actId="20577"/>
          <ac:spMkLst>
            <pc:docMk/>
            <pc:sldMk cId="3377941523" sldId="292"/>
            <ac:spMk id="3" creationId="{F1AC93D6-1086-E55E-A0B2-7C2A68AB8756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3T13:37:28.559" v="597" actId="20577"/>
        <pc:sldMkLst>
          <pc:docMk/>
          <pc:sldMk cId="810232971" sldId="293"/>
        </pc:sldMkLst>
        <pc:spChg chg="mod">
          <ac:chgData name="Christoffer Østergaard Carstens" userId="5d542c86-40b2-4e4f-ab37-dc2fab4fc46a" providerId="ADAL" clId="{1552A390-6DA9-431D-B06E-05155D93300F}" dt="2025-03-13T13:37:19.634" v="552" actId="20577"/>
          <ac:spMkLst>
            <pc:docMk/>
            <pc:sldMk cId="810232971" sldId="293"/>
            <ac:spMk id="2" creationId="{CBEC218E-1931-8DAF-0E2D-24F4DDC1FCB4}"/>
          </ac:spMkLst>
        </pc:spChg>
        <pc:spChg chg="mod">
          <ac:chgData name="Christoffer Østergaard Carstens" userId="5d542c86-40b2-4e4f-ab37-dc2fab4fc46a" providerId="ADAL" clId="{1552A390-6DA9-431D-B06E-05155D93300F}" dt="2025-03-13T13:37:28.559" v="597" actId="20577"/>
          <ac:spMkLst>
            <pc:docMk/>
            <pc:sldMk cId="810232971" sldId="293"/>
            <ac:spMk id="3" creationId="{ED994D45-5220-5F97-D8E2-8A839832A657}"/>
          </ac:spMkLst>
        </pc:spChg>
      </pc:sldChg>
      <pc:sldChg chg="modSp new mod">
        <pc:chgData name="Christoffer Østergaard Carstens" userId="5d542c86-40b2-4e4f-ab37-dc2fab4fc46a" providerId="ADAL" clId="{1552A390-6DA9-431D-B06E-05155D93300F}" dt="2025-03-17T08:45:04.707" v="848" actId="20577"/>
        <pc:sldMkLst>
          <pc:docMk/>
          <pc:sldMk cId="998241913" sldId="294"/>
        </pc:sldMkLst>
        <pc:spChg chg="mod">
          <ac:chgData name="Christoffer Østergaard Carstens" userId="5d542c86-40b2-4e4f-ab37-dc2fab4fc46a" providerId="ADAL" clId="{1552A390-6DA9-431D-B06E-05155D93300F}" dt="2025-03-17T08:45:04.707" v="848" actId="20577"/>
          <ac:spMkLst>
            <pc:docMk/>
            <pc:sldMk cId="998241913" sldId="294"/>
            <ac:spMk id="2" creationId="{5D38BDC1-C894-09A9-7A49-6D08AD637BA2}"/>
          </ac:spMkLst>
        </pc:spChg>
      </pc:sldChg>
    </pc:docChg>
  </pc:docChgLst>
  <pc:docChgLst>
    <pc:chgData name="Christoffer Østergaard Carstens" userId="5d542c86-40b2-4e4f-ab37-dc2fab4fc46a" providerId="ADAL" clId="{D1853F0F-4415-4F28-84CF-D4BE06A68F3A}"/>
    <pc:docChg chg="undo custSel addSld delSld modSld">
      <pc:chgData name="Christoffer Østergaard Carstens" userId="5d542c86-40b2-4e4f-ab37-dc2fab4fc46a" providerId="ADAL" clId="{D1853F0F-4415-4F28-84CF-D4BE06A68F3A}" dt="2025-03-06T07:00:21.318" v="1041" actId="27614"/>
      <pc:docMkLst>
        <pc:docMk/>
      </pc:docMkLst>
      <pc:sldChg chg="del">
        <pc:chgData name="Christoffer Østergaard Carstens" userId="5d542c86-40b2-4e4f-ab37-dc2fab4fc46a" providerId="ADAL" clId="{D1853F0F-4415-4F28-84CF-D4BE06A68F3A}" dt="2025-03-05T09:38:20.021" v="106" actId="47"/>
        <pc:sldMkLst>
          <pc:docMk/>
          <pc:sldMk cId="3779086617" sldId="267"/>
        </pc:sldMkLst>
      </pc:sldChg>
      <pc:sldChg chg="modSp mod">
        <pc:chgData name="Christoffer Østergaard Carstens" userId="5d542c86-40b2-4e4f-ab37-dc2fab4fc46a" providerId="ADAL" clId="{D1853F0F-4415-4F28-84CF-D4BE06A68F3A}" dt="2025-03-05T09:34:58.878" v="44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D1853F0F-4415-4F28-84CF-D4BE06A68F3A}" dt="2025-03-05T09:34:58.878" v="44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Sp delSp modSp mod setBg">
        <pc:chgData name="Christoffer Østergaard Carstens" userId="5d542c86-40b2-4e4f-ab37-dc2fab4fc46a" providerId="ADAL" clId="{D1853F0F-4415-4F28-84CF-D4BE06A68F3A}" dt="2025-03-05T09:36:01.099" v="88" actId="26606"/>
        <pc:sldMkLst>
          <pc:docMk/>
          <pc:sldMk cId="3075205518" sldId="278"/>
        </pc:sldMkLst>
        <pc:spChg chg="mod or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2" creationId="{B036D9F4-1CC7-21CC-953F-5D921B5857AC}"/>
          </ac:spMkLst>
        </pc:spChg>
        <pc:spChg chg="del mo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3" creationId="{42F039E5-8AB2-582F-57C7-2DDCB1721C43}"/>
          </ac:spMkLst>
        </pc:spChg>
        <pc:spChg chg="ad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1031" creationId="{37C89E4B-3C9F-44B9-8B86-D9E3D112D8EC}"/>
          </ac:spMkLst>
        </pc:spChg>
        <pc:picChg chg="add mod">
          <ac:chgData name="Christoffer Østergaard Carstens" userId="5d542c86-40b2-4e4f-ab37-dc2fab4fc46a" providerId="ADAL" clId="{D1853F0F-4415-4F28-84CF-D4BE06A68F3A}" dt="2025-03-05T09:36:01.099" v="88" actId="26606"/>
          <ac:picMkLst>
            <pc:docMk/>
            <pc:sldMk cId="3075205518" sldId="278"/>
            <ac:picMk id="1026" creationId="{346EB1AE-E3A9-7459-A5D1-CE0AD23E60EA}"/>
          </ac:picMkLst>
        </pc:pic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3" creationId="{AA2EAA10-076F-46BD-8F0F-B9A2FB77A85C}"/>
          </ac:cxnSpMkLst>
        </pc:cxn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D1853F0F-4415-4F28-84CF-D4BE06A68F3A}" dt="2025-03-06T07:00:21.318" v="1041" actId="27614"/>
        <pc:sldMkLst>
          <pc:docMk/>
          <pc:sldMk cId="1347555233" sldId="283"/>
        </pc:sldMkLst>
        <pc:spChg chg="mod or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" creationId="{7A023ED0-8ACF-24BE-0B67-52B4F233342A}"/>
          </ac:spMkLst>
        </pc:spChg>
        <pc:spChg chg="del">
          <ac:chgData name="Christoffer Østergaard Carstens" userId="5d542c86-40b2-4e4f-ab37-dc2fab4fc46a" providerId="ADAL" clId="{D1853F0F-4415-4F28-84CF-D4BE06A68F3A}" dt="2025-03-05T09:36:30.620" v="105" actId="26606"/>
          <ac:spMkLst>
            <pc:docMk/>
            <pc:sldMk cId="1347555233" sldId="283"/>
            <ac:spMk id="3" creationId="{7A968799-B084-D2E6-37A0-EB2768916DA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55" creationId="{37C89E4B-3C9F-44B9-8B86-D9E3D112D8EC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3" creationId="{8E160FA5-31D7-F1C1-C455-EEEF69F60DB0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6" creationId="{E45CA849-654C-4173-AD99-B3A2528275F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8" creationId="{3E23A947-2D45-4208-AE2B-64948C87A3EB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70" creationId="{E5BBB0F9-6A59-4D02-A9C7-A2D6516684CE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2" creationId="{04812C46-200A-4DEB-A05E-3ED6C68C2387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3" creationId="{D1EA859B-E555-4109-94F3-6700E046E008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4" creationId="{F36D65CE-F185-9E01-D843-E43D76C1ADAC}"/>
          </ac:spMkLst>
        </pc:spChg>
        <pc:picChg chg="add mod ord">
          <ac:chgData name="Christoffer Østergaard Carstens" userId="5d542c86-40b2-4e4f-ab37-dc2fab4fc46a" providerId="ADAL" clId="{D1853F0F-4415-4F28-84CF-D4BE06A68F3A}" dt="2025-03-06T07:00:21.318" v="1041" actId="27614"/>
          <ac:picMkLst>
            <pc:docMk/>
            <pc:sldMk cId="1347555233" sldId="283"/>
            <ac:picMk id="2050" creationId="{4C499C06-E8DC-2F99-F9F9-FA479A539F36}"/>
          </ac:picMkLst>
        </pc:pic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7" creationId="{AA2EAA10-076F-46BD-8F0F-B9A2FB77A85C}"/>
          </ac:cxnSpMkLst>
        </pc:cxn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9" creationId="{D891E407-403B-4764-86C9-33A56D3BCAA3}"/>
          </ac:cxnSpMkLst>
        </pc:cxnChg>
      </pc:sldChg>
      <pc:sldChg chg="addSp delSp modSp new mod modNotesTx">
        <pc:chgData name="Christoffer Østergaard Carstens" userId="5d542c86-40b2-4e4f-ab37-dc2fab4fc46a" providerId="ADAL" clId="{D1853F0F-4415-4F28-84CF-D4BE06A68F3A}" dt="2025-03-05T09:47:50.287" v="1037" actId="27636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D1853F0F-4415-4F28-84CF-D4BE06A68F3A}" dt="2025-03-05T09:38:29.280" v="108"/>
          <ac:spMkLst>
            <pc:docMk/>
            <pc:sldMk cId="464006166" sldId="284"/>
            <ac:spMk id="2" creationId="{65AB37E2-957F-75EF-6483-6613FBCAB9A9}"/>
          </ac:spMkLst>
        </pc:spChg>
        <pc:spChg chg="mod">
          <ac:chgData name="Christoffer Østergaard Carstens" userId="5d542c86-40b2-4e4f-ab37-dc2fab4fc46a" providerId="ADAL" clId="{D1853F0F-4415-4F28-84CF-D4BE06A68F3A}" dt="2025-03-05T09:47:50.287" v="1037" actId="27636"/>
          <ac:spMkLst>
            <pc:docMk/>
            <pc:sldMk cId="464006166" sldId="284"/>
            <ac:spMk id="3" creationId="{C0436860-A259-491E-AB48-D756D6051BD2}"/>
          </ac:spMkLst>
        </pc:spChg>
        <pc:picChg chg="add del mod">
          <ac:chgData name="Christoffer Østergaard Carstens" userId="5d542c86-40b2-4e4f-ab37-dc2fab4fc46a" providerId="ADAL" clId="{D1853F0F-4415-4F28-84CF-D4BE06A68F3A}" dt="2025-03-05T09:44:47.551" v="499" actId="478"/>
          <ac:picMkLst>
            <pc:docMk/>
            <pc:sldMk cId="464006166" sldId="284"/>
            <ac:picMk id="5" creationId="{F1B23386-9F6C-8CE5-9148-CE92543624BF}"/>
          </ac:picMkLst>
        </pc:picChg>
      </pc:sldChg>
    </pc:docChg>
  </pc:docChgLst>
  <pc:docChgLst>
    <pc:chgData name="Christoffer Østergaard Carstens" userId="5d542c86-40b2-4e4f-ab37-dc2fab4fc46a" providerId="ADAL" clId="{2029D28A-2B0B-4744-816D-83C478A4C7DF}"/>
    <pc:docChg chg="undo redo custSel addSld delSld modSld">
      <pc:chgData name="Christoffer Østergaard Carstens" userId="5d542c86-40b2-4e4f-ab37-dc2fab4fc46a" providerId="ADAL" clId="{2029D28A-2B0B-4744-816D-83C478A4C7DF}" dt="2025-03-26T11:48:17.890" v="923"/>
      <pc:docMkLst>
        <pc:docMk/>
      </pc:docMkLst>
      <pc:sldChg chg="del">
        <pc:chgData name="Christoffer Østergaard Carstens" userId="5d542c86-40b2-4e4f-ab37-dc2fab4fc46a" providerId="ADAL" clId="{2029D28A-2B0B-4744-816D-83C478A4C7DF}" dt="2025-03-26T11:24:40.503" v="74" actId="47"/>
        <pc:sldMkLst>
          <pc:docMk/>
          <pc:sldMk cId="1855514502" sldId="262"/>
        </pc:sldMkLst>
      </pc:sldChg>
      <pc:sldChg chg="addSp modSp mod setBg">
        <pc:chgData name="Christoffer Østergaard Carstens" userId="5d542c86-40b2-4e4f-ab37-dc2fab4fc46a" providerId="ADAL" clId="{2029D28A-2B0B-4744-816D-83C478A4C7DF}" dt="2025-03-26T11:47:45.828" v="890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2029D28A-2B0B-4744-816D-83C478A4C7DF}" dt="2025-03-26T11:47:45.828" v="890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3" creationId="{2849034B-145F-F04A-C320-A3107AA8B3A1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2029D28A-2B0B-4744-816D-83C478A4C7DF}" dt="2025-03-26T11:34:29.678" v="624" actId="26606"/>
          <ac:spMkLst>
            <pc:docMk/>
            <pc:sldMk cId="3291534781" sldId="277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2029D28A-2B0B-4744-816D-83C478A4C7DF}" dt="2025-03-26T11:34:29.678" v="624" actId="26606"/>
          <ac:picMkLst>
            <pc:docMk/>
            <pc:sldMk cId="3291534781" sldId="277"/>
            <ac:picMk id="1026" creationId="{811492DD-BADE-4AE5-E866-6A3C01AB6D6C}"/>
          </ac:picMkLst>
        </pc:picChg>
      </pc:sldChg>
      <pc:sldChg chg="modSp new mod">
        <pc:chgData name="Christoffer Østergaard Carstens" userId="5d542c86-40b2-4e4f-ab37-dc2fab4fc46a" providerId="ADAL" clId="{2029D28A-2B0B-4744-816D-83C478A4C7DF}" dt="2025-03-26T11:34:40.327" v="647" actId="20577"/>
        <pc:sldMkLst>
          <pc:docMk/>
          <pc:sldMk cId="3012362471" sldId="278"/>
        </pc:sldMkLst>
        <pc:spChg chg="mod">
          <ac:chgData name="Christoffer Østergaard Carstens" userId="5d542c86-40b2-4e4f-ab37-dc2fab4fc46a" providerId="ADAL" clId="{2029D28A-2B0B-4744-816D-83C478A4C7DF}" dt="2025-03-26T11:24:46.158" v="95" actId="20577"/>
          <ac:spMkLst>
            <pc:docMk/>
            <pc:sldMk cId="3012362471" sldId="278"/>
            <ac:spMk id="2" creationId="{3D8CB8C8-8002-61A5-C0DA-F5235FFD12CF}"/>
          </ac:spMkLst>
        </pc:spChg>
        <pc:spChg chg="mod">
          <ac:chgData name="Christoffer Østergaard Carstens" userId="5d542c86-40b2-4e4f-ab37-dc2fab4fc46a" providerId="ADAL" clId="{2029D28A-2B0B-4744-816D-83C478A4C7DF}" dt="2025-03-26T11:34:40.327" v="647" actId="20577"/>
          <ac:spMkLst>
            <pc:docMk/>
            <pc:sldMk cId="3012362471" sldId="278"/>
            <ac:spMk id="3" creationId="{E0024D1F-7CA8-DBDD-0D9D-0323CE6EB59D}"/>
          </ac:spMkLst>
        </pc:spChg>
      </pc:sldChg>
      <pc:sldChg chg="modSp new mod">
        <pc:chgData name="Christoffer Østergaard Carstens" userId="5d542c86-40b2-4e4f-ab37-dc2fab4fc46a" providerId="ADAL" clId="{2029D28A-2B0B-4744-816D-83C478A4C7DF}" dt="2025-03-26T11:29:28.440" v="327" actId="20577"/>
        <pc:sldMkLst>
          <pc:docMk/>
          <pc:sldMk cId="752865866" sldId="279"/>
        </pc:sldMkLst>
        <pc:spChg chg="mod">
          <ac:chgData name="Christoffer Østergaard Carstens" userId="5d542c86-40b2-4e4f-ab37-dc2fab4fc46a" providerId="ADAL" clId="{2029D28A-2B0B-4744-816D-83C478A4C7DF}" dt="2025-03-26T11:25:08.653" v="160" actId="20577"/>
          <ac:spMkLst>
            <pc:docMk/>
            <pc:sldMk cId="752865866" sldId="279"/>
            <ac:spMk id="2" creationId="{CC37CC39-0A0B-3131-5AFC-975760CE5D9F}"/>
          </ac:spMkLst>
        </pc:spChg>
        <pc:spChg chg="mod">
          <ac:chgData name="Christoffer Østergaard Carstens" userId="5d542c86-40b2-4e4f-ab37-dc2fab4fc46a" providerId="ADAL" clId="{2029D28A-2B0B-4744-816D-83C478A4C7DF}" dt="2025-03-26T11:29:28.440" v="327" actId="20577"/>
          <ac:spMkLst>
            <pc:docMk/>
            <pc:sldMk cId="752865866" sldId="279"/>
            <ac:spMk id="3" creationId="{0E0C85ED-6D20-595B-9CE5-0542A506E79F}"/>
          </ac:spMkLst>
        </pc:spChg>
      </pc:sldChg>
      <pc:sldChg chg="modSp new mod">
        <pc:chgData name="Christoffer Østergaard Carstens" userId="5d542c86-40b2-4e4f-ab37-dc2fab4fc46a" providerId="ADAL" clId="{2029D28A-2B0B-4744-816D-83C478A4C7DF}" dt="2025-03-26T11:31:10.608" v="441" actId="20577"/>
        <pc:sldMkLst>
          <pc:docMk/>
          <pc:sldMk cId="3119827802" sldId="280"/>
        </pc:sldMkLst>
        <pc:spChg chg="mod">
          <ac:chgData name="Christoffer Østergaard Carstens" userId="5d542c86-40b2-4e4f-ab37-dc2fab4fc46a" providerId="ADAL" clId="{2029D28A-2B0B-4744-816D-83C478A4C7DF}" dt="2025-03-26T11:25:12.081" v="171" actId="20577"/>
          <ac:spMkLst>
            <pc:docMk/>
            <pc:sldMk cId="3119827802" sldId="280"/>
            <ac:spMk id="2" creationId="{D06EF623-8CD1-A67F-31D5-868DC037CC26}"/>
          </ac:spMkLst>
        </pc:spChg>
        <pc:spChg chg="mod">
          <ac:chgData name="Christoffer Østergaard Carstens" userId="5d542c86-40b2-4e4f-ab37-dc2fab4fc46a" providerId="ADAL" clId="{2029D28A-2B0B-4744-816D-83C478A4C7DF}" dt="2025-03-26T11:31:10.608" v="441" actId="20577"/>
          <ac:spMkLst>
            <pc:docMk/>
            <pc:sldMk cId="3119827802" sldId="280"/>
            <ac:spMk id="3" creationId="{8807C0C2-A79F-AD97-18E1-CB632FF4728F}"/>
          </ac:spMkLst>
        </pc:spChg>
      </pc:sldChg>
      <pc:sldChg chg="modSp new mod modNotesTx">
        <pc:chgData name="Christoffer Østergaard Carstens" userId="5d542c86-40b2-4e4f-ab37-dc2fab4fc46a" providerId="ADAL" clId="{2029D28A-2B0B-4744-816D-83C478A4C7DF}" dt="2025-03-26T11:33:10.289" v="621" actId="115"/>
        <pc:sldMkLst>
          <pc:docMk/>
          <pc:sldMk cId="2286135007" sldId="281"/>
        </pc:sldMkLst>
        <pc:spChg chg="mod">
          <ac:chgData name="Christoffer Østergaard Carstens" userId="5d542c86-40b2-4e4f-ab37-dc2fab4fc46a" providerId="ADAL" clId="{2029D28A-2B0B-4744-816D-83C478A4C7DF}" dt="2025-03-26T11:25:17.178" v="198" actId="20577"/>
          <ac:spMkLst>
            <pc:docMk/>
            <pc:sldMk cId="2286135007" sldId="281"/>
            <ac:spMk id="2" creationId="{429544D6-CA74-902A-1C40-C71DEED75D3B}"/>
          </ac:spMkLst>
        </pc:spChg>
        <pc:spChg chg="mod">
          <ac:chgData name="Christoffer Østergaard Carstens" userId="5d542c86-40b2-4e4f-ab37-dc2fab4fc46a" providerId="ADAL" clId="{2029D28A-2B0B-4744-816D-83C478A4C7DF}" dt="2025-03-26T11:33:10.289" v="621" actId="115"/>
          <ac:spMkLst>
            <pc:docMk/>
            <pc:sldMk cId="2286135007" sldId="281"/>
            <ac:spMk id="3" creationId="{B26BE049-EAC0-18A1-F663-60B657816C4E}"/>
          </ac:spMkLst>
        </pc:spChg>
      </pc:sldChg>
      <pc:sldChg chg="addSp modSp new mod setBg">
        <pc:chgData name="Christoffer Østergaard Carstens" userId="5d542c86-40b2-4e4f-ab37-dc2fab4fc46a" providerId="ADAL" clId="{2029D28A-2B0B-4744-816D-83C478A4C7DF}" dt="2025-03-26T11:44:58.286" v="857" actId="20577"/>
        <pc:sldMkLst>
          <pc:docMk/>
          <pc:sldMk cId="2563703096" sldId="282"/>
        </pc:sldMkLst>
        <pc:spChg chg="mod">
          <ac:chgData name="Christoffer Østergaard Carstens" userId="5d542c86-40b2-4e4f-ab37-dc2fab4fc46a" providerId="ADAL" clId="{2029D28A-2B0B-4744-816D-83C478A4C7DF}" dt="2025-03-26T11:44:39.925" v="849" actId="26606"/>
          <ac:spMkLst>
            <pc:docMk/>
            <pc:sldMk cId="2563703096" sldId="282"/>
            <ac:spMk id="2" creationId="{B093E841-2CD6-EA22-EA96-F6C25599F32B}"/>
          </ac:spMkLst>
        </pc:spChg>
        <pc:spChg chg="mod">
          <ac:chgData name="Christoffer Østergaard Carstens" userId="5d542c86-40b2-4e4f-ab37-dc2fab4fc46a" providerId="ADAL" clId="{2029D28A-2B0B-4744-816D-83C478A4C7DF}" dt="2025-03-26T11:44:58.286" v="857" actId="20577"/>
          <ac:spMkLst>
            <pc:docMk/>
            <pc:sldMk cId="2563703096" sldId="282"/>
            <ac:spMk id="3" creationId="{2D721F39-4AE2-38C8-14B9-6C16DA4DF612}"/>
          </ac:spMkLst>
        </pc:spChg>
        <pc:spChg chg="add">
          <ac:chgData name="Christoffer Østergaard Carstens" userId="5d542c86-40b2-4e4f-ab37-dc2fab4fc46a" providerId="ADAL" clId="{2029D28A-2B0B-4744-816D-83C478A4C7DF}" dt="2025-03-26T11:44:39.925" v="849" actId="26606"/>
          <ac:spMkLst>
            <pc:docMk/>
            <pc:sldMk cId="2563703096" sldId="282"/>
            <ac:spMk id="3079" creationId="{131BAD53-4E89-4F62-BBB7-26359763ED39}"/>
          </ac:spMkLst>
        </pc:spChg>
        <pc:spChg chg="add">
          <ac:chgData name="Christoffer Østergaard Carstens" userId="5d542c86-40b2-4e4f-ab37-dc2fab4fc46a" providerId="ADAL" clId="{2029D28A-2B0B-4744-816D-83C478A4C7DF}" dt="2025-03-26T11:44:39.925" v="849" actId="26606"/>
          <ac:spMkLst>
            <pc:docMk/>
            <pc:sldMk cId="2563703096" sldId="282"/>
            <ac:spMk id="3081" creationId="{62756DA2-40EB-4C6F-B962-5822FFB54FB6}"/>
          </ac:spMkLst>
        </pc:spChg>
        <pc:picChg chg="add mod">
          <ac:chgData name="Christoffer Østergaard Carstens" userId="5d542c86-40b2-4e4f-ab37-dc2fab4fc46a" providerId="ADAL" clId="{2029D28A-2B0B-4744-816D-83C478A4C7DF}" dt="2025-03-26T11:44:54.591" v="856" actId="14100"/>
          <ac:picMkLst>
            <pc:docMk/>
            <pc:sldMk cId="2563703096" sldId="282"/>
            <ac:picMk id="3074" creationId="{1E3CEADC-04B5-4D6B-3ACE-40EA3B6FFB1A}"/>
          </ac:picMkLst>
        </pc:picChg>
      </pc:sldChg>
      <pc:sldChg chg="addSp modSp new mod setBg">
        <pc:chgData name="Christoffer Østergaard Carstens" userId="5d542c86-40b2-4e4f-ab37-dc2fab4fc46a" providerId="ADAL" clId="{2029D28A-2B0B-4744-816D-83C478A4C7DF}" dt="2025-03-26T11:41:22.152" v="727" actId="14100"/>
        <pc:sldMkLst>
          <pc:docMk/>
          <pc:sldMk cId="1980910478" sldId="283"/>
        </pc:sldMkLst>
        <pc:spChg chg="mo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" creationId="{7C01F549-27C2-0D1C-D303-70C810DBFD79}"/>
          </ac:spMkLst>
        </pc:spChg>
        <pc:spChg chg="mod">
          <ac:chgData name="Christoffer Østergaard Carstens" userId="5d542c86-40b2-4e4f-ab37-dc2fab4fc46a" providerId="ADAL" clId="{2029D28A-2B0B-4744-816D-83C478A4C7DF}" dt="2025-03-26T11:41:22.152" v="727" actId="14100"/>
          <ac:spMkLst>
            <pc:docMk/>
            <pc:sldMk cId="1980910478" sldId="283"/>
            <ac:spMk id="3" creationId="{F7E4DB00-6BE6-9565-871E-21FD90883D1A}"/>
          </ac:spMkLst>
        </pc:spChg>
        <pc:spChg chg="ad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055" creationId="{7FF47CB7-972F-479F-A36D-9E72D26EC8DA}"/>
          </ac:spMkLst>
        </pc:spChg>
        <pc:spChg chg="ad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057" creationId="{0D153B68-5844-490D-8E67-F616D6D721CA}"/>
          </ac:spMkLst>
        </pc:spChg>
        <pc:spChg chg="add">
          <ac:chgData name="Christoffer Østergaard Carstens" userId="5d542c86-40b2-4e4f-ab37-dc2fab4fc46a" providerId="ADAL" clId="{2029D28A-2B0B-4744-816D-83C478A4C7DF}" dt="2025-03-26T11:40:51.157" v="719" actId="26606"/>
          <ac:spMkLst>
            <pc:docMk/>
            <pc:sldMk cId="1980910478" sldId="283"/>
            <ac:spMk id="2059" creationId="{9A0D773F-7A7D-4DBB-9DEA-86BB8B8F4BC8}"/>
          </ac:spMkLst>
        </pc:spChg>
        <pc:picChg chg="add mod">
          <ac:chgData name="Christoffer Østergaard Carstens" userId="5d542c86-40b2-4e4f-ab37-dc2fab4fc46a" providerId="ADAL" clId="{2029D28A-2B0B-4744-816D-83C478A4C7DF}" dt="2025-03-26T11:40:51.157" v="719" actId="26606"/>
          <ac:picMkLst>
            <pc:docMk/>
            <pc:sldMk cId="1980910478" sldId="283"/>
            <ac:picMk id="2050" creationId="{58617756-38FF-F0D6-19FF-D6AC2719F2E3}"/>
          </ac:picMkLst>
        </pc:picChg>
      </pc:sldChg>
      <pc:sldChg chg="addSp modSp new mod">
        <pc:chgData name="Christoffer Østergaard Carstens" userId="5d542c86-40b2-4e4f-ab37-dc2fab4fc46a" providerId="ADAL" clId="{2029D28A-2B0B-4744-816D-83C478A4C7DF}" dt="2025-03-26T11:44:26.191" v="847" actId="1076"/>
        <pc:sldMkLst>
          <pc:docMk/>
          <pc:sldMk cId="4143840989" sldId="284"/>
        </pc:sldMkLst>
        <pc:picChg chg="add mod">
          <ac:chgData name="Christoffer Østergaard Carstens" userId="5d542c86-40b2-4e4f-ab37-dc2fab4fc46a" providerId="ADAL" clId="{2029D28A-2B0B-4744-816D-83C478A4C7DF}" dt="2025-03-26T11:44:26.191" v="847" actId="1076"/>
          <ac:picMkLst>
            <pc:docMk/>
            <pc:sldMk cId="4143840989" sldId="284"/>
            <ac:picMk id="5" creationId="{5AB4E733-16F8-3DC8-923D-266C7F19F5E9}"/>
          </ac:picMkLst>
        </pc:picChg>
      </pc:sldChg>
      <pc:sldChg chg="modSp new mod">
        <pc:chgData name="Christoffer Østergaard Carstens" userId="5d542c86-40b2-4e4f-ab37-dc2fab4fc46a" providerId="ADAL" clId="{2029D28A-2B0B-4744-816D-83C478A4C7DF}" dt="2025-03-26T11:48:17.890" v="923"/>
        <pc:sldMkLst>
          <pc:docMk/>
          <pc:sldMk cId="4262594056" sldId="285"/>
        </pc:sldMkLst>
        <pc:spChg chg="mod">
          <ac:chgData name="Christoffer Østergaard Carstens" userId="5d542c86-40b2-4e4f-ab37-dc2fab4fc46a" providerId="ADAL" clId="{2029D28A-2B0B-4744-816D-83C478A4C7DF}" dt="2025-03-26T11:47:52.418" v="900" actId="20577"/>
          <ac:spMkLst>
            <pc:docMk/>
            <pc:sldMk cId="4262594056" sldId="285"/>
            <ac:spMk id="2" creationId="{803C0317-B852-60A2-F109-5660FF7671AD}"/>
          </ac:spMkLst>
        </pc:spChg>
        <pc:spChg chg="mod">
          <ac:chgData name="Christoffer Østergaard Carstens" userId="5d542c86-40b2-4e4f-ab37-dc2fab4fc46a" providerId="ADAL" clId="{2029D28A-2B0B-4744-816D-83C478A4C7DF}" dt="2025-03-26T11:48:17.890" v="923"/>
          <ac:spMkLst>
            <pc:docMk/>
            <pc:sldMk cId="4262594056" sldId="285"/>
            <ac:spMk id="3" creationId="{8701EB10-C7E9-8E26-4E9F-09302FC857F7}"/>
          </ac:spMkLst>
        </pc:spChg>
      </pc:sldChg>
      <pc:sldChg chg="del">
        <pc:chgData name="Christoffer Østergaard Carstens" userId="5d542c86-40b2-4e4f-ab37-dc2fab4fc46a" providerId="ADAL" clId="{2029D28A-2B0B-4744-816D-83C478A4C7DF}" dt="2025-03-26T11:24:39.813" v="72" actId="47"/>
        <pc:sldMkLst>
          <pc:docMk/>
          <pc:sldMk cId="998241913" sldId="294"/>
        </pc:sldMkLst>
      </pc:sldChg>
      <pc:sldChg chg="del">
        <pc:chgData name="Christoffer Østergaard Carstens" userId="5d542c86-40b2-4e4f-ab37-dc2fab4fc46a" providerId="ADAL" clId="{2029D28A-2B0B-4744-816D-83C478A4C7DF}" dt="2025-03-26T11:24:40.220" v="73" actId="47"/>
        <pc:sldMkLst>
          <pc:docMk/>
          <pc:sldMk cId="3769139007" sldId="295"/>
        </pc:sldMkLst>
      </pc:sldChg>
    </pc:docChg>
  </pc:docChgLst>
  <pc:docChgLst>
    <pc:chgData name="Christoffer Østergaard Carstens" userId="5d542c86-40b2-4e4f-ab37-dc2fab4fc46a" providerId="ADAL" clId="{76EB0B25-E305-40A7-91EC-2863655EB5A0}"/>
    <pc:docChg chg="undo redo custSel addSld delSld modSld sldOrd">
      <pc:chgData name="Christoffer Østergaard Carstens" userId="5d542c86-40b2-4e4f-ab37-dc2fab4fc46a" providerId="ADAL" clId="{76EB0B25-E305-40A7-91EC-2863655EB5A0}" dt="2025-03-05T09:34:11.652" v="1502" actId="27614"/>
      <pc:docMkLst>
        <pc:docMk/>
      </pc:docMkLst>
      <pc:sldChg chg="del">
        <pc:chgData name="Christoffer Østergaard Carstens" userId="5d542c86-40b2-4e4f-ab37-dc2fab4fc46a" providerId="ADAL" clId="{76EB0B25-E305-40A7-91EC-2863655EB5A0}" dt="2025-03-03T12:14:08.071" v="96" actId="47"/>
        <pc:sldMkLst>
          <pc:docMk/>
          <pc:sldMk cId="2658932291" sldId="257"/>
        </pc:sldMkLst>
      </pc:sldChg>
      <pc:sldChg chg="modSp mod ord">
        <pc:chgData name="Christoffer Østergaard Carstens" userId="5d542c86-40b2-4e4f-ab37-dc2fab4fc46a" providerId="ADAL" clId="{76EB0B25-E305-40A7-91EC-2863655EB5A0}" dt="2025-03-03T12:52:03.311" v="940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76EB0B25-E305-40A7-91EC-2863655EB5A0}" dt="2025-03-03T12:52:03.311" v="940" actId="20577"/>
          <ac:spMkLst>
            <pc:docMk/>
            <pc:sldMk cId="3779086617" sldId="267"/>
            <ac:spMk id="3" creationId="{6417AA16-5171-6922-BB65-47F0574EC8F2}"/>
          </ac:spMkLst>
        </pc:spChg>
      </pc:sldChg>
      <pc:sldChg chg="del">
        <pc:chgData name="Christoffer Østergaard Carstens" userId="5d542c86-40b2-4e4f-ab37-dc2fab4fc46a" providerId="ADAL" clId="{76EB0B25-E305-40A7-91EC-2863655EB5A0}" dt="2025-03-03T12:14:12.241" v="104" actId="47"/>
        <pc:sldMkLst>
          <pc:docMk/>
          <pc:sldMk cId="2017354596" sldId="268"/>
        </pc:sldMkLst>
      </pc:sldChg>
      <pc:sldChg chg="del">
        <pc:chgData name="Christoffer Østergaard Carstens" userId="5d542c86-40b2-4e4f-ab37-dc2fab4fc46a" providerId="ADAL" clId="{76EB0B25-E305-40A7-91EC-2863655EB5A0}" dt="2025-03-03T12:14:09.768" v="98" actId="47"/>
        <pc:sldMkLst>
          <pc:docMk/>
          <pc:sldMk cId="1311923229" sldId="270"/>
        </pc:sldMkLst>
      </pc:sldChg>
      <pc:sldChg chg="del">
        <pc:chgData name="Christoffer Østergaard Carstens" userId="5d542c86-40b2-4e4f-ab37-dc2fab4fc46a" providerId="ADAL" clId="{76EB0B25-E305-40A7-91EC-2863655EB5A0}" dt="2025-03-03T12:14:10.050" v="99" actId="47"/>
        <pc:sldMkLst>
          <pc:docMk/>
          <pc:sldMk cId="4119565793" sldId="271"/>
        </pc:sldMkLst>
      </pc:sldChg>
      <pc:sldChg chg="del">
        <pc:chgData name="Christoffer Østergaard Carstens" userId="5d542c86-40b2-4e4f-ab37-dc2fab4fc46a" providerId="ADAL" clId="{76EB0B25-E305-40A7-91EC-2863655EB5A0}" dt="2025-03-03T12:14:09.187" v="97" actId="47"/>
        <pc:sldMkLst>
          <pc:docMk/>
          <pc:sldMk cId="1811745123" sldId="272"/>
        </pc:sldMkLst>
      </pc:sldChg>
      <pc:sldChg chg="del">
        <pc:chgData name="Christoffer Østergaard Carstens" userId="5d542c86-40b2-4e4f-ab37-dc2fab4fc46a" providerId="ADAL" clId="{76EB0B25-E305-40A7-91EC-2863655EB5A0}" dt="2025-03-03T12:14:11.470" v="101" actId="47"/>
        <pc:sldMkLst>
          <pc:docMk/>
          <pc:sldMk cId="3139766275" sldId="273"/>
        </pc:sldMkLst>
      </pc:sldChg>
      <pc:sldChg chg="del">
        <pc:chgData name="Christoffer Østergaard Carstens" userId="5d542c86-40b2-4e4f-ab37-dc2fab4fc46a" providerId="ADAL" clId="{76EB0B25-E305-40A7-91EC-2863655EB5A0}" dt="2025-03-03T12:14:11.942" v="102" actId="47"/>
        <pc:sldMkLst>
          <pc:docMk/>
          <pc:sldMk cId="430845356" sldId="274"/>
        </pc:sldMkLst>
      </pc:sldChg>
      <pc:sldChg chg="del">
        <pc:chgData name="Christoffer Østergaard Carstens" userId="5d542c86-40b2-4e4f-ab37-dc2fab4fc46a" providerId="ADAL" clId="{76EB0B25-E305-40A7-91EC-2863655EB5A0}" dt="2025-03-03T12:14:12.083" v="103" actId="47"/>
        <pc:sldMkLst>
          <pc:docMk/>
          <pc:sldMk cId="965099770" sldId="275"/>
        </pc:sldMkLst>
      </pc:sldChg>
      <pc:sldChg chg="del">
        <pc:chgData name="Christoffer Østergaard Carstens" userId="5d542c86-40b2-4e4f-ab37-dc2fab4fc46a" providerId="ADAL" clId="{76EB0B25-E305-40A7-91EC-2863655EB5A0}" dt="2025-03-03T12:14:11.295" v="100" actId="47"/>
        <pc:sldMkLst>
          <pc:docMk/>
          <pc:sldMk cId="1426131611" sldId="276"/>
        </pc:sldMkLst>
      </pc:sldChg>
      <pc:sldChg chg="modSp mod">
        <pc:chgData name="Christoffer Østergaard Carstens" userId="5d542c86-40b2-4e4f-ab37-dc2fab4fc46a" providerId="ADAL" clId="{76EB0B25-E305-40A7-91EC-2863655EB5A0}" dt="2025-03-03T12:14:06.741" v="95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76EB0B25-E305-40A7-91EC-2863655EB5A0}" dt="2025-03-03T12:13:55.237" v="27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76EB0B25-E305-40A7-91EC-2863655EB5A0}" dt="2025-03-03T12:14:06.741" v="95" actId="20577"/>
          <ac:spMkLst>
            <pc:docMk/>
            <pc:sldMk cId="3291534781" sldId="277"/>
            <ac:spMk id="3" creationId="{2849034B-145F-F04A-C320-A3107AA8B3A1}"/>
          </ac:spMkLst>
        </pc:spChg>
      </pc:sldChg>
      <pc:sldChg chg="modSp new mod">
        <pc:chgData name="Christoffer Østergaard Carstens" userId="5d542c86-40b2-4e4f-ab37-dc2fab4fc46a" providerId="ADAL" clId="{76EB0B25-E305-40A7-91EC-2863655EB5A0}" dt="2025-03-05T09:21:15.818" v="1013" actId="20577"/>
        <pc:sldMkLst>
          <pc:docMk/>
          <pc:sldMk cId="3075205518" sldId="278"/>
        </pc:sldMkLst>
        <pc:spChg chg="mod">
          <ac:chgData name="Christoffer Østergaard Carstens" userId="5d542c86-40b2-4e4f-ab37-dc2fab4fc46a" providerId="ADAL" clId="{76EB0B25-E305-40A7-91EC-2863655EB5A0}" dt="2025-03-05T09:21:09.237" v="963" actId="20577"/>
          <ac:spMkLst>
            <pc:docMk/>
            <pc:sldMk cId="3075205518" sldId="278"/>
            <ac:spMk id="2" creationId="{B036D9F4-1CC7-21CC-953F-5D921B5857AC}"/>
          </ac:spMkLst>
        </pc:spChg>
        <pc:spChg chg="mod">
          <ac:chgData name="Christoffer Østergaard Carstens" userId="5d542c86-40b2-4e4f-ab37-dc2fab4fc46a" providerId="ADAL" clId="{76EB0B25-E305-40A7-91EC-2863655EB5A0}" dt="2025-03-05T09:21:15.818" v="1013" actId="20577"/>
          <ac:spMkLst>
            <pc:docMk/>
            <pc:sldMk cId="3075205518" sldId="278"/>
            <ac:spMk id="3" creationId="{42F039E5-8AB2-582F-57C7-2DDCB1721C43}"/>
          </ac:spMkLst>
        </pc:spChg>
      </pc:sldChg>
      <pc:sldChg chg="addSp delSp modSp new mod setBg">
        <pc:chgData name="Christoffer Østergaard Carstens" userId="5d542c86-40b2-4e4f-ab37-dc2fab4fc46a" providerId="ADAL" clId="{76EB0B25-E305-40A7-91EC-2863655EB5A0}" dt="2025-03-05T09:33:16.444" v="1481" actId="20577"/>
        <pc:sldMkLst>
          <pc:docMk/>
          <pc:sldMk cId="668947120" sldId="279"/>
        </pc:sldMkLst>
        <pc:spChg chg="mod">
          <ac:chgData name="Christoffer Østergaard Carstens" userId="5d542c86-40b2-4e4f-ab37-dc2fab4fc46a" providerId="ADAL" clId="{76EB0B25-E305-40A7-91EC-2863655EB5A0}" dt="2025-03-05T09:33:16.444" v="1481" actId="20577"/>
          <ac:spMkLst>
            <pc:docMk/>
            <pc:sldMk cId="668947120" sldId="279"/>
            <ac:spMk id="2" creationId="{6DE328E2-F98B-B11C-897A-4D7B08769799}"/>
          </ac:spMkLst>
        </pc:spChg>
        <pc:spChg chg="mod">
          <ac:chgData name="Christoffer Østergaard Carstens" userId="5d542c86-40b2-4e4f-ab37-dc2fab4fc46a" providerId="ADAL" clId="{76EB0B25-E305-40A7-91EC-2863655EB5A0}" dt="2025-03-05T09:28:01.575" v="1235" actId="14100"/>
          <ac:spMkLst>
            <pc:docMk/>
            <pc:sldMk cId="668947120" sldId="279"/>
            <ac:spMk id="3" creationId="{6A4D5914-A731-4744-5A6E-E909909C078D}"/>
          </ac:spMkLst>
        </pc:spChg>
        <pc:spChg chg="add">
          <ac:chgData name="Christoffer Østergaard Carstens" userId="5d542c86-40b2-4e4f-ab37-dc2fab4fc46a" providerId="ADAL" clId="{76EB0B25-E305-40A7-91EC-2863655EB5A0}" dt="2025-03-05T09:25:46.966" v="1103"/>
          <ac:spMkLst>
            <pc:docMk/>
            <pc:sldMk cId="668947120" sldId="279"/>
            <ac:spMk id="4" creationId="{A637BFB8-C373-9A1D-6CBB-8A77B0D3130B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1" creationId="{A8384FB5-9ADC-4DDC-881B-597D56F5B15D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3" creationId="{91E5A9A7-95C6-4F4F-B00E-C82E07FE62EF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5" creationId="{D07DD2DE-F619-49DD-B5E7-03A290FF4ED1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7" creationId="{85149191-5F60-4A28-AAFF-039F96B0F3EC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9" creationId="{F8260ED5-17F7-4158-B241-D51DD4CF1B7E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4" creationId="{3C54F4CE-85F0-46ED-80DA-9518C9251AD1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6" creationId="{DADD1FCA-8ACB-4958-81DD-4CDD6D3E1921}"/>
          </ac:spMkLst>
        </pc:spChg>
        <pc:picChg chg="add mod">
          <ac:chgData name="Christoffer Østergaard Carstens" userId="5d542c86-40b2-4e4f-ab37-dc2fab4fc46a" providerId="ADAL" clId="{76EB0B25-E305-40A7-91EC-2863655EB5A0}" dt="2025-03-05T09:29:17.219" v="1239" actId="1076"/>
          <ac:picMkLst>
            <pc:docMk/>
            <pc:sldMk cId="668947120" sldId="279"/>
            <ac:picMk id="1026" creationId="{5A93BB6B-90B0-ECA0-5316-179C75D460C5}"/>
          </ac:picMkLst>
        </pc:picChg>
        <pc:picChg chg="add">
          <ac:chgData name="Christoffer Østergaard Carstens" userId="5d542c86-40b2-4e4f-ab37-dc2fab4fc46a" providerId="ADAL" clId="{76EB0B25-E305-40A7-91EC-2863655EB5A0}" dt="2025-03-05T09:25:46.966" v="1103"/>
          <ac:picMkLst>
            <pc:docMk/>
            <pc:sldMk cId="668947120" sldId="279"/>
            <ac:picMk id="1028" creationId="{E36633C9-ABC6-03B5-A259-81DA3283246C}"/>
          </ac:picMkLst>
        </pc:picChg>
      </pc:sldChg>
      <pc:sldChg chg="addSp delSp modSp new del mod">
        <pc:chgData name="Christoffer Østergaard Carstens" userId="5d542c86-40b2-4e4f-ab37-dc2fab4fc46a" providerId="ADAL" clId="{76EB0B25-E305-40A7-91EC-2863655EB5A0}" dt="2025-03-05T09:27:56.193" v="1234" actId="47"/>
        <pc:sldMkLst>
          <pc:docMk/>
          <pc:sldMk cId="3037459457" sldId="280"/>
        </pc:sldMkLst>
        <pc:spChg chg="mod">
          <ac:chgData name="Christoffer Østergaard Carstens" userId="5d542c86-40b2-4e4f-ab37-dc2fab4fc46a" providerId="ADAL" clId="{76EB0B25-E305-40A7-91EC-2863655EB5A0}" dt="2025-03-05T09:27:31.005" v="1211" actId="20577"/>
          <ac:spMkLst>
            <pc:docMk/>
            <pc:sldMk cId="3037459457" sldId="280"/>
            <ac:spMk id="2" creationId="{4811091B-6699-1634-FBF7-9BD7361C2C45}"/>
          </ac:spMkLst>
        </pc:spChg>
        <pc:spChg chg="del">
          <ac:chgData name="Christoffer Østergaard Carstens" userId="5d542c86-40b2-4e4f-ab37-dc2fab4fc46a" providerId="ADAL" clId="{76EB0B25-E305-40A7-91EC-2863655EB5A0}" dt="2025-03-05T09:27:27.100" v="1194"/>
          <ac:spMkLst>
            <pc:docMk/>
            <pc:sldMk cId="3037459457" sldId="280"/>
            <ac:spMk id="3" creationId="{07F84337-5F6D-E01F-E81E-D7E29DFEB8FE}"/>
          </ac:spMkLst>
        </pc:spChg>
        <pc:picChg chg="add mod">
          <ac:chgData name="Christoffer Østergaard Carstens" userId="5d542c86-40b2-4e4f-ab37-dc2fab4fc46a" providerId="ADAL" clId="{76EB0B25-E305-40A7-91EC-2863655EB5A0}" dt="2025-03-05T09:27:42.606" v="1214" actId="1076"/>
          <ac:picMkLst>
            <pc:docMk/>
            <pc:sldMk cId="3037459457" sldId="280"/>
            <ac:picMk id="2050" creationId="{859B29F6-33B6-1FCB-E8E7-00CD956AD6E9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3:18.625" v="1483" actId="20577"/>
        <pc:sldMkLst>
          <pc:docMk/>
          <pc:sldMk cId="4204255385" sldId="281"/>
        </pc:sldMkLst>
        <pc:spChg chg="mod">
          <ac:chgData name="Christoffer Østergaard Carstens" userId="5d542c86-40b2-4e4f-ab37-dc2fab4fc46a" providerId="ADAL" clId="{76EB0B25-E305-40A7-91EC-2863655EB5A0}" dt="2025-03-05T09:33:18.625" v="1483" actId="20577"/>
          <ac:spMkLst>
            <pc:docMk/>
            <pc:sldMk cId="4204255385" sldId="281"/>
            <ac:spMk id="2" creationId="{73667ABB-0A56-4DFE-5D97-2274910F4109}"/>
          </ac:spMkLst>
        </pc:spChg>
        <pc:spChg chg="mod">
          <ac:chgData name="Christoffer Østergaard Carstens" userId="5d542c86-40b2-4e4f-ab37-dc2fab4fc46a" providerId="ADAL" clId="{76EB0B25-E305-40A7-91EC-2863655EB5A0}" dt="2025-03-05T09:32:19.047" v="1413" actId="14100"/>
          <ac:spMkLst>
            <pc:docMk/>
            <pc:sldMk cId="4204255385" sldId="281"/>
            <ac:spMk id="3" creationId="{17467749-8D8F-82BC-3006-19C831B17F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9" creationId="{058A14AF-9FB5-4CC7-BA35-E8E85D3EDF0E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1" creationId="{3A9A4357-BD1D-4622-A4FE-766E6AB8DE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3" creationId="{E659831F-0D9A-4C63-9EBB-8435B85A440F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5" creationId="{E6995CE5-F890-4ABA-82A2-26507CE8D2A3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7" creationId="{F821940F-7A1D-4ACC-85B4-A932898ABB37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8" creationId="{16674508-81D3-48CF-96BF-7FC60EAA572A}"/>
          </ac:spMkLst>
        </pc:spChg>
        <pc:picChg chg="add mod">
          <ac:chgData name="Christoffer Østergaard Carstens" userId="5d542c86-40b2-4e4f-ab37-dc2fab4fc46a" providerId="ADAL" clId="{76EB0B25-E305-40A7-91EC-2863655EB5A0}" dt="2025-03-05T09:32:27.381" v="1417" actId="1076"/>
          <ac:picMkLst>
            <pc:docMk/>
            <pc:sldMk cId="4204255385" sldId="281"/>
            <ac:picMk id="4" creationId="{C0B0AE82-9D5D-6B22-18A5-50CF40FCD7B5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4:11.652" v="1502" actId="27614"/>
        <pc:sldMkLst>
          <pc:docMk/>
          <pc:sldMk cId="488037839" sldId="282"/>
        </pc:sldMkLst>
        <pc:spChg chg="mo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2" creationId="{E34669C1-A30B-BFB4-5074-2D9207CB1379}"/>
          </ac:spMkLst>
        </pc:spChg>
        <pc:spChg chg="del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" creationId="{E2B06B0D-BC26-F245-B90D-8E6AE24976D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79" creationId="{A8384FB5-9ADC-4DDC-881B-597D56F5B15D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1" creationId="{91E5A9A7-95C6-4F4F-B00E-C82E07FE62EF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3" creationId="{D07DD2DE-F619-49DD-B5E7-03A290FF4ED1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5" creationId="{85149191-5F60-4A28-AAFF-039F96B0F3E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7" creationId="{F8260ED5-17F7-4158-B241-D51DD4CF1B7E}"/>
          </ac:spMkLst>
        </pc:spChg>
        <pc:picChg chg="add mod">
          <ac:chgData name="Christoffer Østergaard Carstens" userId="5d542c86-40b2-4e4f-ab37-dc2fab4fc46a" providerId="ADAL" clId="{76EB0B25-E305-40A7-91EC-2863655EB5A0}" dt="2025-03-05T09:34:11.652" v="1502" actId="27614"/>
          <ac:picMkLst>
            <pc:docMk/>
            <pc:sldMk cId="488037839" sldId="282"/>
            <ac:picMk id="3074" creationId="{76EAAAA9-9249-B431-F932-AD6BE580B301}"/>
          </ac:picMkLst>
        </pc:picChg>
      </pc:sldChg>
    </pc:docChg>
  </pc:docChgLst>
  <pc:docChgLst>
    <pc:chgData name="Christoffer Østergaard Carstens" userId="5d542c86-40b2-4e4f-ab37-dc2fab4fc46a" providerId="ADAL" clId="{8BF9DF6E-8771-4004-8878-EE1EC619C488}"/>
    <pc:docChg chg="undo custSel addSld delSld modSld">
      <pc:chgData name="Christoffer Østergaard Carstens" userId="5d542c86-40b2-4e4f-ab37-dc2fab4fc46a" providerId="ADAL" clId="{8BF9DF6E-8771-4004-8878-EE1EC619C488}" dt="2025-03-07T21:08:20.648" v="234" actId="20577"/>
      <pc:docMkLst>
        <pc:docMk/>
      </pc:docMkLst>
      <pc:sldChg chg="modSp mod">
        <pc:chgData name="Christoffer Østergaard Carstens" userId="5d542c86-40b2-4e4f-ab37-dc2fab4fc46a" providerId="ADAL" clId="{8BF9DF6E-8771-4004-8878-EE1EC619C488}" dt="2025-03-07T21:06:12.344" v="79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8BF9DF6E-8771-4004-8878-EE1EC619C488}" dt="2025-03-07T21:06:12.344" v="79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 del">
        <pc:chgData name="Christoffer Østergaard Carstens" userId="5d542c86-40b2-4e4f-ab37-dc2fab4fc46a" providerId="ADAL" clId="{8BF9DF6E-8771-4004-8878-EE1EC619C488}" dt="2025-03-07T21:05:15.266" v="60" actId="47"/>
        <pc:sldMkLst>
          <pc:docMk/>
          <pc:sldMk cId="3075205518" sldId="278"/>
        </pc:sldMkLst>
      </pc:sldChg>
      <pc:sldChg chg="add del">
        <pc:chgData name="Christoffer Østergaard Carstens" userId="5d542c86-40b2-4e4f-ab37-dc2fab4fc46a" providerId="ADAL" clId="{8BF9DF6E-8771-4004-8878-EE1EC619C488}" dt="2025-03-07T21:05:10.098" v="55" actId="47"/>
        <pc:sldMkLst>
          <pc:docMk/>
          <pc:sldMk cId="668947120" sldId="279"/>
        </pc:sldMkLst>
      </pc:sldChg>
      <pc:sldChg chg="add del">
        <pc:chgData name="Christoffer Østergaard Carstens" userId="5d542c86-40b2-4e4f-ab37-dc2fab4fc46a" providerId="ADAL" clId="{8BF9DF6E-8771-4004-8878-EE1EC619C488}" dt="2025-03-07T21:05:09.717" v="54" actId="47"/>
        <pc:sldMkLst>
          <pc:docMk/>
          <pc:sldMk cId="4204255385" sldId="281"/>
        </pc:sldMkLst>
      </pc:sldChg>
      <pc:sldChg chg="add del">
        <pc:chgData name="Christoffer Østergaard Carstens" userId="5d542c86-40b2-4e4f-ab37-dc2fab4fc46a" providerId="ADAL" clId="{8BF9DF6E-8771-4004-8878-EE1EC619C488}" dt="2025-03-07T21:05:09.451" v="53" actId="47"/>
        <pc:sldMkLst>
          <pc:docMk/>
          <pc:sldMk cId="488037839" sldId="282"/>
        </pc:sldMkLst>
      </pc:sldChg>
      <pc:sldChg chg="add del">
        <pc:chgData name="Christoffer Østergaard Carstens" userId="5d542c86-40b2-4e4f-ab37-dc2fab4fc46a" providerId="ADAL" clId="{8BF9DF6E-8771-4004-8878-EE1EC619C488}" dt="2025-03-07T21:05:12.321" v="58" actId="47"/>
        <pc:sldMkLst>
          <pc:docMk/>
          <pc:sldMk cId="1347555233" sldId="283"/>
        </pc:sldMkLst>
      </pc:sldChg>
      <pc:sldChg chg="modSp mod modNotesTx">
        <pc:chgData name="Christoffer Østergaard Carstens" userId="5d542c86-40b2-4e4f-ab37-dc2fab4fc46a" providerId="ADAL" clId="{8BF9DF6E-8771-4004-8878-EE1EC619C488}" dt="2025-03-07T21:08:20.648" v="234" actId="20577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8BF9DF6E-8771-4004-8878-EE1EC619C488}" dt="2025-03-07T21:08:20.648" v="234" actId="20577"/>
          <ac:spMkLst>
            <pc:docMk/>
            <pc:sldMk cId="464006166" sldId="284"/>
            <ac:spMk id="3" creationId="{C0436860-A259-491E-AB48-D756D6051BD2}"/>
          </ac:spMkLst>
        </pc:spChg>
      </pc:sldChg>
    </pc:docChg>
  </pc:docChgLst>
  <pc:docChgLst>
    <pc:chgData name="Christoffer Østergaard Carstens" userId="5d542c86-40b2-4e4f-ab37-dc2fab4fc46a" providerId="ADAL" clId="{FDC3D5F7-5E0A-4E55-B569-E4F7A937AFF9}"/>
    <pc:docChg chg="addSld delSld modSld">
      <pc:chgData name="Christoffer Østergaard Carstens" userId="5d542c86-40b2-4e4f-ab37-dc2fab4fc46a" providerId="ADAL" clId="{FDC3D5F7-5E0A-4E55-B569-E4F7A937AFF9}" dt="2025-03-21T13:10:08.522" v="169" actId="47"/>
      <pc:docMkLst>
        <pc:docMk/>
      </pc:docMkLst>
      <pc:sldChg chg="add">
        <pc:chgData name="Christoffer Østergaard Carstens" userId="5d542c86-40b2-4e4f-ab37-dc2fab4fc46a" providerId="ADAL" clId="{FDC3D5F7-5E0A-4E55-B569-E4F7A937AFF9}" dt="2025-03-21T13:10:07.471" v="168"/>
        <pc:sldMkLst>
          <pc:docMk/>
          <pc:sldMk cId="1855514502" sldId="262"/>
        </pc:sldMkLst>
      </pc:sldChg>
      <pc:sldChg chg="modSp mod">
        <pc:chgData name="Christoffer Østergaard Carstens" userId="5d542c86-40b2-4e4f-ab37-dc2fab4fc46a" providerId="ADAL" clId="{FDC3D5F7-5E0A-4E55-B569-E4F7A937AFF9}" dt="2025-03-21T12:59:10.569" v="71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FDC3D5F7-5E0A-4E55-B569-E4F7A937AFF9}" dt="2025-03-21T12:59:03.841" v="39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FDC3D5F7-5E0A-4E55-B569-E4F7A937AFF9}" dt="2025-03-21T12:59:10.569" v="71" actId="20577"/>
          <ac:spMkLst>
            <pc:docMk/>
            <pc:sldMk cId="3291534781" sldId="277"/>
            <ac:spMk id="3" creationId="{2849034B-145F-F04A-C320-A3107AA8B3A1}"/>
          </ac:spMkLst>
        </pc:spChg>
      </pc:sldChg>
      <pc:sldChg chg="del">
        <pc:chgData name="Christoffer Østergaard Carstens" userId="5d542c86-40b2-4e4f-ab37-dc2fab4fc46a" providerId="ADAL" clId="{FDC3D5F7-5E0A-4E55-B569-E4F7A937AFF9}" dt="2025-03-21T12:59:24.499" v="118" actId="47"/>
        <pc:sldMkLst>
          <pc:docMk/>
          <pc:sldMk cId="221626226" sldId="285"/>
        </pc:sldMkLst>
      </pc:sldChg>
      <pc:sldChg chg="del">
        <pc:chgData name="Christoffer Østergaard Carstens" userId="5d542c86-40b2-4e4f-ab37-dc2fab4fc46a" providerId="ADAL" clId="{FDC3D5F7-5E0A-4E55-B569-E4F7A937AFF9}" dt="2025-03-21T12:59:23.550" v="113" actId="47"/>
        <pc:sldMkLst>
          <pc:docMk/>
          <pc:sldMk cId="2870301170" sldId="286"/>
        </pc:sldMkLst>
      </pc:sldChg>
      <pc:sldChg chg="del">
        <pc:chgData name="Christoffer Østergaard Carstens" userId="5d542c86-40b2-4e4f-ab37-dc2fab4fc46a" providerId="ADAL" clId="{FDC3D5F7-5E0A-4E55-B569-E4F7A937AFF9}" dt="2025-03-21T12:59:23.781" v="114" actId="47"/>
        <pc:sldMkLst>
          <pc:docMk/>
          <pc:sldMk cId="405895118" sldId="287"/>
        </pc:sldMkLst>
      </pc:sldChg>
      <pc:sldChg chg="del">
        <pc:chgData name="Christoffer Østergaard Carstens" userId="5d542c86-40b2-4e4f-ab37-dc2fab4fc46a" providerId="ADAL" clId="{FDC3D5F7-5E0A-4E55-B569-E4F7A937AFF9}" dt="2025-03-21T12:59:24.195" v="116" actId="47"/>
        <pc:sldMkLst>
          <pc:docMk/>
          <pc:sldMk cId="222915836" sldId="288"/>
        </pc:sldMkLst>
      </pc:sldChg>
      <pc:sldChg chg="del">
        <pc:chgData name="Christoffer Østergaard Carstens" userId="5d542c86-40b2-4e4f-ab37-dc2fab4fc46a" providerId="ADAL" clId="{FDC3D5F7-5E0A-4E55-B569-E4F7A937AFF9}" dt="2025-03-21T12:59:24.842" v="119" actId="47"/>
        <pc:sldMkLst>
          <pc:docMk/>
          <pc:sldMk cId="1844640941" sldId="290"/>
        </pc:sldMkLst>
      </pc:sldChg>
      <pc:sldChg chg="del">
        <pc:chgData name="Christoffer Østergaard Carstens" userId="5d542c86-40b2-4e4f-ab37-dc2fab4fc46a" providerId="ADAL" clId="{FDC3D5F7-5E0A-4E55-B569-E4F7A937AFF9}" dt="2025-03-21T12:59:24.014" v="115" actId="47"/>
        <pc:sldMkLst>
          <pc:docMk/>
          <pc:sldMk cId="3377941523" sldId="292"/>
        </pc:sldMkLst>
      </pc:sldChg>
      <pc:sldChg chg="del">
        <pc:chgData name="Christoffer Østergaard Carstens" userId="5d542c86-40b2-4e4f-ab37-dc2fab4fc46a" providerId="ADAL" clId="{FDC3D5F7-5E0A-4E55-B569-E4F7A937AFF9}" dt="2025-03-21T12:59:24.364" v="117" actId="47"/>
        <pc:sldMkLst>
          <pc:docMk/>
          <pc:sldMk cId="810232971" sldId="293"/>
        </pc:sldMkLst>
      </pc:sldChg>
      <pc:sldChg chg="modSp mod">
        <pc:chgData name="Christoffer Østergaard Carstens" userId="5d542c86-40b2-4e4f-ab37-dc2fab4fc46a" providerId="ADAL" clId="{FDC3D5F7-5E0A-4E55-B569-E4F7A937AFF9}" dt="2025-03-21T12:59:20.334" v="112" actId="20577"/>
        <pc:sldMkLst>
          <pc:docMk/>
          <pc:sldMk cId="998241913" sldId="294"/>
        </pc:sldMkLst>
        <pc:spChg chg="mod">
          <ac:chgData name="Christoffer Østergaard Carstens" userId="5d542c86-40b2-4e4f-ab37-dc2fab4fc46a" providerId="ADAL" clId="{FDC3D5F7-5E0A-4E55-B569-E4F7A937AFF9}" dt="2025-03-21T12:59:20.334" v="112" actId="20577"/>
          <ac:spMkLst>
            <pc:docMk/>
            <pc:sldMk cId="998241913" sldId="294"/>
            <ac:spMk id="2" creationId="{5D38BDC1-C894-09A9-7A49-6D08AD637BA2}"/>
          </ac:spMkLst>
        </pc:spChg>
      </pc:sldChg>
      <pc:sldChg chg="modSp new mod">
        <pc:chgData name="Christoffer Østergaard Carstens" userId="5d542c86-40b2-4e4f-ab37-dc2fab4fc46a" providerId="ADAL" clId="{FDC3D5F7-5E0A-4E55-B569-E4F7A937AFF9}" dt="2025-03-21T13:00:17.535" v="166" actId="20577"/>
        <pc:sldMkLst>
          <pc:docMk/>
          <pc:sldMk cId="3769139007" sldId="295"/>
        </pc:sldMkLst>
        <pc:spChg chg="mod">
          <ac:chgData name="Christoffer Østergaard Carstens" userId="5d542c86-40b2-4e4f-ab37-dc2fab4fc46a" providerId="ADAL" clId="{FDC3D5F7-5E0A-4E55-B569-E4F7A937AFF9}" dt="2025-03-21T13:00:00.230" v="135" actId="20577"/>
          <ac:spMkLst>
            <pc:docMk/>
            <pc:sldMk cId="3769139007" sldId="295"/>
            <ac:spMk id="2" creationId="{38E73DD3-4797-7F6C-E575-619BCC2A981A}"/>
          </ac:spMkLst>
        </pc:spChg>
        <pc:spChg chg="mod">
          <ac:chgData name="Christoffer Østergaard Carstens" userId="5d542c86-40b2-4e4f-ab37-dc2fab4fc46a" providerId="ADAL" clId="{FDC3D5F7-5E0A-4E55-B569-E4F7A937AFF9}" dt="2025-03-21T13:00:17.535" v="166" actId="20577"/>
          <ac:spMkLst>
            <pc:docMk/>
            <pc:sldMk cId="3769139007" sldId="295"/>
            <ac:spMk id="3" creationId="{29587148-CA00-9F6A-243C-0CBFC052730D}"/>
          </ac:spMkLst>
        </pc:spChg>
      </pc:sldChg>
      <pc:sldChg chg="new del">
        <pc:chgData name="Christoffer Østergaard Carstens" userId="5d542c86-40b2-4e4f-ab37-dc2fab4fc46a" providerId="ADAL" clId="{FDC3D5F7-5E0A-4E55-B569-E4F7A937AFF9}" dt="2025-03-21T13:10:08.522" v="169" actId="47"/>
        <pc:sldMkLst>
          <pc:docMk/>
          <pc:sldMk cId="3380694025" sldId="296"/>
        </pc:sldMkLst>
      </pc:sldChg>
    </pc:docChg>
  </pc:docChgLst>
  <pc:docChgLst>
    <pc:chgData name="Christoffer Østergaard Carstens" userId="5d542c86-40b2-4e4f-ab37-dc2fab4fc46a" providerId="ADAL" clId="{128D0B9D-5067-4856-90A2-1D45683E2704}"/>
    <pc:docChg chg="undo custSel addSld modSld sldOrd">
      <pc:chgData name="Christoffer Østergaard Carstens" userId="5d542c86-40b2-4e4f-ab37-dc2fab4fc46a" providerId="ADAL" clId="{128D0B9D-5067-4856-90A2-1D45683E2704}" dt="2025-01-02T13:17:30.957" v="549" actId="12"/>
      <pc:docMkLst>
        <pc:docMk/>
      </pc:docMkLst>
      <pc:sldChg chg="modSp mod">
        <pc:chgData name="Christoffer Østergaard Carstens" userId="5d542c86-40b2-4e4f-ab37-dc2fab4fc46a" providerId="ADAL" clId="{128D0B9D-5067-4856-90A2-1D45683E2704}" dt="2025-01-02T13:06:24.604" v="66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128D0B9D-5067-4856-90A2-1D45683E2704}" dt="2025-01-02T13:06:11.405" v="10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128D0B9D-5067-4856-90A2-1D45683E2704}" dt="2025-01-02T13:06:24.604" v="66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43.283" v="148"/>
        <pc:sldMkLst>
          <pc:docMk/>
          <pc:sldMk cId="1322302220" sldId="385"/>
        </pc:sldMkLst>
      </pc:sldChg>
      <pc:sldChg chg="ord">
        <pc:chgData name="Christoffer Østergaard Carstens" userId="5d542c86-40b2-4e4f-ab37-dc2fab4fc46a" providerId="ADAL" clId="{128D0B9D-5067-4856-90A2-1D45683E2704}" dt="2025-01-02T13:12:45.486" v="150"/>
        <pc:sldMkLst>
          <pc:docMk/>
          <pc:sldMk cId="1153967355" sldId="386"/>
        </pc:sldMkLst>
      </pc:sldChg>
      <pc:sldChg chg="ord">
        <pc:chgData name="Christoffer Østergaard Carstens" userId="5d542c86-40b2-4e4f-ab37-dc2fab4fc46a" providerId="ADAL" clId="{128D0B9D-5067-4856-90A2-1D45683E2704}" dt="2025-01-02T13:12:41.191" v="146"/>
        <pc:sldMkLst>
          <pc:docMk/>
          <pc:sldMk cId="415131875" sldId="390"/>
        </pc:sldMkLst>
      </pc:sldChg>
      <pc:sldChg chg="modSp mod ord modNotesTx">
        <pc:chgData name="Christoffer Østergaard Carstens" userId="5d542c86-40b2-4e4f-ab37-dc2fab4fc46a" providerId="ADAL" clId="{128D0B9D-5067-4856-90A2-1D45683E2704}" dt="2025-01-02T13:13:30.799" v="166"/>
        <pc:sldMkLst>
          <pc:docMk/>
          <pc:sldMk cId="3966924709" sldId="391"/>
        </pc:sldMkLst>
        <pc:spChg chg="mod">
          <ac:chgData name="Christoffer Østergaard Carstens" userId="5d542c86-40b2-4e4f-ab37-dc2fab4fc46a" providerId="ADAL" clId="{128D0B9D-5067-4856-90A2-1D45683E2704}" dt="2025-01-02T13:13:17.748" v="156" actId="20577"/>
          <ac:spMkLst>
            <pc:docMk/>
            <pc:sldMk cId="3966924709" sldId="391"/>
            <ac:spMk id="3" creationId="{E617B37E-475D-775A-3994-4CA2FAA5FD7E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35.941" v="144"/>
        <pc:sldMkLst>
          <pc:docMk/>
          <pc:sldMk cId="1355043599" sldId="392"/>
        </pc:sldMkLst>
      </pc:sldChg>
      <pc:sldChg chg="modSp new mod">
        <pc:chgData name="Christoffer Østergaard Carstens" userId="5d542c86-40b2-4e4f-ab37-dc2fab4fc46a" providerId="ADAL" clId="{128D0B9D-5067-4856-90A2-1D45683E2704}" dt="2025-01-02T13:12:26.605" v="140" actId="20577"/>
        <pc:sldMkLst>
          <pc:docMk/>
          <pc:sldMk cId="3692958032" sldId="396"/>
        </pc:sldMkLst>
        <pc:spChg chg="mod">
          <ac:chgData name="Christoffer Østergaard Carstens" userId="5d542c86-40b2-4e4f-ab37-dc2fab4fc46a" providerId="ADAL" clId="{128D0B9D-5067-4856-90A2-1D45683E2704}" dt="2025-01-02T13:12:06.594" v="95" actId="20577"/>
          <ac:spMkLst>
            <pc:docMk/>
            <pc:sldMk cId="3692958032" sldId="396"/>
            <ac:spMk id="2" creationId="{F9D33882-3EDB-AB64-2F05-0DA4E1DE8243}"/>
          </ac:spMkLst>
        </pc:spChg>
        <pc:spChg chg="mod">
          <ac:chgData name="Christoffer Østergaard Carstens" userId="5d542c86-40b2-4e4f-ab37-dc2fab4fc46a" providerId="ADAL" clId="{128D0B9D-5067-4856-90A2-1D45683E2704}" dt="2025-01-02T13:12:26.605" v="140" actId="20577"/>
          <ac:spMkLst>
            <pc:docMk/>
            <pc:sldMk cId="3692958032" sldId="396"/>
            <ac:spMk id="3" creationId="{931B7111-4F64-1316-0204-ECB8E8B90CC1}"/>
          </ac:spMkLst>
        </pc:spChg>
      </pc:sldChg>
      <pc:sldChg chg="modSp new mod">
        <pc:chgData name="Christoffer Østergaard Carstens" userId="5d542c86-40b2-4e4f-ab37-dc2fab4fc46a" providerId="ADAL" clId="{128D0B9D-5067-4856-90A2-1D45683E2704}" dt="2025-01-02T13:17:30.957" v="549" actId="12"/>
        <pc:sldMkLst>
          <pc:docMk/>
          <pc:sldMk cId="1349045651" sldId="397"/>
        </pc:sldMkLst>
        <pc:spChg chg="mod">
          <ac:chgData name="Christoffer Østergaard Carstens" userId="5d542c86-40b2-4e4f-ab37-dc2fab4fc46a" providerId="ADAL" clId="{128D0B9D-5067-4856-90A2-1D45683E2704}" dt="2025-01-02T13:16:41.297" v="326" actId="20577"/>
          <ac:spMkLst>
            <pc:docMk/>
            <pc:sldMk cId="1349045651" sldId="397"/>
            <ac:spMk id="2" creationId="{150E3226-C969-4585-9CDB-87E4399614D9}"/>
          </ac:spMkLst>
        </pc:spChg>
        <pc:spChg chg="mod">
          <ac:chgData name="Christoffer Østergaard Carstens" userId="5d542c86-40b2-4e4f-ab37-dc2fab4fc46a" providerId="ADAL" clId="{128D0B9D-5067-4856-90A2-1D45683E2704}" dt="2025-01-02T13:17:30.957" v="549" actId="12"/>
          <ac:spMkLst>
            <pc:docMk/>
            <pc:sldMk cId="1349045651" sldId="397"/>
            <ac:spMk id="3" creationId="{ADA70EDB-5E25-4DB0-D1C5-342CCBCF0401}"/>
          </ac:spMkLst>
        </pc:spChg>
      </pc:sldChg>
    </pc:docChg>
  </pc:docChgLst>
  <pc:docChgLst>
    <pc:chgData name="Christoffer Østergaard Carstens" userId="5d542c86-40b2-4e4f-ab37-dc2fab4fc46a" providerId="ADAL" clId="{3736599A-EDF4-4DD4-9678-FC39A05708D0}"/>
    <pc:docChg chg="undo custSel addSld modSld sldOrd">
      <pc:chgData name="Christoffer Østergaard Carstens" userId="5d542c86-40b2-4e4f-ab37-dc2fab4fc46a" providerId="ADAL" clId="{3736599A-EDF4-4DD4-9678-FC39A05708D0}" dt="2025-01-07T11:27:34.149" v="308" actId="115"/>
      <pc:docMkLst>
        <pc:docMk/>
      </pc:docMkLst>
      <pc:sldChg chg="modSp mod ord">
        <pc:chgData name="Christoffer Østergaard Carstens" userId="5d542c86-40b2-4e4f-ab37-dc2fab4fc46a" providerId="ADAL" clId="{3736599A-EDF4-4DD4-9678-FC39A05708D0}" dt="2025-01-02T13:20:27.619" v="24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3736599A-EDF4-4DD4-9678-FC39A05708D0}" dt="2025-01-02T13:19:41.823" v="4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3736599A-EDF4-4DD4-9678-FC39A05708D0}" dt="2025-01-02T13:20:06.095" v="20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328735496" sldId="382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3447906813" sldId="384"/>
        </pc:sldMkLst>
      </pc:sldChg>
      <pc:sldChg chg="ord">
        <pc:chgData name="Christoffer Østergaard Carstens" userId="5d542c86-40b2-4e4f-ab37-dc2fab4fc46a" providerId="ADAL" clId="{3736599A-EDF4-4DD4-9678-FC39A05708D0}" dt="2025-01-02T13:20:37.805" v="26"/>
        <pc:sldMkLst>
          <pc:docMk/>
          <pc:sldMk cId="2645651719" sldId="394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288859829" sldId="395"/>
        </pc:sldMkLst>
      </pc:sldChg>
      <pc:sldChg chg="modSp new mod">
        <pc:chgData name="Christoffer Østergaard Carstens" userId="5d542c86-40b2-4e4f-ab37-dc2fab4fc46a" providerId="ADAL" clId="{3736599A-EDF4-4DD4-9678-FC39A05708D0}" dt="2025-01-02T13:27:49.047" v="163" actId="20577"/>
        <pc:sldMkLst>
          <pc:docMk/>
          <pc:sldMk cId="21065449" sldId="398"/>
        </pc:sldMkLst>
        <pc:spChg chg="mod">
          <ac:chgData name="Christoffer Østergaard Carstens" userId="5d542c86-40b2-4e4f-ab37-dc2fab4fc46a" providerId="ADAL" clId="{3736599A-EDF4-4DD4-9678-FC39A05708D0}" dt="2025-01-02T13:22:50.647" v="48" actId="20577"/>
          <ac:spMkLst>
            <pc:docMk/>
            <pc:sldMk cId="21065449" sldId="398"/>
            <ac:spMk id="2" creationId="{E1574280-1D57-6793-479E-89937987BBFB}"/>
          </ac:spMkLst>
        </pc:spChg>
        <pc:spChg chg="mod">
          <ac:chgData name="Christoffer Østergaard Carstens" userId="5d542c86-40b2-4e4f-ab37-dc2fab4fc46a" providerId="ADAL" clId="{3736599A-EDF4-4DD4-9678-FC39A05708D0}" dt="2025-01-02T13:27:49.047" v="163" actId="20577"/>
          <ac:spMkLst>
            <pc:docMk/>
            <pc:sldMk cId="21065449" sldId="398"/>
            <ac:spMk id="3" creationId="{B3C58690-BD08-7337-6689-C3A22083240F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5:33.926" v="190" actId="20577"/>
        <pc:sldMkLst>
          <pc:docMk/>
          <pc:sldMk cId="1874574480" sldId="399"/>
        </pc:sldMkLst>
        <pc:spChg chg="mod">
          <ac:chgData name="Christoffer Østergaard Carstens" userId="5d542c86-40b2-4e4f-ab37-dc2fab4fc46a" providerId="ADAL" clId="{3736599A-EDF4-4DD4-9678-FC39A05708D0}" dt="2025-01-07T11:25:33.926" v="190" actId="20577"/>
          <ac:spMkLst>
            <pc:docMk/>
            <pc:sldMk cId="1874574480" sldId="399"/>
            <ac:spMk id="2" creationId="{43CE0AC2-482D-5695-5D15-32CF2415F70C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7:34.149" v="308" actId="115"/>
        <pc:sldMkLst>
          <pc:docMk/>
          <pc:sldMk cId="1579822005" sldId="400"/>
        </pc:sldMkLst>
        <pc:spChg chg="mod">
          <ac:chgData name="Christoffer Østergaard Carstens" userId="5d542c86-40b2-4e4f-ab37-dc2fab4fc46a" providerId="ADAL" clId="{3736599A-EDF4-4DD4-9678-FC39A05708D0}" dt="2025-01-07T11:26:57.360" v="228" actId="20577"/>
          <ac:spMkLst>
            <pc:docMk/>
            <pc:sldMk cId="1579822005" sldId="400"/>
            <ac:spMk id="2" creationId="{A76BA4DD-3A2F-9447-4044-0FAF5340F3D9}"/>
          </ac:spMkLst>
        </pc:spChg>
        <pc:spChg chg="mod">
          <ac:chgData name="Christoffer Østergaard Carstens" userId="5d542c86-40b2-4e4f-ab37-dc2fab4fc46a" providerId="ADAL" clId="{3736599A-EDF4-4DD4-9678-FC39A05708D0}" dt="2025-01-07T11:27:34.149" v="308" actId="115"/>
          <ac:spMkLst>
            <pc:docMk/>
            <pc:sldMk cId="1579822005" sldId="400"/>
            <ac:spMk id="3" creationId="{7EE15ED7-F312-299B-0859-F94AB5B014C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74C46-3258-43F7-AEDF-A8E7005B1A43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81D31-C97E-4042-8103-66AF355C76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7660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elf&#230;rdsstatenunderpres.ibog.forlagetcolumbus.dk/?id=178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Kilde:</a:t>
            </a:r>
            <a:r>
              <a:rPr lang="da-DK" dirty="0" err="1">
                <a:hlinkClick r:id="rId3"/>
              </a:rPr>
              <a:t>Liberalisme</a:t>
            </a:r>
            <a:r>
              <a:rPr lang="da-DK" dirty="0">
                <a:hlinkClick r:id="rId3"/>
              </a:rPr>
              <a:t> | VELFÆRDSSTATEN UNDER PRES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81D31-C97E-4042-8103-66AF355C7627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884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C69B50-81B4-51BB-7E78-E5F12CA3F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92D09E-3553-64B2-0A14-1C4E0BD08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366FB3-C0D5-EDAF-8250-EADF9E41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98372B-F098-452F-6610-F62A8800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5F9A5F-6697-A783-F19B-6B3C54CE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01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9DF589-5A37-C4A6-FC25-0E0865D7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325018-217E-64FA-0C08-70B3CE2CB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AD8F98-EE02-C420-5789-76EC4B20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93D99D-3F8A-8D6E-CC5E-F5F6B6C2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656F19-DC19-228D-408A-C98C1178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746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ACBA0-D88E-7DA6-8C26-52AB6197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362210-C44A-84AE-FB22-0C80F75EC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7F71B9-0312-1D06-484E-5D618E5D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CED690-7901-1F19-4398-87E51315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FE791C-0CF1-2D8D-432F-714AB4E22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787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D8824D-E735-96FD-C053-2ACD5358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411C38-C780-6444-A5C8-2F69D75F4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50444A2-F504-4D16-7E62-4D9237F97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D0FB279-17BE-A87A-1E1C-6F4A82AD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C2BA76-68EA-4CD8-1903-32496E4A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648B08-D3E8-E5F8-4721-4CB02C24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883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3A262-6F84-18A4-1F41-364BBD1D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353F24-0F78-810B-76C9-A3C88BB74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A2C2853-EA71-3B34-1641-C395F4A58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89CE6BA-C070-038E-05D7-EE3A4A509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DF7AFE3-BEE1-707E-A960-78770270E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C383C26-339F-AC36-A5D4-A7365CEB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002A936-0201-7F14-F89C-998661F49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9525E8-BFC6-BE61-5164-45B567B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196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96BBA-740A-5CFB-05C6-E1E7C18C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595E36A-3E7A-1CB1-B7FB-F68423CC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9A30B66-8544-1280-1631-9A2E70FA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12439F3-131A-0630-2171-C5E45482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904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6246F48-FC98-B486-81B2-90FE3B2CA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5FAAE69-BA05-51B6-5B6D-BC67719B5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25F021-5E73-699E-CA90-46F04C8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129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CD22D-5EBD-1111-B70C-CEDBB5F3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1CE6D2-267B-45ED-B417-8B44371BD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13C84C-6BC0-A7CC-57EC-C58C0F454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B782C-8F2F-D39E-D14D-E78937F1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057A1E-6664-0907-B7D2-48599E39A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0AA659-A953-97E2-9B7F-1C3ACD663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15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C2226D-65E5-7B3D-496C-78C8FB89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C691BE2-1B3B-D9D8-02AA-BFC4EC7BC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3BB0EE9-AD43-E461-4157-53280EB00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A575FE-2EFD-84C1-A03E-0F28A63C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755C9F4-8A4A-94D2-AB8E-04FFE604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56376B-CA96-C94D-25BB-06110BB6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431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D7E5B-A2BE-5782-D06B-3207CEED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CD7E606-B6A9-EE2F-133F-511A004C2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13A3E3-07A9-B572-6EFC-63B22A7A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446962-6642-C999-100F-1FAD9F6A6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B7A84E-E1E7-AF91-4965-7774AE54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089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DA7F11-F75D-7114-7E58-045919960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6B02A39-1166-6063-9FF4-13BC11BAE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B2E274-C405-E7B3-2C95-C512CA1C5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5D61BC-ACC8-1E83-746B-0B7ACCD7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71DF20-BFA8-8F12-3440-B550D489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36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DD91783-E0D4-E424-3DD6-9FF05CEA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6C4613-AB68-C740-6997-5DA9CE7F3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862AC7-1BCE-D1A4-C62D-5D4ECF8C3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2AA7E-7162-4D6E-A034-CBB5C30FD785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019AA0-34F3-DB83-9A82-448693981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E4B6AA-F34F-F203-207D-8E2E0C0B0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455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jyllands-posten.dk/debat/breve/ECE18009435/konkurrencestaten-anno-2025-er-generationsslaveri/?fp-exp=60420000&amp;fp-alg=60420000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elfærdsstatens udfordringer og konkurrencestaten">
            <a:extLst>
              <a:ext uri="{FF2B5EF4-FFF2-40B4-BE49-F238E27FC236}">
                <a16:creationId xmlns:a16="http://schemas.microsoft.com/office/drawing/2014/main" id="{811492DD-BADE-4AE5-E866-6A3C01AB6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5" t="9091" r="29588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D0B4D5-6DBF-AAD9-EA45-2A5FCAF72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3700" dirty="0"/>
              <a:t>Modul 2: Konkurrencestaten som velfærdsstatens arvtager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849034B-145F-F04A-C320-A3107AA8B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a-DK" sz="2000"/>
              <a:t>Forløb: Velfærdsstatens udfordringer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53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CB8C8-8002-61A5-C0DA-F5235FFD1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 for modulet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024D1F-7CA8-DBDD-0D9D-0323CE6EB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Kort om ideologierne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236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7CC39-0A0B-3131-5AFC-975760CE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Liberalisme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0C85ED-6D20-595B-9CE5-0542A506E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83" y="1545021"/>
            <a:ext cx="10964917" cy="4631942"/>
          </a:xfrm>
        </p:spPr>
        <p:txBody>
          <a:bodyPr>
            <a:normAutofit/>
          </a:bodyPr>
          <a:lstStyle/>
          <a:p>
            <a:r>
              <a:rPr lang="da-DK" dirty="0"/>
              <a:t>Det liberalistiske menneskesyn tager udgangspunkt i, at individet er selvstændigt, uafhængigt og grundlæggende egoistisk.</a:t>
            </a:r>
          </a:p>
          <a:p>
            <a:r>
              <a:rPr lang="da-DK" dirty="0"/>
              <a:t>Statens væsentligste funktion = at sikre individernes frihed.</a:t>
            </a:r>
          </a:p>
          <a:p>
            <a:r>
              <a:rPr lang="da-DK" dirty="0"/>
              <a:t>Negativ frihedsopfattelse = Sikre frihed fra, at (stat såvel som andre individer) påvirker  det enkelte individs frihed. </a:t>
            </a:r>
          </a:p>
          <a:p>
            <a:pPr lvl="1"/>
            <a:r>
              <a:rPr lang="da-DK" dirty="0"/>
              <a:t>Positive frihed = der handler om at have frihed til at opnå noget bestemt.</a:t>
            </a:r>
          </a:p>
          <a:p>
            <a:r>
              <a:rPr lang="da-DK" dirty="0"/>
              <a:t>Liberalismen: Individet har en række rettigheder:</a:t>
            </a:r>
          </a:p>
          <a:p>
            <a:pPr lvl="1"/>
            <a:r>
              <a:rPr lang="da-DK" dirty="0"/>
              <a:t>Frihed fra andres indblanding i eget liv, </a:t>
            </a:r>
          </a:p>
          <a:p>
            <a:pPr lvl="1"/>
            <a:r>
              <a:rPr lang="da-DK" dirty="0"/>
              <a:t>Privat ejendomsret og </a:t>
            </a:r>
          </a:p>
          <a:p>
            <a:pPr lvl="1"/>
            <a:r>
              <a:rPr lang="da-DK" dirty="0"/>
              <a:t>aftalefrihed på markedet, så monopoler udelukkes.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5286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EF623-8CD1-A67F-31D5-868DC037C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Socialisme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07C0C2-A79F-AD97-18E1-CB632FF47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1608083"/>
            <a:ext cx="10985938" cy="4568880"/>
          </a:xfrm>
        </p:spPr>
        <p:txBody>
          <a:bodyPr/>
          <a:lstStyle/>
          <a:p>
            <a:r>
              <a:rPr lang="da-DK" dirty="0"/>
              <a:t>Kritik af det industrialiserede samfund og den liberalistiske samfundsindretning </a:t>
            </a:r>
          </a:p>
          <a:p>
            <a:pPr lvl="1"/>
            <a:r>
              <a:rPr lang="da-DK" dirty="0"/>
              <a:t>Flertallet af samfundets borgere (arbejderne) bliver udnyttet af en minoritet af samfundets borgere (kapitalhaverne),. </a:t>
            </a:r>
          </a:p>
          <a:p>
            <a:r>
              <a:rPr lang="da-DK" dirty="0"/>
              <a:t>Socialismens grundværdier = Sikre lighed og solidaritet</a:t>
            </a:r>
          </a:p>
          <a:p>
            <a:r>
              <a:rPr lang="da-DK" dirty="0"/>
              <a:t>Ønske om en stor stat - omfordeling</a:t>
            </a:r>
          </a:p>
        </p:txBody>
      </p:sp>
    </p:spTree>
    <p:extLst>
      <p:ext uri="{BB962C8B-B14F-4D97-AF65-F5344CB8AC3E}">
        <p14:creationId xmlns:p14="http://schemas.microsoft.com/office/powerpoint/2010/main" val="311982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44D6-CA74-902A-1C40-C71DEED75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Konservatisme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6BE049-EAC0-18A1-F663-60B657816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587062"/>
            <a:ext cx="10912366" cy="4589901"/>
          </a:xfrm>
        </p:spPr>
        <p:txBody>
          <a:bodyPr/>
          <a:lstStyle/>
          <a:p>
            <a:r>
              <a:rPr lang="da-DK" dirty="0"/>
              <a:t>Ordet konservativ, stammer fra det franske ord </a:t>
            </a:r>
            <a:r>
              <a:rPr lang="da-DK" dirty="0" err="1"/>
              <a:t>conservare</a:t>
            </a:r>
            <a:r>
              <a:rPr lang="da-DK" dirty="0"/>
              <a:t> og betyder ’at bevare’ eller ’holde ved lige’. (Traditioner er vigtige)</a:t>
            </a:r>
          </a:p>
          <a:p>
            <a:r>
              <a:rPr lang="da-DK" dirty="0"/>
              <a:t>Individet opfattes som uselvstændigt og svagt. </a:t>
            </a:r>
          </a:p>
          <a:p>
            <a:pPr lvl="1"/>
            <a:r>
              <a:rPr lang="da-DK" dirty="0"/>
              <a:t>Nødvendigt med stærke autoriteter og traditioner til at sikre samfundets sammenhængskraft og funktionsdygtighed.</a:t>
            </a:r>
          </a:p>
          <a:p>
            <a:r>
              <a:rPr lang="da-DK" u="sng" dirty="0"/>
              <a:t>Gud, konge og fædreland</a:t>
            </a:r>
          </a:p>
        </p:txBody>
      </p:sp>
    </p:spTree>
    <p:extLst>
      <p:ext uri="{BB962C8B-B14F-4D97-AF65-F5344CB8AC3E}">
        <p14:creationId xmlns:p14="http://schemas.microsoft.com/office/powerpoint/2010/main" val="2286135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01F549-27C2-0D1C-D303-70C810DBF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da-DK" dirty="0"/>
              <a:t>Konkurrencestaten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E4DB00-6BE6-9565-871E-21FD90883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676" y="1940438"/>
            <a:ext cx="6369269" cy="4838734"/>
          </a:xfrm>
        </p:spPr>
        <p:txBody>
          <a:bodyPr>
            <a:normAutofit lnSpcReduction="10000"/>
          </a:bodyPr>
          <a:lstStyle/>
          <a:p>
            <a:r>
              <a:rPr lang="da-DK" sz="2300" dirty="0"/>
              <a:t>En konkurrencestat: baserer sig på at optimere sin produktion med udgangspunkt i at skabe konkurrence. </a:t>
            </a:r>
          </a:p>
          <a:p>
            <a:pPr lvl="1"/>
            <a:r>
              <a:rPr lang="da-DK" sz="2300" dirty="0"/>
              <a:t>Borger mod borger - Virksomhed mod virksomhed - Nation mod nation. </a:t>
            </a:r>
          </a:p>
          <a:p>
            <a:r>
              <a:rPr lang="da-DK" sz="2300" dirty="0"/>
              <a:t>Begrebet konkurrence afgørende for at en konkurrencestat er en succes.</a:t>
            </a:r>
          </a:p>
          <a:p>
            <a:r>
              <a:rPr lang="da-DK" sz="2300" dirty="0"/>
              <a:t>Logikken er, at den gamle velfærdsstat –kritik for at være for dyr, for dårlig og utidssvarende. </a:t>
            </a:r>
          </a:p>
          <a:p>
            <a:pPr lvl="1"/>
            <a:r>
              <a:rPr lang="da-DK" sz="2300" dirty="0"/>
              <a:t>De unge har brugt for længe på at uddanne sig, </a:t>
            </a:r>
          </a:p>
          <a:p>
            <a:pPr lvl="1"/>
            <a:r>
              <a:rPr lang="da-DK" sz="2300" dirty="0"/>
              <a:t>folkeskolen har manglet kvalitet, </a:t>
            </a:r>
          </a:p>
          <a:p>
            <a:pPr lvl="1"/>
            <a:r>
              <a:rPr lang="da-DK" sz="2300" dirty="0"/>
              <a:t>ældreplejen er for ineffektiv og sygehusene har været for dyre i drift.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8617756-38FF-F0D6-19FF-D6AC2719F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9367" y="2793918"/>
            <a:ext cx="4788505" cy="253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10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93E841-2CD6-EA22-EA96-F6C2559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da-DK" sz="2800"/>
              <a:t>Konkurrencestaten ifølge professor Ove Kaj Petersen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721F39-4AE2-38C8-14B9-6C16DA4D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72" y="1940438"/>
            <a:ext cx="3869249" cy="4639037"/>
          </a:xfrm>
        </p:spPr>
        <p:txBody>
          <a:bodyPr>
            <a:normAutofit/>
          </a:bodyPr>
          <a:lstStyle/>
          <a:p>
            <a:r>
              <a:rPr lang="da-DK" sz="2000" dirty="0"/>
              <a:t>Konkurrencestaten er et koncept, der har udviklet sig siden 1990’erne. </a:t>
            </a:r>
          </a:p>
          <a:p>
            <a:endParaRPr lang="da-DK" sz="2000" dirty="0"/>
          </a:p>
          <a:p>
            <a:r>
              <a:rPr lang="da-DK" sz="2000" dirty="0"/>
              <a:t>Fra velfærdsstatens fokus på at forsørge sine borgere til dagens konkurrencestat </a:t>
            </a:r>
            <a:r>
              <a:rPr lang="da-DK" sz="2000" dirty="0">
                <a:sym typeface="Wingdings" panose="05000000000000000000" pitchFamily="2" charset="2"/>
              </a:rPr>
              <a:t></a:t>
            </a:r>
            <a:r>
              <a:rPr lang="da-DK" sz="2000" dirty="0"/>
              <a:t>fokus er på at aktivere sine borgere.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E3CEADC-04B5-4D6B-3ACE-40EA3B6FF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4475" y="1730447"/>
            <a:ext cx="8153353" cy="391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70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D10007-CBC3-B4A1-B084-C2A2D5A5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AC7CD8-D3B7-8372-5FE2-73C7C5154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AB4E733-16F8-3DC8-923D-266C7F19F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06" y="74328"/>
            <a:ext cx="10331708" cy="67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840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3C0317-B852-60A2-F109-5660FF767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Diskussion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01EB10-C7E9-8E26-4E9F-09302FC85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/>
              <a:t>Læs debatindlægget: </a:t>
            </a:r>
            <a:r>
              <a:rPr lang="da-DK">
                <a:hlinkClick r:id="rId2"/>
              </a:rPr>
              <a:t>Konkurrencestaten anno 2025 er generationsslaveri</a:t>
            </a:r>
            <a:endParaRPr lang="da-DK"/>
          </a:p>
          <a:p>
            <a:r>
              <a:rPr lang="da-DK" dirty="0"/>
              <a:t>Diskutér, hvad denne udvikling betyder for såvel individet som for samfundet generelt.</a:t>
            </a:r>
          </a:p>
        </p:txBody>
      </p:sp>
    </p:spTree>
    <p:extLst>
      <p:ext uri="{BB962C8B-B14F-4D97-AF65-F5344CB8AC3E}">
        <p14:creationId xmlns:p14="http://schemas.microsoft.com/office/powerpoint/2010/main" val="4262594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2510</TotalTime>
  <Words>359</Words>
  <Application>Microsoft Office PowerPoint</Application>
  <PresentationFormat>Widescreen</PresentationFormat>
  <Paragraphs>40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Office-tema</vt:lpstr>
      <vt:lpstr>Modul 2: Konkurrencestaten som velfærdsstatens arvtager</vt:lpstr>
      <vt:lpstr>Plan for modulet</vt:lpstr>
      <vt:lpstr>Liberalisme</vt:lpstr>
      <vt:lpstr>Socialisme</vt:lpstr>
      <vt:lpstr>Konservatisme </vt:lpstr>
      <vt:lpstr>Konkurrencestaten</vt:lpstr>
      <vt:lpstr>Konkurrencestaten ifølge professor Ove Kaj Petersen</vt:lpstr>
      <vt:lpstr>PowerPoint-præsentation</vt:lpstr>
      <vt:lpstr>Diskussion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 ligestilling + samfundsfaglig metode</dc:title>
  <dc:creator>Christoffer Østergaard Carstens</dc:creator>
  <cp:lastModifiedBy>Christoffer Østergaard Carstens</cp:lastModifiedBy>
  <cp:revision>1</cp:revision>
  <dcterms:created xsi:type="dcterms:W3CDTF">2024-05-20T20:32:44Z</dcterms:created>
  <dcterms:modified xsi:type="dcterms:W3CDTF">2025-03-26T11:48:27Z</dcterms:modified>
</cp:coreProperties>
</file>