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7" r:id="rId2"/>
    <p:sldId id="278" r:id="rId3"/>
    <p:sldId id="279" r:id="rId4"/>
    <p:sldId id="281" r:id="rId5"/>
    <p:sldId id="282" r:id="rId6"/>
    <p:sldId id="284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2332" autoAdjust="0"/>
  </p:normalViewPr>
  <p:slideViewPr>
    <p:cSldViewPr snapToGrid="0">
      <p:cViewPr varScale="1">
        <p:scale>
          <a:sx n="61" d="100"/>
          <a:sy n="61" d="100"/>
        </p:scale>
        <p:origin x="884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arstens" userId="5d542c86-40b2-4e4f-ab37-dc2fab4fc46a" providerId="ADAL" clId="{D3AF99A1-B5D2-4359-A1C8-EC25F151823B}"/>
    <pc:docChg chg="undo custSel addSld delSld modSld sldOrd">
      <pc:chgData name="Christoffer Østergaard Carstens" userId="5d542c86-40b2-4e4f-ab37-dc2fab4fc46a" providerId="ADAL" clId="{D3AF99A1-B5D2-4359-A1C8-EC25F151823B}" dt="2025-01-23T08:03:05.807" v="802" actId="20577"/>
      <pc:docMkLst>
        <pc:docMk/>
      </pc:docMkLst>
      <pc:sldChg chg="modSp mod">
        <pc:chgData name="Christoffer Østergaard Carstens" userId="5d542c86-40b2-4e4f-ab37-dc2fab4fc46a" providerId="ADAL" clId="{D3AF99A1-B5D2-4359-A1C8-EC25F151823B}" dt="2025-01-21T13:52:22.258" v="47" actId="20577"/>
        <pc:sldMkLst>
          <pc:docMk/>
          <pc:sldMk cId="2658932291" sldId="257"/>
        </pc:sldMkLst>
        <pc:spChg chg="mod">
          <ac:chgData name="Christoffer Østergaard Carstens" userId="5d542c86-40b2-4e4f-ab37-dc2fab4fc46a" providerId="ADAL" clId="{D3AF99A1-B5D2-4359-A1C8-EC25F151823B}" dt="2025-01-21T13:52:22.258" v="47" actId="20577"/>
          <ac:spMkLst>
            <pc:docMk/>
            <pc:sldMk cId="2658932291" sldId="257"/>
            <ac:spMk id="2" creationId="{171254F6-4B12-4FDF-9208-B95E05DBDEB4}"/>
          </ac:spMkLst>
        </pc:spChg>
      </pc:sldChg>
      <pc:sldChg chg="modSp new mod">
        <pc:chgData name="Christoffer Østergaard Carstens" userId="5d542c86-40b2-4e4f-ab37-dc2fab4fc46a" providerId="ADAL" clId="{D3AF99A1-B5D2-4359-A1C8-EC25F151823B}" dt="2025-01-21T14:00:34.300" v="260" actId="20577"/>
        <pc:sldMkLst>
          <pc:docMk/>
          <pc:sldMk cId="4022863179" sldId="258"/>
        </pc:sldMkLst>
        <pc:spChg chg="mod">
          <ac:chgData name="Christoffer Østergaard Carstens" userId="5d542c86-40b2-4e4f-ab37-dc2fab4fc46a" providerId="ADAL" clId="{D3AF99A1-B5D2-4359-A1C8-EC25F151823B}" dt="2025-01-21T14:00:34.300" v="260" actId="20577"/>
          <ac:spMkLst>
            <pc:docMk/>
            <pc:sldMk cId="4022863179" sldId="258"/>
            <ac:spMk id="2" creationId="{131FCBCD-9C19-23FD-B9A4-4315893DF3CC}"/>
          </ac:spMkLst>
        </pc:spChg>
        <pc:spChg chg="mod">
          <ac:chgData name="Christoffer Østergaard Carstens" userId="5d542c86-40b2-4e4f-ab37-dc2fab4fc46a" providerId="ADAL" clId="{D3AF99A1-B5D2-4359-A1C8-EC25F151823B}" dt="2025-01-21T13:52:51.863" v="67" actId="5793"/>
          <ac:spMkLst>
            <pc:docMk/>
            <pc:sldMk cId="4022863179" sldId="258"/>
            <ac:spMk id="3" creationId="{09A0FBFF-4F61-4242-52D5-AF695E5C345A}"/>
          </ac:spMkLst>
        </pc:spChg>
      </pc:sldChg>
      <pc:sldChg chg="addSp modSp new modNotesTx">
        <pc:chgData name="Christoffer Østergaard Carstens" userId="5d542c86-40b2-4e4f-ab37-dc2fab4fc46a" providerId="ADAL" clId="{D3AF99A1-B5D2-4359-A1C8-EC25F151823B}" dt="2025-01-21T13:53:27.005" v="86"/>
        <pc:sldMkLst>
          <pc:docMk/>
          <pc:sldMk cId="2881628505" sldId="259"/>
        </pc:sldMkLst>
        <pc:picChg chg="add mod">
          <ac:chgData name="Christoffer Østergaard Carstens" userId="5d542c86-40b2-4e4f-ab37-dc2fab4fc46a" providerId="ADAL" clId="{D3AF99A1-B5D2-4359-A1C8-EC25F151823B}" dt="2025-01-21T13:53:19.110" v="72" actId="14100"/>
          <ac:picMkLst>
            <pc:docMk/>
            <pc:sldMk cId="2881628505" sldId="259"/>
            <ac:picMk id="1026" creationId="{0A451182-9CE6-186B-7267-E4F0DDADDFF8}"/>
          </ac:picMkLst>
        </pc:picChg>
      </pc:sldChg>
      <pc:sldChg chg="add del">
        <pc:chgData name="Christoffer Østergaard Carstens" userId="5d542c86-40b2-4e4f-ab37-dc2fab4fc46a" providerId="ADAL" clId="{D3AF99A1-B5D2-4359-A1C8-EC25F151823B}" dt="2025-01-21T13:52:34.858" v="62" actId="47"/>
        <pc:sldMkLst>
          <pc:docMk/>
          <pc:sldMk cId="4104283848" sldId="259"/>
        </pc:sldMkLst>
      </pc:sldChg>
      <pc:sldChg chg="addSp delSp modSp new mod setBg modNotesTx">
        <pc:chgData name="Christoffer Østergaard Carstens" userId="5d542c86-40b2-4e4f-ab37-dc2fab4fc46a" providerId="ADAL" clId="{D3AF99A1-B5D2-4359-A1C8-EC25F151823B}" dt="2025-01-21T13:55:39.351" v="123"/>
        <pc:sldMkLst>
          <pc:docMk/>
          <pc:sldMk cId="2739992036" sldId="260"/>
        </pc:sldMkLst>
        <pc:spChg chg="add del mod">
          <ac:chgData name="Christoffer Østergaard Carstens" userId="5d542c86-40b2-4e4f-ab37-dc2fab4fc46a" providerId="ADAL" clId="{D3AF99A1-B5D2-4359-A1C8-EC25F151823B}" dt="2025-01-21T13:54:57.287" v="118" actId="1076"/>
          <ac:spMkLst>
            <pc:docMk/>
            <pc:sldMk cId="2739992036" sldId="260"/>
            <ac:spMk id="2" creationId="{F3FC3DB3-9394-CFF0-0446-2E13ECB238F0}"/>
          </ac:spMkLst>
        </pc:spChg>
        <pc:spChg chg="add del">
          <ac:chgData name="Christoffer Østergaard Carstens" userId="5d542c86-40b2-4e4f-ab37-dc2fab4fc46a" providerId="ADAL" clId="{D3AF99A1-B5D2-4359-A1C8-EC25F151823B}" dt="2025-01-21T13:54:43.834" v="95" actId="26606"/>
          <ac:spMkLst>
            <pc:docMk/>
            <pc:sldMk cId="2739992036" sldId="260"/>
            <ac:spMk id="3" creationId="{B864CD25-6CCE-1722-D7BB-BEFE71ADA246}"/>
          </ac:spMkLst>
        </pc:spChg>
        <pc:spChg chg="add del">
          <ac:chgData name="Christoffer Østergaard Carstens" userId="5d542c86-40b2-4e4f-ab37-dc2fab4fc46a" providerId="ADAL" clId="{D3AF99A1-B5D2-4359-A1C8-EC25F151823B}" dt="2025-01-21T13:54:39.968" v="91" actId="26606"/>
          <ac:spMkLst>
            <pc:docMk/>
            <pc:sldMk cId="2739992036" sldId="260"/>
            <ac:spMk id="2055" creationId="{42A4FC2C-047E-45A5-965D-8E1E3BF09BC6}"/>
          </ac:spMkLst>
        </pc:spChg>
        <pc:picChg chg="add mod">
          <ac:chgData name="Christoffer Østergaard Carstens" userId="5d542c86-40b2-4e4f-ab37-dc2fab4fc46a" providerId="ADAL" clId="{D3AF99A1-B5D2-4359-A1C8-EC25F151823B}" dt="2025-01-21T13:54:53.154" v="116" actId="14100"/>
          <ac:picMkLst>
            <pc:docMk/>
            <pc:sldMk cId="2739992036" sldId="260"/>
            <ac:picMk id="2050" creationId="{D1924B4E-DD55-DD2E-6C42-3B385BD5E47A}"/>
          </ac:picMkLst>
        </pc:picChg>
      </pc:sldChg>
      <pc:sldChg chg="addSp delSp modSp new mod ord setBg">
        <pc:chgData name="Christoffer Østergaard Carstens" userId="5d542c86-40b2-4e4f-ab37-dc2fab4fc46a" providerId="ADAL" clId="{D3AF99A1-B5D2-4359-A1C8-EC25F151823B}" dt="2025-01-22T13:04:12.817" v="262"/>
        <pc:sldMkLst>
          <pc:docMk/>
          <pc:sldMk cId="3987467269" sldId="261"/>
        </pc:sldMkLst>
        <pc:spChg chg="del">
          <ac:chgData name="Christoffer Østergaard Carstens" userId="5d542c86-40b2-4e4f-ab37-dc2fab4fc46a" providerId="ADAL" clId="{D3AF99A1-B5D2-4359-A1C8-EC25F151823B}" dt="2025-01-21T13:55:59.602" v="126" actId="26606"/>
          <ac:spMkLst>
            <pc:docMk/>
            <pc:sldMk cId="3987467269" sldId="261"/>
            <ac:spMk id="2" creationId="{DDA2EAC0-F931-47D5-2E39-1C4BC8476DC1}"/>
          </ac:spMkLst>
        </pc:spChg>
        <pc:spChg chg="del">
          <ac:chgData name="Christoffer Østergaard Carstens" userId="5d542c86-40b2-4e4f-ab37-dc2fab4fc46a" providerId="ADAL" clId="{D3AF99A1-B5D2-4359-A1C8-EC25F151823B}" dt="2025-01-21T13:55:59.602" v="126" actId="26606"/>
          <ac:spMkLst>
            <pc:docMk/>
            <pc:sldMk cId="3987467269" sldId="261"/>
            <ac:spMk id="3" creationId="{36CE35BE-ED05-FA7C-903F-AB25CCE7B5A5}"/>
          </ac:spMkLst>
        </pc:spChg>
        <pc:picChg chg="add mod">
          <ac:chgData name="Christoffer Østergaard Carstens" userId="5d542c86-40b2-4e4f-ab37-dc2fab4fc46a" providerId="ADAL" clId="{D3AF99A1-B5D2-4359-A1C8-EC25F151823B}" dt="2025-01-21T13:58:12.657" v="127" actId="27614"/>
          <ac:picMkLst>
            <pc:docMk/>
            <pc:sldMk cId="3987467269" sldId="261"/>
            <ac:picMk id="3074" creationId="{DA42C87A-4CB6-C750-F65A-FBE36A90A25A}"/>
          </ac:picMkLst>
        </pc:picChg>
      </pc:sldChg>
      <pc:sldChg chg="addSp delSp modSp new mod setBg">
        <pc:chgData name="Christoffer Østergaard Carstens" userId="5d542c86-40b2-4e4f-ab37-dc2fab4fc46a" providerId="ADAL" clId="{D3AF99A1-B5D2-4359-A1C8-EC25F151823B}" dt="2025-01-21T13:58:16.522" v="130" actId="26606"/>
        <pc:sldMkLst>
          <pc:docMk/>
          <pc:sldMk cId="4258296256" sldId="262"/>
        </pc:sldMkLst>
        <pc:spChg chg="del">
          <ac:chgData name="Christoffer Østergaard Carstens" userId="5d542c86-40b2-4e4f-ab37-dc2fab4fc46a" providerId="ADAL" clId="{D3AF99A1-B5D2-4359-A1C8-EC25F151823B}" dt="2025-01-21T13:58:16.522" v="130" actId="26606"/>
          <ac:spMkLst>
            <pc:docMk/>
            <pc:sldMk cId="4258296256" sldId="262"/>
            <ac:spMk id="2" creationId="{E3A665D3-5277-062F-F9FD-26062131F70B}"/>
          </ac:spMkLst>
        </pc:spChg>
        <pc:spChg chg="del">
          <ac:chgData name="Christoffer Østergaard Carstens" userId="5d542c86-40b2-4e4f-ab37-dc2fab4fc46a" providerId="ADAL" clId="{D3AF99A1-B5D2-4359-A1C8-EC25F151823B}" dt="2025-01-21T13:58:16.522" v="130" actId="26606"/>
          <ac:spMkLst>
            <pc:docMk/>
            <pc:sldMk cId="4258296256" sldId="262"/>
            <ac:spMk id="3" creationId="{37622F16-635D-E4D2-88F1-39B8DC52722A}"/>
          </ac:spMkLst>
        </pc:spChg>
        <pc:spChg chg="add">
          <ac:chgData name="Christoffer Østergaard Carstens" userId="5d542c86-40b2-4e4f-ab37-dc2fab4fc46a" providerId="ADAL" clId="{D3AF99A1-B5D2-4359-A1C8-EC25F151823B}" dt="2025-01-21T13:58:16.522" v="130" actId="26606"/>
          <ac:spMkLst>
            <pc:docMk/>
            <pc:sldMk cId="4258296256" sldId="262"/>
            <ac:spMk id="10" creationId="{42A4FC2C-047E-45A5-965D-8E1E3BF09BC6}"/>
          </ac:spMkLst>
        </pc:spChg>
        <pc:picChg chg="add mod">
          <ac:chgData name="Christoffer Østergaard Carstens" userId="5d542c86-40b2-4e4f-ab37-dc2fab4fc46a" providerId="ADAL" clId="{D3AF99A1-B5D2-4359-A1C8-EC25F151823B}" dt="2025-01-21T13:58:16.522" v="130" actId="26606"/>
          <ac:picMkLst>
            <pc:docMk/>
            <pc:sldMk cId="4258296256" sldId="262"/>
            <ac:picMk id="5" creationId="{1DCB06CF-65D1-7553-3E28-34AEE61A5ADC}"/>
          </ac:picMkLst>
        </pc:picChg>
      </pc:sldChg>
      <pc:sldChg chg="addSp delSp modSp new mod setBg">
        <pc:chgData name="Christoffer Østergaard Carstens" userId="5d542c86-40b2-4e4f-ab37-dc2fab4fc46a" providerId="ADAL" clId="{D3AF99A1-B5D2-4359-A1C8-EC25F151823B}" dt="2025-01-21T13:59:33.413" v="172" actId="27614"/>
        <pc:sldMkLst>
          <pc:docMk/>
          <pc:sldMk cId="2225882723" sldId="263"/>
        </pc:sldMkLst>
        <pc:spChg chg="add del mod">
          <ac:chgData name="Christoffer Østergaard Carstens" userId="5d542c86-40b2-4e4f-ab37-dc2fab4fc46a" providerId="ADAL" clId="{D3AF99A1-B5D2-4359-A1C8-EC25F151823B}" dt="2025-01-21T13:59:31.606" v="171" actId="26606"/>
          <ac:spMkLst>
            <pc:docMk/>
            <pc:sldMk cId="2225882723" sldId="263"/>
            <ac:spMk id="2" creationId="{92FBD106-33AC-8B81-E171-BC1440C4DAF9}"/>
          </ac:spMkLst>
        </pc:spChg>
        <pc:spChg chg="add del">
          <ac:chgData name="Christoffer Østergaard Carstens" userId="5d542c86-40b2-4e4f-ab37-dc2fab4fc46a" providerId="ADAL" clId="{D3AF99A1-B5D2-4359-A1C8-EC25F151823B}" dt="2025-01-21T13:59:31.606" v="171" actId="26606"/>
          <ac:spMkLst>
            <pc:docMk/>
            <pc:sldMk cId="2225882723" sldId="263"/>
            <ac:spMk id="3" creationId="{7B9F49CA-1490-8179-DB0E-C996284DC681}"/>
          </ac:spMkLst>
        </pc:spChg>
        <pc:spChg chg="add">
          <ac:chgData name="Christoffer Østergaard Carstens" userId="5d542c86-40b2-4e4f-ab37-dc2fab4fc46a" providerId="ADAL" clId="{D3AF99A1-B5D2-4359-A1C8-EC25F151823B}" dt="2025-01-21T13:59:31.606" v="171" actId="26606"/>
          <ac:spMkLst>
            <pc:docMk/>
            <pc:sldMk cId="2225882723" sldId="263"/>
            <ac:spMk id="7" creationId="{6753252F-4873-4F63-801D-CC719279A7D5}"/>
          </ac:spMkLst>
        </pc:spChg>
        <pc:spChg chg="add">
          <ac:chgData name="Christoffer Østergaard Carstens" userId="5d542c86-40b2-4e4f-ab37-dc2fab4fc46a" providerId="ADAL" clId="{D3AF99A1-B5D2-4359-A1C8-EC25F151823B}" dt="2025-01-21T13:59:31.606" v="171" actId="26606"/>
          <ac:spMkLst>
            <pc:docMk/>
            <pc:sldMk cId="2225882723" sldId="263"/>
            <ac:spMk id="8" creationId="{047C8CCB-F95D-4249-92DD-651249D3535A}"/>
          </ac:spMkLst>
        </pc:spChg>
        <pc:spChg chg="add del">
          <ac:chgData name="Christoffer Østergaard Carstens" userId="5d542c86-40b2-4e4f-ab37-dc2fab4fc46a" providerId="ADAL" clId="{D3AF99A1-B5D2-4359-A1C8-EC25F151823B}" dt="2025-01-21T13:59:24.624" v="156" actId="26606"/>
          <ac:spMkLst>
            <pc:docMk/>
            <pc:sldMk cId="2225882723" sldId="263"/>
            <ac:spMk id="10" creationId="{32BC26D8-82FB-445E-AA49-62A77D7C1EE0}"/>
          </ac:spMkLst>
        </pc:spChg>
        <pc:spChg chg="add del">
          <ac:chgData name="Christoffer Østergaard Carstens" userId="5d542c86-40b2-4e4f-ab37-dc2fab4fc46a" providerId="ADAL" clId="{D3AF99A1-B5D2-4359-A1C8-EC25F151823B}" dt="2025-01-21T13:59:24.624" v="156" actId="26606"/>
          <ac:spMkLst>
            <pc:docMk/>
            <pc:sldMk cId="2225882723" sldId="263"/>
            <ac:spMk id="12" creationId="{CB44330D-EA18-4254-AA95-EB49948539B8}"/>
          </ac:spMkLst>
        </pc:spChg>
        <pc:picChg chg="add mod">
          <ac:chgData name="Christoffer Østergaard Carstens" userId="5d542c86-40b2-4e4f-ab37-dc2fab4fc46a" providerId="ADAL" clId="{D3AF99A1-B5D2-4359-A1C8-EC25F151823B}" dt="2025-01-21T13:59:33.413" v="172" actId="27614"/>
          <ac:picMkLst>
            <pc:docMk/>
            <pc:sldMk cId="2225882723" sldId="263"/>
            <ac:picMk id="5" creationId="{A81D9C6A-736A-DC3E-D093-82192062E843}"/>
          </ac:picMkLst>
        </pc:picChg>
      </pc:sldChg>
      <pc:sldChg chg="addSp delSp modSp new mod setBg">
        <pc:chgData name="Christoffer Østergaard Carstens" userId="5d542c86-40b2-4e4f-ab37-dc2fab4fc46a" providerId="ADAL" clId="{D3AF99A1-B5D2-4359-A1C8-EC25F151823B}" dt="2025-01-21T13:59:53.996" v="189" actId="26606"/>
        <pc:sldMkLst>
          <pc:docMk/>
          <pc:sldMk cId="1397592468" sldId="264"/>
        </pc:sldMkLst>
        <pc:spChg chg="mod ord">
          <ac:chgData name="Christoffer Østergaard Carstens" userId="5d542c86-40b2-4e4f-ab37-dc2fab4fc46a" providerId="ADAL" clId="{D3AF99A1-B5D2-4359-A1C8-EC25F151823B}" dt="2025-01-21T13:59:53.996" v="189" actId="26606"/>
          <ac:spMkLst>
            <pc:docMk/>
            <pc:sldMk cId="1397592468" sldId="264"/>
            <ac:spMk id="2" creationId="{65A1FD8B-627E-9E3E-5BA3-A47B60965EF4}"/>
          </ac:spMkLst>
        </pc:spChg>
        <pc:spChg chg="del">
          <ac:chgData name="Christoffer Østergaard Carstens" userId="5d542c86-40b2-4e4f-ab37-dc2fab4fc46a" providerId="ADAL" clId="{D3AF99A1-B5D2-4359-A1C8-EC25F151823B}" dt="2025-01-21T13:59:53.996" v="189" actId="26606"/>
          <ac:spMkLst>
            <pc:docMk/>
            <pc:sldMk cId="1397592468" sldId="264"/>
            <ac:spMk id="3" creationId="{F839C754-049E-2AD6-9F34-AA62CA6CE304}"/>
          </ac:spMkLst>
        </pc:spChg>
        <pc:spChg chg="add">
          <ac:chgData name="Christoffer Østergaard Carstens" userId="5d542c86-40b2-4e4f-ab37-dc2fab4fc46a" providerId="ADAL" clId="{D3AF99A1-B5D2-4359-A1C8-EC25F151823B}" dt="2025-01-21T13:59:53.996" v="189" actId="26606"/>
          <ac:spMkLst>
            <pc:docMk/>
            <pc:sldMk cId="1397592468" sldId="264"/>
            <ac:spMk id="10" creationId="{37C89E4B-3C9F-44B9-8B86-D9E3D112D8EC}"/>
          </ac:spMkLst>
        </pc:spChg>
        <pc:picChg chg="add mod">
          <ac:chgData name="Christoffer Østergaard Carstens" userId="5d542c86-40b2-4e4f-ab37-dc2fab4fc46a" providerId="ADAL" clId="{D3AF99A1-B5D2-4359-A1C8-EC25F151823B}" dt="2025-01-21T13:59:53.996" v="189" actId="26606"/>
          <ac:picMkLst>
            <pc:docMk/>
            <pc:sldMk cId="1397592468" sldId="264"/>
            <ac:picMk id="5" creationId="{5D144EAB-0721-90E4-C6A9-40BC77C5EE77}"/>
          </ac:picMkLst>
        </pc:picChg>
        <pc:cxnChg chg="add">
          <ac:chgData name="Christoffer Østergaard Carstens" userId="5d542c86-40b2-4e4f-ab37-dc2fab4fc46a" providerId="ADAL" clId="{D3AF99A1-B5D2-4359-A1C8-EC25F151823B}" dt="2025-01-21T13:59:53.996" v="189" actId="26606"/>
          <ac:cxnSpMkLst>
            <pc:docMk/>
            <pc:sldMk cId="1397592468" sldId="264"/>
            <ac:cxnSpMk id="12" creationId="{AA2EAA10-076F-46BD-8F0F-B9A2FB77A85C}"/>
          </ac:cxnSpMkLst>
        </pc:cxnChg>
        <pc:cxnChg chg="add">
          <ac:chgData name="Christoffer Østergaard Carstens" userId="5d542c86-40b2-4e4f-ab37-dc2fab4fc46a" providerId="ADAL" clId="{D3AF99A1-B5D2-4359-A1C8-EC25F151823B}" dt="2025-01-21T13:59:53.996" v="189" actId="26606"/>
          <ac:cxnSpMkLst>
            <pc:docMk/>
            <pc:sldMk cId="1397592468" sldId="264"/>
            <ac:cxnSpMk id="14" creationId="{D891E407-403B-4764-86C9-33A56D3BCAA3}"/>
          </ac:cxnSpMkLst>
        </pc:cxnChg>
      </pc:sldChg>
      <pc:sldChg chg="modSp new mod">
        <pc:chgData name="Christoffer Østergaard Carstens" userId="5d542c86-40b2-4e4f-ab37-dc2fab4fc46a" providerId="ADAL" clId="{D3AF99A1-B5D2-4359-A1C8-EC25F151823B}" dt="2025-01-22T13:12:25.055" v="568" actId="20577"/>
        <pc:sldMkLst>
          <pc:docMk/>
          <pc:sldMk cId="2336951536" sldId="265"/>
        </pc:sldMkLst>
        <pc:spChg chg="mod">
          <ac:chgData name="Christoffer Østergaard Carstens" userId="5d542c86-40b2-4e4f-ab37-dc2fab4fc46a" providerId="ADAL" clId="{D3AF99A1-B5D2-4359-A1C8-EC25F151823B}" dt="2025-01-22T13:06:29.907" v="275" actId="20577"/>
          <ac:spMkLst>
            <pc:docMk/>
            <pc:sldMk cId="2336951536" sldId="265"/>
            <ac:spMk id="2" creationId="{B2E77309-591B-CE53-9313-7012CA3BCBF2}"/>
          </ac:spMkLst>
        </pc:spChg>
        <pc:spChg chg="mod">
          <ac:chgData name="Christoffer Østergaard Carstens" userId="5d542c86-40b2-4e4f-ab37-dc2fab4fc46a" providerId="ADAL" clId="{D3AF99A1-B5D2-4359-A1C8-EC25F151823B}" dt="2025-01-22T13:12:25.055" v="568" actId="20577"/>
          <ac:spMkLst>
            <pc:docMk/>
            <pc:sldMk cId="2336951536" sldId="265"/>
            <ac:spMk id="3" creationId="{2427BDD4-C9E7-B801-53FA-FE882798F36D}"/>
          </ac:spMkLst>
        </pc:spChg>
      </pc:sldChg>
      <pc:sldChg chg="new del">
        <pc:chgData name="Christoffer Østergaard Carstens" userId="5d542c86-40b2-4e4f-ab37-dc2fab4fc46a" providerId="ADAL" clId="{D3AF99A1-B5D2-4359-A1C8-EC25F151823B}" dt="2025-01-22T13:05:18.821" v="263" actId="47"/>
        <pc:sldMkLst>
          <pc:docMk/>
          <pc:sldMk cId="3597982317" sldId="265"/>
        </pc:sldMkLst>
      </pc:sldChg>
      <pc:sldChg chg="modSp new mod">
        <pc:chgData name="Christoffer Østergaard Carstens" userId="5d542c86-40b2-4e4f-ab37-dc2fab4fc46a" providerId="ADAL" clId="{D3AF99A1-B5D2-4359-A1C8-EC25F151823B}" dt="2025-01-22T13:13:11.806" v="588" actId="20577"/>
        <pc:sldMkLst>
          <pc:docMk/>
          <pc:sldMk cId="971183133" sldId="266"/>
        </pc:sldMkLst>
        <pc:spChg chg="mod">
          <ac:chgData name="Christoffer Østergaard Carstens" userId="5d542c86-40b2-4e4f-ab37-dc2fab4fc46a" providerId="ADAL" clId="{D3AF99A1-B5D2-4359-A1C8-EC25F151823B}" dt="2025-01-22T13:13:11.806" v="588" actId="20577"/>
          <ac:spMkLst>
            <pc:docMk/>
            <pc:sldMk cId="971183133" sldId="266"/>
            <ac:spMk id="2" creationId="{D5D30A39-11C8-193B-C777-E8D0DC68FC3E}"/>
          </ac:spMkLst>
        </pc:spChg>
      </pc:sldChg>
      <pc:sldChg chg="modSp new mod">
        <pc:chgData name="Christoffer Østergaard Carstens" userId="5d542c86-40b2-4e4f-ab37-dc2fab4fc46a" providerId="ADAL" clId="{D3AF99A1-B5D2-4359-A1C8-EC25F151823B}" dt="2025-01-23T07:54:52.309" v="597" actId="20577"/>
        <pc:sldMkLst>
          <pc:docMk/>
          <pc:sldMk cId="3779086617" sldId="267"/>
        </pc:sldMkLst>
        <pc:spChg chg="mod">
          <ac:chgData name="Christoffer Østergaard Carstens" userId="5d542c86-40b2-4e4f-ab37-dc2fab4fc46a" providerId="ADAL" clId="{D3AF99A1-B5D2-4359-A1C8-EC25F151823B}" dt="2025-01-23T07:54:52.309" v="597" actId="20577"/>
          <ac:spMkLst>
            <pc:docMk/>
            <pc:sldMk cId="3779086617" sldId="267"/>
            <ac:spMk id="2" creationId="{87FB9FB4-08F3-9B61-A2A4-68F53B939684}"/>
          </ac:spMkLst>
        </pc:spChg>
        <pc:spChg chg="mod">
          <ac:chgData name="Christoffer Østergaard Carstens" userId="5d542c86-40b2-4e4f-ab37-dc2fab4fc46a" providerId="ADAL" clId="{D3AF99A1-B5D2-4359-A1C8-EC25F151823B}" dt="2025-01-23T07:47:48.526" v="590"/>
          <ac:spMkLst>
            <pc:docMk/>
            <pc:sldMk cId="3779086617" sldId="267"/>
            <ac:spMk id="3" creationId="{6417AA16-5171-6922-BB65-47F0574EC8F2}"/>
          </ac:spMkLst>
        </pc:spChg>
      </pc:sldChg>
      <pc:sldChg chg="modSp new mod">
        <pc:chgData name="Christoffer Østergaard Carstens" userId="5d542c86-40b2-4e4f-ab37-dc2fab4fc46a" providerId="ADAL" clId="{D3AF99A1-B5D2-4359-A1C8-EC25F151823B}" dt="2025-01-23T08:03:05.807" v="802" actId="20577"/>
        <pc:sldMkLst>
          <pc:docMk/>
          <pc:sldMk cId="1059075761" sldId="268"/>
        </pc:sldMkLst>
        <pc:spChg chg="mod">
          <ac:chgData name="Christoffer Østergaard Carstens" userId="5d542c86-40b2-4e4f-ab37-dc2fab4fc46a" providerId="ADAL" clId="{D3AF99A1-B5D2-4359-A1C8-EC25F151823B}" dt="2025-01-23T08:03:05.807" v="802" actId="20577"/>
          <ac:spMkLst>
            <pc:docMk/>
            <pc:sldMk cId="1059075761" sldId="268"/>
            <ac:spMk id="3" creationId="{06BF876C-894A-12F3-D7A8-DA56CBCCA787}"/>
          </ac:spMkLst>
        </pc:spChg>
      </pc:sldChg>
      <pc:sldChg chg="del">
        <pc:chgData name="Christoffer Østergaard Carstens" userId="5d542c86-40b2-4e4f-ab37-dc2fab4fc46a" providerId="ADAL" clId="{D3AF99A1-B5D2-4359-A1C8-EC25F151823B}" dt="2025-01-21T13:52:24.842" v="49" actId="47"/>
        <pc:sldMkLst>
          <pc:docMk/>
          <pc:sldMk cId="1328735496" sldId="382"/>
        </pc:sldMkLst>
      </pc:sldChg>
      <pc:sldChg chg="del">
        <pc:chgData name="Christoffer Østergaard Carstens" userId="5d542c86-40b2-4e4f-ab37-dc2fab4fc46a" providerId="ADAL" clId="{D3AF99A1-B5D2-4359-A1C8-EC25F151823B}" dt="2025-01-21T13:52:25.007" v="50" actId="47"/>
        <pc:sldMkLst>
          <pc:docMk/>
          <pc:sldMk cId="3447906813" sldId="384"/>
        </pc:sldMkLst>
      </pc:sldChg>
      <pc:sldChg chg="del">
        <pc:chgData name="Christoffer Østergaard Carstens" userId="5d542c86-40b2-4e4f-ab37-dc2fab4fc46a" providerId="ADAL" clId="{D3AF99A1-B5D2-4359-A1C8-EC25F151823B}" dt="2025-01-21T13:52:25.822" v="56" actId="47"/>
        <pc:sldMkLst>
          <pc:docMk/>
          <pc:sldMk cId="1322302220" sldId="385"/>
        </pc:sldMkLst>
      </pc:sldChg>
      <pc:sldChg chg="del">
        <pc:chgData name="Christoffer Østergaard Carstens" userId="5d542c86-40b2-4e4f-ab37-dc2fab4fc46a" providerId="ADAL" clId="{D3AF99A1-B5D2-4359-A1C8-EC25F151823B}" dt="2025-01-21T13:52:25.948" v="57" actId="47"/>
        <pc:sldMkLst>
          <pc:docMk/>
          <pc:sldMk cId="1153967355" sldId="386"/>
        </pc:sldMkLst>
      </pc:sldChg>
      <pc:sldChg chg="del">
        <pc:chgData name="Christoffer Østergaard Carstens" userId="5d542c86-40b2-4e4f-ab37-dc2fab4fc46a" providerId="ADAL" clId="{D3AF99A1-B5D2-4359-A1C8-EC25F151823B}" dt="2025-01-21T13:52:25.697" v="55" actId="47"/>
        <pc:sldMkLst>
          <pc:docMk/>
          <pc:sldMk cId="415131875" sldId="390"/>
        </pc:sldMkLst>
      </pc:sldChg>
      <pc:sldChg chg="del">
        <pc:chgData name="Christoffer Østergaard Carstens" userId="5d542c86-40b2-4e4f-ab37-dc2fab4fc46a" providerId="ADAL" clId="{D3AF99A1-B5D2-4359-A1C8-EC25F151823B}" dt="2025-01-21T13:52:25.399" v="53" actId="47"/>
        <pc:sldMkLst>
          <pc:docMk/>
          <pc:sldMk cId="3966924709" sldId="391"/>
        </pc:sldMkLst>
      </pc:sldChg>
      <pc:sldChg chg="del">
        <pc:chgData name="Christoffer Østergaard Carstens" userId="5d542c86-40b2-4e4f-ab37-dc2fab4fc46a" providerId="ADAL" clId="{D3AF99A1-B5D2-4359-A1C8-EC25F151823B}" dt="2025-01-21T13:52:25.543" v="54" actId="47"/>
        <pc:sldMkLst>
          <pc:docMk/>
          <pc:sldMk cId="1355043599" sldId="392"/>
        </pc:sldMkLst>
      </pc:sldChg>
      <pc:sldChg chg="del">
        <pc:chgData name="Christoffer Østergaard Carstens" userId="5d542c86-40b2-4e4f-ab37-dc2fab4fc46a" providerId="ADAL" clId="{D3AF99A1-B5D2-4359-A1C8-EC25F151823B}" dt="2025-01-21T13:52:24.662" v="48" actId="47"/>
        <pc:sldMkLst>
          <pc:docMk/>
          <pc:sldMk cId="2645651719" sldId="394"/>
        </pc:sldMkLst>
      </pc:sldChg>
      <pc:sldChg chg="del">
        <pc:chgData name="Christoffer Østergaard Carstens" userId="5d542c86-40b2-4e4f-ab37-dc2fab4fc46a" providerId="ADAL" clId="{D3AF99A1-B5D2-4359-A1C8-EC25F151823B}" dt="2025-01-21T13:52:25.133" v="51" actId="47"/>
        <pc:sldMkLst>
          <pc:docMk/>
          <pc:sldMk cId="1288859829" sldId="395"/>
        </pc:sldMkLst>
      </pc:sldChg>
      <pc:sldChg chg="del">
        <pc:chgData name="Christoffer Østergaard Carstens" userId="5d542c86-40b2-4e4f-ab37-dc2fab4fc46a" providerId="ADAL" clId="{D3AF99A1-B5D2-4359-A1C8-EC25F151823B}" dt="2025-01-21T13:52:26.116" v="58" actId="47"/>
        <pc:sldMkLst>
          <pc:docMk/>
          <pc:sldMk cId="3692958032" sldId="396"/>
        </pc:sldMkLst>
      </pc:sldChg>
      <pc:sldChg chg="del">
        <pc:chgData name="Christoffer Østergaard Carstens" userId="5d542c86-40b2-4e4f-ab37-dc2fab4fc46a" providerId="ADAL" clId="{D3AF99A1-B5D2-4359-A1C8-EC25F151823B}" dt="2025-01-21T13:52:26.796" v="59" actId="47"/>
        <pc:sldMkLst>
          <pc:docMk/>
          <pc:sldMk cId="1349045651" sldId="397"/>
        </pc:sldMkLst>
      </pc:sldChg>
      <pc:sldChg chg="del">
        <pc:chgData name="Christoffer Østergaard Carstens" userId="5d542c86-40b2-4e4f-ab37-dc2fab4fc46a" providerId="ADAL" clId="{D3AF99A1-B5D2-4359-A1C8-EC25F151823B}" dt="2025-01-21T13:52:25.274" v="52" actId="47"/>
        <pc:sldMkLst>
          <pc:docMk/>
          <pc:sldMk cId="21065449" sldId="398"/>
        </pc:sldMkLst>
      </pc:sldChg>
      <pc:sldChg chg="del">
        <pc:chgData name="Christoffer Østergaard Carstens" userId="5d542c86-40b2-4e4f-ab37-dc2fab4fc46a" providerId="ADAL" clId="{D3AF99A1-B5D2-4359-A1C8-EC25F151823B}" dt="2025-01-21T13:52:11.971" v="1" actId="47"/>
        <pc:sldMkLst>
          <pc:docMk/>
          <pc:sldMk cId="1874574480" sldId="399"/>
        </pc:sldMkLst>
      </pc:sldChg>
      <pc:sldChg chg="del">
        <pc:chgData name="Christoffer Østergaard Carstens" userId="5d542c86-40b2-4e4f-ab37-dc2fab4fc46a" providerId="ADAL" clId="{D3AF99A1-B5D2-4359-A1C8-EC25F151823B}" dt="2025-01-21T13:52:11.185" v="0" actId="47"/>
        <pc:sldMkLst>
          <pc:docMk/>
          <pc:sldMk cId="1579822005" sldId="400"/>
        </pc:sldMkLst>
      </pc:sldChg>
    </pc:docChg>
  </pc:docChgLst>
  <pc:docChgLst>
    <pc:chgData name="Christoffer Østergaard Carstens" userId="5d542c86-40b2-4e4f-ab37-dc2fab4fc46a" providerId="ADAL" clId="{66644B4D-E565-466F-AB8E-8EE185D95295}"/>
    <pc:docChg chg="undo custSel addSld delSld modSld sldOrd">
      <pc:chgData name="Christoffer Østergaard Carstens" userId="5d542c86-40b2-4e4f-ab37-dc2fab4fc46a" providerId="ADAL" clId="{66644B4D-E565-466F-AB8E-8EE185D95295}" dt="2025-02-25T12:15:58.640" v="767" actId="26606"/>
      <pc:docMkLst>
        <pc:docMk/>
      </pc:docMkLst>
      <pc:sldChg chg="modSp mod">
        <pc:chgData name="Christoffer Østergaard Carstens" userId="5d542c86-40b2-4e4f-ab37-dc2fab4fc46a" providerId="ADAL" clId="{66644B4D-E565-466F-AB8E-8EE185D95295}" dt="2025-02-24T19:44:36.303" v="93" actId="20577"/>
        <pc:sldMkLst>
          <pc:docMk/>
          <pc:sldMk cId="2658932291" sldId="257"/>
        </pc:sldMkLst>
        <pc:spChg chg="mod">
          <ac:chgData name="Christoffer Østergaard Carstens" userId="5d542c86-40b2-4e4f-ab37-dc2fab4fc46a" providerId="ADAL" clId="{66644B4D-E565-466F-AB8E-8EE185D95295}" dt="2025-02-24T19:44:27.846" v="63" actId="20577"/>
          <ac:spMkLst>
            <pc:docMk/>
            <pc:sldMk cId="2658932291" sldId="257"/>
            <ac:spMk id="2" creationId="{171254F6-4B12-4FDF-9208-B95E05DBDEB4}"/>
          </ac:spMkLst>
        </pc:spChg>
        <pc:spChg chg="mod">
          <ac:chgData name="Christoffer Østergaard Carstens" userId="5d542c86-40b2-4e4f-ab37-dc2fab4fc46a" providerId="ADAL" clId="{66644B4D-E565-466F-AB8E-8EE185D95295}" dt="2025-02-24T19:44:36.303" v="93" actId="20577"/>
          <ac:spMkLst>
            <pc:docMk/>
            <pc:sldMk cId="2658932291" sldId="257"/>
            <ac:spMk id="3" creationId="{82701DE8-6FC1-4FF3-B9FC-92C3718AE61C}"/>
          </ac:spMkLst>
        </pc:spChg>
      </pc:sldChg>
      <pc:sldChg chg="del">
        <pc:chgData name="Christoffer Østergaard Carstens" userId="5d542c86-40b2-4e4f-ab37-dc2fab4fc46a" providerId="ADAL" clId="{66644B4D-E565-466F-AB8E-8EE185D95295}" dt="2025-02-24T19:44:41.119" v="100" actId="47"/>
        <pc:sldMkLst>
          <pc:docMk/>
          <pc:sldMk cId="4022863179" sldId="258"/>
        </pc:sldMkLst>
      </pc:sldChg>
      <pc:sldChg chg="del">
        <pc:chgData name="Christoffer Østergaard Carstens" userId="5d542c86-40b2-4e4f-ab37-dc2fab4fc46a" providerId="ADAL" clId="{66644B4D-E565-466F-AB8E-8EE185D95295}" dt="2025-02-24T19:44:39.961" v="96" actId="47"/>
        <pc:sldMkLst>
          <pc:docMk/>
          <pc:sldMk cId="2881628505" sldId="259"/>
        </pc:sldMkLst>
      </pc:sldChg>
      <pc:sldChg chg="del">
        <pc:chgData name="Christoffer Østergaard Carstens" userId="5d542c86-40b2-4e4f-ab37-dc2fab4fc46a" providerId="ADAL" clId="{66644B4D-E565-466F-AB8E-8EE185D95295}" dt="2025-02-24T19:44:40.794" v="98" actId="47"/>
        <pc:sldMkLst>
          <pc:docMk/>
          <pc:sldMk cId="2739992036" sldId="260"/>
        </pc:sldMkLst>
      </pc:sldChg>
      <pc:sldChg chg="del">
        <pc:chgData name="Christoffer Østergaard Carstens" userId="5d542c86-40b2-4e4f-ab37-dc2fab4fc46a" providerId="ADAL" clId="{66644B4D-E565-466F-AB8E-8EE185D95295}" dt="2025-02-24T19:44:40.490" v="97" actId="47"/>
        <pc:sldMkLst>
          <pc:docMk/>
          <pc:sldMk cId="3987467269" sldId="261"/>
        </pc:sldMkLst>
      </pc:sldChg>
      <pc:sldChg chg="del">
        <pc:chgData name="Christoffer Østergaard Carstens" userId="5d542c86-40b2-4e4f-ab37-dc2fab4fc46a" providerId="ADAL" clId="{66644B4D-E565-466F-AB8E-8EE185D95295}" dt="2025-02-24T19:44:40.962" v="99" actId="47"/>
        <pc:sldMkLst>
          <pc:docMk/>
          <pc:sldMk cId="4258296256" sldId="262"/>
        </pc:sldMkLst>
      </pc:sldChg>
      <pc:sldChg chg="del">
        <pc:chgData name="Christoffer Østergaard Carstens" userId="5d542c86-40b2-4e4f-ab37-dc2fab4fc46a" providerId="ADAL" clId="{66644B4D-E565-466F-AB8E-8EE185D95295}" dt="2025-02-24T19:44:39.010" v="94" actId="47"/>
        <pc:sldMkLst>
          <pc:docMk/>
          <pc:sldMk cId="2225882723" sldId="263"/>
        </pc:sldMkLst>
      </pc:sldChg>
      <pc:sldChg chg="del">
        <pc:chgData name="Christoffer Østergaard Carstens" userId="5d542c86-40b2-4e4f-ab37-dc2fab4fc46a" providerId="ADAL" clId="{66644B4D-E565-466F-AB8E-8EE185D95295}" dt="2025-02-24T19:44:39.344" v="95" actId="47"/>
        <pc:sldMkLst>
          <pc:docMk/>
          <pc:sldMk cId="1397592468" sldId="264"/>
        </pc:sldMkLst>
      </pc:sldChg>
      <pc:sldChg chg="del">
        <pc:chgData name="Christoffer Østergaard Carstens" userId="5d542c86-40b2-4e4f-ab37-dc2fab4fc46a" providerId="ADAL" clId="{66644B4D-E565-466F-AB8E-8EE185D95295}" dt="2025-02-24T19:44:41.310" v="101" actId="47"/>
        <pc:sldMkLst>
          <pc:docMk/>
          <pc:sldMk cId="2336951536" sldId="265"/>
        </pc:sldMkLst>
      </pc:sldChg>
      <pc:sldChg chg="del">
        <pc:chgData name="Christoffer Østergaard Carstens" userId="5d542c86-40b2-4e4f-ab37-dc2fab4fc46a" providerId="ADAL" clId="{66644B4D-E565-466F-AB8E-8EE185D95295}" dt="2025-02-24T19:44:45.746" v="105" actId="47"/>
        <pc:sldMkLst>
          <pc:docMk/>
          <pc:sldMk cId="971183133" sldId="266"/>
        </pc:sldMkLst>
      </pc:sldChg>
      <pc:sldChg chg="add del ord">
        <pc:chgData name="Christoffer Østergaard Carstens" userId="5d542c86-40b2-4e4f-ab37-dc2fab4fc46a" providerId="ADAL" clId="{66644B4D-E565-466F-AB8E-8EE185D95295}" dt="2025-02-25T08:22:17.201" v="412"/>
        <pc:sldMkLst>
          <pc:docMk/>
          <pc:sldMk cId="3779086617" sldId="267"/>
        </pc:sldMkLst>
      </pc:sldChg>
      <pc:sldChg chg="del">
        <pc:chgData name="Christoffer Østergaard Carstens" userId="5d542c86-40b2-4e4f-ab37-dc2fab4fc46a" providerId="ADAL" clId="{66644B4D-E565-466F-AB8E-8EE185D95295}" dt="2025-02-24T19:44:45.348" v="104" actId="47"/>
        <pc:sldMkLst>
          <pc:docMk/>
          <pc:sldMk cId="1059075761" sldId="268"/>
        </pc:sldMkLst>
      </pc:sldChg>
      <pc:sldChg chg="addSp delSp modSp new mod setBg modAnim">
        <pc:chgData name="Christoffer Østergaard Carstens" userId="5d542c86-40b2-4e4f-ab37-dc2fab4fc46a" providerId="ADAL" clId="{66644B4D-E565-466F-AB8E-8EE185D95295}" dt="2025-02-25T12:15:58.640" v="767" actId="26606"/>
        <pc:sldMkLst>
          <pc:docMk/>
          <pc:sldMk cId="2017354596" sldId="268"/>
        </pc:sldMkLst>
        <pc:spChg chg="mod">
          <ac:chgData name="Christoffer Østergaard Carstens" userId="5d542c86-40b2-4e4f-ab37-dc2fab4fc46a" providerId="ADAL" clId="{66644B4D-E565-466F-AB8E-8EE185D95295}" dt="2025-02-25T12:15:58.640" v="767" actId="26606"/>
          <ac:spMkLst>
            <pc:docMk/>
            <pc:sldMk cId="2017354596" sldId="268"/>
            <ac:spMk id="2" creationId="{61718B38-A74A-BAA6-81D9-8D22310D7E63}"/>
          </ac:spMkLst>
        </pc:spChg>
        <pc:spChg chg="mod">
          <ac:chgData name="Christoffer Østergaard Carstens" userId="5d542c86-40b2-4e4f-ab37-dc2fab4fc46a" providerId="ADAL" clId="{66644B4D-E565-466F-AB8E-8EE185D95295}" dt="2025-02-25T12:15:58.640" v="767" actId="26606"/>
          <ac:spMkLst>
            <pc:docMk/>
            <pc:sldMk cId="2017354596" sldId="268"/>
            <ac:spMk id="3" creationId="{3A04A965-32FB-BC12-09F9-B941FDADD5AE}"/>
          </ac:spMkLst>
        </pc:spChg>
        <pc:spChg chg="add del">
          <ac:chgData name="Christoffer Østergaard Carstens" userId="5d542c86-40b2-4e4f-ab37-dc2fab4fc46a" providerId="ADAL" clId="{66644B4D-E565-466F-AB8E-8EE185D95295}" dt="2025-02-25T12:15:58.593" v="766" actId="26606"/>
          <ac:spMkLst>
            <pc:docMk/>
            <pc:sldMk cId="2017354596" sldId="268"/>
            <ac:spMk id="10" creationId="{1A95671B-3CC6-4792-9114-B74FAEA224E6}"/>
          </ac:spMkLst>
        </pc:spChg>
        <pc:spChg chg="add">
          <ac:chgData name="Christoffer Østergaard Carstens" userId="5d542c86-40b2-4e4f-ab37-dc2fab4fc46a" providerId="ADAL" clId="{66644B4D-E565-466F-AB8E-8EE185D95295}" dt="2025-02-25T12:15:58.640" v="767" actId="26606"/>
          <ac:spMkLst>
            <pc:docMk/>
            <pc:sldMk cId="2017354596" sldId="268"/>
            <ac:spMk id="12" creationId="{D1EA859B-E555-4109-94F3-6700E046E008}"/>
          </ac:spMkLst>
        </pc:spChg>
        <pc:spChg chg="add">
          <ac:chgData name="Christoffer Østergaard Carstens" userId="5d542c86-40b2-4e4f-ab37-dc2fab4fc46a" providerId="ADAL" clId="{66644B4D-E565-466F-AB8E-8EE185D95295}" dt="2025-02-25T12:15:58.640" v="767" actId="26606"/>
          <ac:spMkLst>
            <pc:docMk/>
            <pc:sldMk cId="2017354596" sldId="268"/>
            <ac:spMk id="13" creationId="{04812C46-200A-4DEB-A05E-3ED6C68C2387}"/>
          </ac:spMkLst>
        </pc:spChg>
        <pc:picChg chg="add mod ord">
          <ac:chgData name="Christoffer Østergaard Carstens" userId="5d542c86-40b2-4e4f-ab37-dc2fab4fc46a" providerId="ADAL" clId="{66644B4D-E565-466F-AB8E-8EE185D95295}" dt="2025-02-25T12:15:58.640" v="767" actId="26606"/>
          <ac:picMkLst>
            <pc:docMk/>
            <pc:sldMk cId="2017354596" sldId="268"/>
            <ac:picMk id="5" creationId="{3ADAFBEC-C846-1149-71DD-3E1EF6ACE3C0}"/>
          </ac:picMkLst>
        </pc:picChg>
      </pc:sldChg>
      <pc:sldChg chg="modSp new del mod ord">
        <pc:chgData name="Christoffer Østergaard Carstens" userId="5d542c86-40b2-4e4f-ab37-dc2fab4fc46a" providerId="ADAL" clId="{66644B4D-E565-466F-AB8E-8EE185D95295}" dt="2025-02-25T08:22:11.081" v="410" actId="47"/>
        <pc:sldMkLst>
          <pc:docMk/>
          <pc:sldMk cId="890135198" sldId="269"/>
        </pc:sldMkLst>
        <pc:spChg chg="mod">
          <ac:chgData name="Christoffer Østergaard Carstens" userId="5d542c86-40b2-4e4f-ab37-dc2fab4fc46a" providerId="ADAL" clId="{66644B4D-E565-466F-AB8E-8EE185D95295}" dt="2025-02-25T08:09:24.669" v="143" actId="20577"/>
          <ac:spMkLst>
            <pc:docMk/>
            <pc:sldMk cId="890135198" sldId="269"/>
            <ac:spMk id="2" creationId="{5872448D-715C-8EC2-695A-41D78E0E324F}"/>
          </ac:spMkLst>
        </pc:spChg>
      </pc:sldChg>
      <pc:sldChg chg="addSp delSp modSp new mod setBg">
        <pc:chgData name="Christoffer Østergaard Carstens" userId="5d542c86-40b2-4e4f-ab37-dc2fab4fc46a" providerId="ADAL" clId="{66644B4D-E565-466F-AB8E-8EE185D95295}" dt="2025-02-25T08:10:41.963" v="166" actId="1076"/>
        <pc:sldMkLst>
          <pc:docMk/>
          <pc:sldMk cId="1311923229" sldId="270"/>
        </pc:sldMkLst>
        <pc:spChg chg="mod ord">
          <ac:chgData name="Christoffer Østergaard Carstens" userId="5d542c86-40b2-4e4f-ab37-dc2fab4fc46a" providerId="ADAL" clId="{66644B4D-E565-466F-AB8E-8EE185D95295}" dt="2025-02-25T08:10:31.252" v="164" actId="26606"/>
          <ac:spMkLst>
            <pc:docMk/>
            <pc:sldMk cId="1311923229" sldId="270"/>
            <ac:spMk id="2" creationId="{FB1CC0FE-2B85-F3E5-DA5F-FDAFBEC6B410}"/>
          </ac:spMkLst>
        </pc:spChg>
        <pc:spChg chg="add del">
          <ac:chgData name="Christoffer Østergaard Carstens" userId="5d542c86-40b2-4e4f-ab37-dc2fab4fc46a" providerId="ADAL" clId="{66644B4D-E565-466F-AB8E-8EE185D95295}" dt="2025-02-25T08:10:31.252" v="164" actId="26606"/>
          <ac:spMkLst>
            <pc:docMk/>
            <pc:sldMk cId="1311923229" sldId="270"/>
            <ac:spMk id="3" creationId="{D598F5A9-E73A-E77D-F18A-4C61B9ACA16C}"/>
          </ac:spMkLst>
        </pc:spChg>
        <pc:spChg chg="add del">
          <ac:chgData name="Christoffer Østergaard Carstens" userId="5d542c86-40b2-4e4f-ab37-dc2fab4fc46a" providerId="ADAL" clId="{66644B4D-E565-466F-AB8E-8EE185D95295}" dt="2025-02-25T08:10:29.071" v="161" actId="26606"/>
          <ac:spMkLst>
            <pc:docMk/>
            <pc:sldMk cId="1311923229" sldId="270"/>
            <ac:spMk id="1031" creationId="{37C89E4B-3C9F-44B9-8B86-D9E3D112D8EC}"/>
          </ac:spMkLst>
        </pc:spChg>
        <pc:spChg chg="add del">
          <ac:chgData name="Christoffer Østergaard Carstens" userId="5d542c86-40b2-4e4f-ab37-dc2fab4fc46a" providerId="ADAL" clId="{66644B4D-E565-466F-AB8E-8EE185D95295}" dt="2025-02-25T08:10:31.252" v="163" actId="26606"/>
          <ac:spMkLst>
            <pc:docMk/>
            <pc:sldMk cId="1311923229" sldId="270"/>
            <ac:spMk id="1037" creationId="{F13C74B1-5B17-4795-BED0-7140497B445A}"/>
          </ac:spMkLst>
        </pc:spChg>
        <pc:spChg chg="add del">
          <ac:chgData name="Christoffer Østergaard Carstens" userId="5d542c86-40b2-4e4f-ab37-dc2fab4fc46a" providerId="ADAL" clId="{66644B4D-E565-466F-AB8E-8EE185D95295}" dt="2025-02-25T08:10:31.252" v="163" actId="26606"/>
          <ac:spMkLst>
            <pc:docMk/>
            <pc:sldMk cId="1311923229" sldId="270"/>
            <ac:spMk id="1038" creationId="{D4974D33-8DC5-464E-8C6D-BE58F0669C17}"/>
          </ac:spMkLst>
        </pc:spChg>
        <pc:spChg chg="add del">
          <ac:chgData name="Christoffer Østergaard Carstens" userId="5d542c86-40b2-4e4f-ab37-dc2fab4fc46a" providerId="ADAL" clId="{66644B4D-E565-466F-AB8E-8EE185D95295}" dt="2025-02-25T08:10:31.252" v="163" actId="26606"/>
          <ac:spMkLst>
            <pc:docMk/>
            <pc:sldMk cId="1311923229" sldId="270"/>
            <ac:spMk id="1039" creationId="{D598F5A9-E73A-E77D-F18A-4C61B9ACA16C}"/>
          </ac:spMkLst>
        </pc:spChg>
        <pc:spChg chg="add">
          <ac:chgData name="Christoffer Østergaard Carstens" userId="5d542c86-40b2-4e4f-ab37-dc2fab4fc46a" providerId="ADAL" clId="{66644B4D-E565-466F-AB8E-8EE185D95295}" dt="2025-02-25T08:10:31.252" v="164" actId="26606"/>
          <ac:spMkLst>
            <pc:docMk/>
            <pc:sldMk cId="1311923229" sldId="270"/>
            <ac:spMk id="1041" creationId="{D12DDE76-C203-4047-9998-63900085B5E8}"/>
          </ac:spMkLst>
        </pc:spChg>
        <pc:picChg chg="add mod">
          <ac:chgData name="Christoffer Østergaard Carstens" userId="5d542c86-40b2-4e4f-ab37-dc2fab4fc46a" providerId="ADAL" clId="{66644B4D-E565-466F-AB8E-8EE185D95295}" dt="2025-02-25T08:10:41.963" v="166" actId="1076"/>
          <ac:picMkLst>
            <pc:docMk/>
            <pc:sldMk cId="1311923229" sldId="270"/>
            <ac:picMk id="1026" creationId="{12BA65DD-8BD0-5C0F-E850-DEF1FD03CBAA}"/>
          </ac:picMkLst>
        </pc:picChg>
        <pc:cxnChg chg="add del">
          <ac:chgData name="Christoffer Østergaard Carstens" userId="5d542c86-40b2-4e4f-ab37-dc2fab4fc46a" providerId="ADAL" clId="{66644B4D-E565-466F-AB8E-8EE185D95295}" dt="2025-02-25T08:10:29.071" v="161" actId="26606"/>
          <ac:cxnSpMkLst>
            <pc:docMk/>
            <pc:sldMk cId="1311923229" sldId="270"/>
            <ac:cxnSpMk id="1033" creationId="{AA2EAA10-076F-46BD-8F0F-B9A2FB77A85C}"/>
          </ac:cxnSpMkLst>
        </pc:cxnChg>
        <pc:cxnChg chg="add del">
          <ac:chgData name="Christoffer Østergaard Carstens" userId="5d542c86-40b2-4e4f-ab37-dc2fab4fc46a" providerId="ADAL" clId="{66644B4D-E565-466F-AB8E-8EE185D95295}" dt="2025-02-25T08:10:29.071" v="161" actId="26606"/>
          <ac:cxnSpMkLst>
            <pc:docMk/>
            <pc:sldMk cId="1311923229" sldId="270"/>
            <ac:cxnSpMk id="1035" creationId="{D891E407-403B-4764-86C9-33A56D3BCAA3}"/>
          </ac:cxnSpMkLst>
        </pc:cxnChg>
      </pc:sldChg>
      <pc:sldChg chg="addSp delSp modSp new mod setBg">
        <pc:chgData name="Christoffer Østergaard Carstens" userId="5d542c86-40b2-4e4f-ab37-dc2fab4fc46a" providerId="ADAL" clId="{66644B4D-E565-466F-AB8E-8EE185D95295}" dt="2025-02-25T08:11:06.532" v="171" actId="26606"/>
        <pc:sldMkLst>
          <pc:docMk/>
          <pc:sldMk cId="4119565793" sldId="271"/>
        </pc:sldMkLst>
        <pc:spChg chg="del">
          <ac:chgData name="Christoffer Østergaard Carstens" userId="5d542c86-40b2-4e4f-ab37-dc2fab4fc46a" providerId="ADAL" clId="{66644B4D-E565-466F-AB8E-8EE185D95295}" dt="2025-02-25T08:11:06.532" v="171" actId="26606"/>
          <ac:spMkLst>
            <pc:docMk/>
            <pc:sldMk cId="4119565793" sldId="271"/>
            <ac:spMk id="2" creationId="{00474E80-BBAC-5F89-5AFB-66ADB729B010}"/>
          </ac:spMkLst>
        </pc:spChg>
        <pc:spChg chg="del">
          <ac:chgData name="Christoffer Østergaard Carstens" userId="5d542c86-40b2-4e4f-ab37-dc2fab4fc46a" providerId="ADAL" clId="{66644B4D-E565-466F-AB8E-8EE185D95295}" dt="2025-02-25T08:11:06.532" v="171" actId="26606"/>
          <ac:spMkLst>
            <pc:docMk/>
            <pc:sldMk cId="4119565793" sldId="271"/>
            <ac:spMk id="3" creationId="{C1212918-011C-3716-840D-FFDF429E1C68}"/>
          </ac:spMkLst>
        </pc:spChg>
        <pc:spChg chg="add">
          <ac:chgData name="Christoffer Østergaard Carstens" userId="5d542c86-40b2-4e4f-ab37-dc2fab4fc46a" providerId="ADAL" clId="{66644B4D-E565-466F-AB8E-8EE185D95295}" dt="2025-02-25T08:11:06.532" v="171" actId="26606"/>
          <ac:spMkLst>
            <pc:docMk/>
            <pc:sldMk cId="4119565793" sldId="271"/>
            <ac:spMk id="2055" creationId="{42A4FC2C-047E-45A5-965D-8E1E3BF09BC6}"/>
          </ac:spMkLst>
        </pc:spChg>
        <pc:picChg chg="add mod">
          <ac:chgData name="Christoffer Østergaard Carstens" userId="5d542c86-40b2-4e4f-ab37-dc2fab4fc46a" providerId="ADAL" clId="{66644B4D-E565-466F-AB8E-8EE185D95295}" dt="2025-02-25T08:11:06.532" v="171" actId="26606"/>
          <ac:picMkLst>
            <pc:docMk/>
            <pc:sldMk cId="4119565793" sldId="271"/>
            <ac:picMk id="2050" creationId="{5F7951D6-38A7-E294-F079-1E76B32EC7C7}"/>
          </ac:picMkLst>
        </pc:picChg>
      </pc:sldChg>
      <pc:sldChg chg="modSp new mod">
        <pc:chgData name="Christoffer Østergaard Carstens" userId="5d542c86-40b2-4e4f-ab37-dc2fab4fc46a" providerId="ADAL" clId="{66644B4D-E565-466F-AB8E-8EE185D95295}" dt="2025-02-25T12:15:48.066" v="762" actId="20577"/>
        <pc:sldMkLst>
          <pc:docMk/>
          <pc:sldMk cId="1811745123" sldId="272"/>
        </pc:sldMkLst>
        <pc:spChg chg="mod">
          <ac:chgData name="Christoffer Østergaard Carstens" userId="5d542c86-40b2-4e4f-ab37-dc2fab4fc46a" providerId="ADAL" clId="{66644B4D-E565-466F-AB8E-8EE185D95295}" dt="2025-02-25T08:13:25.242" v="195" actId="20577"/>
          <ac:spMkLst>
            <pc:docMk/>
            <pc:sldMk cId="1811745123" sldId="272"/>
            <ac:spMk id="2" creationId="{C9B27B10-26A0-55BE-3495-F9A4FD88FFA9}"/>
          </ac:spMkLst>
        </pc:spChg>
        <pc:spChg chg="mod">
          <ac:chgData name="Christoffer Østergaard Carstens" userId="5d542c86-40b2-4e4f-ab37-dc2fab4fc46a" providerId="ADAL" clId="{66644B4D-E565-466F-AB8E-8EE185D95295}" dt="2025-02-25T12:15:48.066" v="762" actId="20577"/>
          <ac:spMkLst>
            <pc:docMk/>
            <pc:sldMk cId="1811745123" sldId="272"/>
            <ac:spMk id="3" creationId="{4E7C35B1-5C04-F17B-DF0A-49424BCE3363}"/>
          </ac:spMkLst>
        </pc:spChg>
      </pc:sldChg>
      <pc:sldChg chg="modSp new mod">
        <pc:chgData name="Christoffer Østergaard Carstens" userId="5d542c86-40b2-4e4f-ab37-dc2fab4fc46a" providerId="ADAL" clId="{66644B4D-E565-466F-AB8E-8EE185D95295}" dt="2025-02-25T08:22:04.700" v="409" actId="5793"/>
        <pc:sldMkLst>
          <pc:docMk/>
          <pc:sldMk cId="3139766275" sldId="273"/>
        </pc:sldMkLst>
        <pc:spChg chg="mod">
          <ac:chgData name="Christoffer Østergaard Carstens" userId="5d542c86-40b2-4e4f-ab37-dc2fab4fc46a" providerId="ADAL" clId="{66644B4D-E565-466F-AB8E-8EE185D95295}" dt="2025-02-25T08:16:00.430" v="278" actId="20577"/>
          <ac:spMkLst>
            <pc:docMk/>
            <pc:sldMk cId="3139766275" sldId="273"/>
            <ac:spMk id="2" creationId="{140146A8-8367-1103-F3BD-6693B2C7CDE4}"/>
          </ac:spMkLst>
        </pc:spChg>
        <pc:spChg chg="mod">
          <ac:chgData name="Christoffer Østergaard Carstens" userId="5d542c86-40b2-4e4f-ab37-dc2fab4fc46a" providerId="ADAL" clId="{66644B4D-E565-466F-AB8E-8EE185D95295}" dt="2025-02-25T08:22:04.700" v="409" actId="5793"/>
          <ac:spMkLst>
            <pc:docMk/>
            <pc:sldMk cId="3139766275" sldId="273"/>
            <ac:spMk id="3" creationId="{5C0B4DA7-8B1B-DDBB-B86A-E5480A6100B5}"/>
          </ac:spMkLst>
        </pc:spChg>
      </pc:sldChg>
      <pc:sldChg chg="addSp modSp new mod">
        <pc:chgData name="Christoffer Østergaard Carstens" userId="5d542c86-40b2-4e4f-ab37-dc2fab4fc46a" providerId="ADAL" clId="{66644B4D-E565-466F-AB8E-8EE185D95295}" dt="2025-02-25T08:17:06.885" v="291" actId="1076"/>
        <pc:sldMkLst>
          <pc:docMk/>
          <pc:sldMk cId="430845356" sldId="274"/>
        </pc:sldMkLst>
        <pc:spChg chg="mod">
          <ac:chgData name="Christoffer Østergaard Carstens" userId="5d542c86-40b2-4e4f-ab37-dc2fab4fc46a" providerId="ADAL" clId="{66644B4D-E565-466F-AB8E-8EE185D95295}" dt="2025-02-25T08:16:58.825" v="288" actId="27636"/>
          <ac:spMkLst>
            <pc:docMk/>
            <pc:sldMk cId="430845356" sldId="274"/>
            <ac:spMk id="2" creationId="{C4C3F94D-CC7B-CD6A-C0C4-24A4A881D165}"/>
          </ac:spMkLst>
        </pc:spChg>
        <pc:picChg chg="add mod">
          <ac:chgData name="Christoffer Østergaard Carstens" userId="5d542c86-40b2-4e4f-ab37-dc2fab4fc46a" providerId="ADAL" clId="{66644B4D-E565-466F-AB8E-8EE185D95295}" dt="2025-02-25T08:17:06.885" v="291" actId="1076"/>
          <ac:picMkLst>
            <pc:docMk/>
            <pc:sldMk cId="430845356" sldId="274"/>
            <ac:picMk id="3074" creationId="{2749E251-335D-344E-BEA7-FFBAA26DDFBA}"/>
          </ac:picMkLst>
        </pc:picChg>
        <pc:picChg chg="add">
          <ac:chgData name="Christoffer Østergaard Carstens" userId="5d542c86-40b2-4e4f-ab37-dc2fab4fc46a" providerId="ADAL" clId="{66644B4D-E565-466F-AB8E-8EE185D95295}" dt="2025-02-25T08:16:44.148" v="281"/>
          <ac:picMkLst>
            <pc:docMk/>
            <pc:sldMk cId="430845356" sldId="274"/>
            <ac:picMk id="3076" creationId="{BDA838A4-0E0E-EA1D-8684-E39905F3B633}"/>
          </ac:picMkLst>
        </pc:picChg>
      </pc:sldChg>
      <pc:sldChg chg="modSp new mod">
        <pc:chgData name="Christoffer Østergaard Carstens" userId="5d542c86-40b2-4e4f-ab37-dc2fab4fc46a" providerId="ADAL" clId="{66644B4D-E565-466F-AB8E-8EE185D95295}" dt="2025-02-25T08:20:55.157" v="340" actId="20577"/>
        <pc:sldMkLst>
          <pc:docMk/>
          <pc:sldMk cId="965099770" sldId="275"/>
        </pc:sldMkLst>
        <pc:spChg chg="mod">
          <ac:chgData name="Christoffer Østergaard Carstens" userId="5d542c86-40b2-4e4f-ab37-dc2fab4fc46a" providerId="ADAL" clId="{66644B4D-E565-466F-AB8E-8EE185D95295}" dt="2025-02-25T08:20:04.541" v="300" actId="20577"/>
          <ac:spMkLst>
            <pc:docMk/>
            <pc:sldMk cId="965099770" sldId="275"/>
            <ac:spMk id="2" creationId="{D567B329-206C-CB08-B7D1-8397D03139C9}"/>
          </ac:spMkLst>
        </pc:spChg>
        <pc:spChg chg="mod">
          <ac:chgData name="Christoffer Østergaard Carstens" userId="5d542c86-40b2-4e4f-ab37-dc2fab4fc46a" providerId="ADAL" clId="{66644B4D-E565-466F-AB8E-8EE185D95295}" dt="2025-02-25T08:20:55.157" v="340" actId="20577"/>
          <ac:spMkLst>
            <pc:docMk/>
            <pc:sldMk cId="965099770" sldId="275"/>
            <ac:spMk id="3" creationId="{478A6BED-B7BD-419E-EED4-AA7269D79464}"/>
          </ac:spMkLst>
        </pc:spChg>
      </pc:sldChg>
      <pc:sldChg chg="addSp delSp modSp new mod setBg">
        <pc:chgData name="Christoffer Østergaard Carstens" userId="5d542c86-40b2-4e4f-ab37-dc2fab4fc46a" providerId="ADAL" clId="{66644B4D-E565-466F-AB8E-8EE185D95295}" dt="2025-02-25T08:21:44.121" v="406" actId="26606"/>
        <pc:sldMkLst>
          <pc:docMk/>
          <pc:sldMk cId="1426131611" sldId="276"/>
        </pc:sldMkLst>
        <pc:spChg chg="mod ord">
          <ac:chgData name="Christoffer Østergaard Carstens" userId="5d542c86-40b2-4e4f-ab37-dc2fab4fc46a" providerId="ADAL" clId="{66644B4D-E565-466F-AB8E-8EE185D95295}" dt="2025-02-25T08:21:44.121" v="406" actId="26606"/>
          <ac:spMkLst>
            <pc:docMk/>
            <pc:sldMk cId="1426131611" sldId="276"/>
            <ac:spMk id="2" creationId="{4014624B-B6A5-0464-A558-0B842EE78A52}"/>
          </ac:spMkLst>
        </pc:spChg>
        <pc:spChg chg="del">
          <ac:chgData name="Christoffer Østergaard Carstens" userId="5d542c86-40b2-4e4f-ab37-dc2fab4fc46a" providerId="ADAL" clId="{66644B4D-E565-466F-AB8E-8EE185D95295}" dt="2025-02-25T08:21:44.121" v="406" actId="26606"/>
          <ac:spMkLst>
            <pc:docMk/>
            <pc:sldMk cId="1426131611" sldId="276"/>
            <ac:spMk id="3" creationId="{973AF64A-3904-D5E7-D6B5-449F05B1EABE}"/>
          </ac:spMkLst>
        </pc:spChg>
        <pc:spChg chg="add">
          <ac:chgData name="Christoffer Østergaard Carstens" userId="5d542c86-40b2-4e4f-ab37-dc2fab4fc46a" providerId="ADAL" clId="{66644B4D-E565-466F-AB8E-8EE185D95295}" dt="2025-02-25T08:21:44.121" v="406" actId="26606"/>
          <ac:spMkLst>
            <pc:docMk/>
            <pc:sldMk cId="1426131611" sldId="276"/>
            <ac:spMk id="4103" creationId="{37C89E4B-3C9F-44B9-8B86-D9E3D112D8EC}"/>
          </ac:spMkLst>
        </pc:spChg>
        <pc:picChg chg="add mod">
          <ac:chgData name="Christoffer Østergaard Carstens" userId="5d542c86-40b2-4e4f-ab37-dc2fab4fc46a" providerId="ADAL" clId="{66644B4D-E565-466F-AB8E-8EE185D95295}" dt="2025-02-25T08:21:44.121" v="406" actId="26606"/>
          <ac:picMkLst>
            <pc:docMk/>
            <pc:sldMk cId="1426131611" sldId="276"/>
            <ac:picMk id="4098" creationId="{4B350880-74D9-C650-DF60-9976C5A7EFC3}"/>
          </ac:picMkLst>
        </pc:picChg>
        <pc:cxnChg chg="add">
          <ac:chgData name="Christoffer Østergaard Carstens" userId="5d542c86-40b2-4e4f-ab37-dc2fab4fc46a" providerId="ADAL" clId="{66644B4D-E565-466F-AB8E-8EE185D95295}" dt="2025-02-25T08:21:44.121" v="406" actId="26606"/>
          <ac:cxnSpMkLst>
            <pc:docMk/>
            <pc:sldMk cId="1426131611" sldId="276"/>
            <ac:cxnSpMk id="4105" creationId="{AA2EAA10-076F-46BD-8F0F-B9A2FB77A85C}"/>
          </ac:cxnSpMkLst>
        </pc:cxnChg>
        <pc:cxnChg chg="add">
          <ac:chgData name="Christoffer Østergaard Carstens" userId="5d542c86-40b2-4e4f-ab37-dc2fab4fc46a" providerId="ADAL" clId="{66644B4D-E565-466F-AB8E-8EE185D95295}" dt="2025-02-25T08:21:44.121" v="406" actId="26606"/>
          <ac:cxnSpMkLst>
            <pc:docMk/>
            <pc:sldMk cId="1426131611" sldId="276"/>
            <ac:cxnSpMk id="4107" creationId="{D891E407-403B-4764-86C9-33A56D3BCAA3}"/>
          </ac:cxnSpMkLst>
        </pc:cxnChg>
      </pc:sldChg>
      <pc:sldChg chg="modSp new mod">
        <pc:chgData name="Christoffer Østergaard Carstens" userId="5d542c86-40b2-4e4f-ab37-dc2fab4fc46a" providerId="ADAL" clId="{66644B4D-E565-466F-AB8E-8EE185D95295}" dt="2025-02-25T12:14:49.746" v="706" actId="20577"/>
        <pc:sldMkLst>
          <pc:docMk/>
          <pc:sldMk cId="3291534781" sldId="277"/>
        </pc:sldMkLst>
        <pc:spChg chg="mod">
          <ac:chgData name="Christoffer Østergaard Carstens" userId="5d542c86-40b2-4e4f-ab37-dc2fab4fc46a" providerId="ADAL" clId="{66644B4D-E565-466F-AB8E-8EE185D95295}" dt="2025-02-25T12:14:49.746" v="706" actId="20577"/>
          <ac:spMkLst>
            <pc:docMk/>
            <pc:sldMk cId="3291534781" sldId="277"/>
            <ac:spMk id="2" creationId="{98D0B4D5-6DBF-AAD9-EA45-2A5FCAF72752}"/>
          </ac:spMkLst>
        </pc:spChg>
      </pc:sldChg>
    </pc:docChg>
  </pc:docChgLst>
  <pc:docChgLst>
    <pc:chgData name="Christoffer Østergaard Carstens" userId="5d542c86-40b2-4e4f-ab37-dc2fab4fc46a" providerId="ADAL" clId="{D1853F0F-4415-4F28-84CF-D4BE06A68F3A}"/>
    <pc:docChg chg="undo custSel addSld delSld modSld">
      <pc:chgData name="Christoffer Østergaard Carstens" userId="5d542c86-40b2-4e4f-ab37-dc2fab4fc46a" providerId="ADAL" clId="{D1853F0F-4415-4F28-84CF-D4BE06A68F3A}" dt="2025-03-06T07:00:21.318" v="1041" actId="27614"/>
      <pc:docMkLst>
        <pc:docMk/>
      </pc:docMkLst>
      <pc:sldChg chg="del">
        <pc:chgData name="Christoffer Østergaard Carstens" userId="5d542c86-40b2-4e4f-ab37-dc2fab4fc46a" providerId="ADAL" clId="{D1853F0F-4415-4F28-84CF-D4BE06A68F3A}" dt="2025-03-05T09:38:20.021" v="106" actId="47"/>
        <pc:sldMkLst>
          <pc:docMk/>
          <pc:sldMk cId="3779086617" sldId="267"/>
        </pc:sldMkLst>
      </pc:sldChg>
      <pc:sldChg chg="modSp mod">
        <pc:chgData name="Christoffer Østergaard Carstens" userId="5d542c86-40b2-4e4f-ab37-dc2fab4fc46a" providerId="ADAL" clId="{D1853F0F-4415-4F28-84CF-D4BE06A68F3A}" dt="2025-03-05T09:34:58.878" v="44" actId="20577"/>
        <pc:sldMkLst>
          <pc:docMk/>
          <pc:sldMk cId="3291534781" sldId="277"/>
        </pc:sldMkLst>
        <pc:spChg chg="mod">
          <ac:chgData name="Christoffer Østergaard Carstens" userId="5d542c86-40b2-4e4f-ab37-dc2fab4fc46a" providerId="ADAL" clId="{D1853F0F-4415-4F28-84CF-D4BE06A68F3A}" dt="2025-03-05T09:34:58.878" v="44" actId="20577"/>
          <ac:spMkLst>
            <pc:docMk/>
            <pc:sldMk cId="3291534781" sldId="277"/>
            <ac:spMk id="2" creationId="{98D0B4D5-6DBF-AAD9-EA45-2A5FCAF72752}"/>
          </ac:spMkLst>
        </pc:spChg>
      </pc:sldChg>
      <pc:sldChg chg="addSp delSp modSp mod setBg">
        <pc:chgData name="Christoffer Østergaard Carstens" userId="5d542c86-40b2-4e4f-ab37-dc2fab4fc46a" providerId="ADAL" clId="{D1853F0F-4415-4F28-84CF-D4BE06A68F3A}" dt="2025-03-05T09:36:01.099" v="88" actId="26606"/>
        <pc:sldMkLst>
          <pc:docMk/>
          <pc:sldMk cId="3075205518" sldId="278"/>
        </pc:sldMkLst>
        <pc:spChg chg="mod ord">
          <ac:chgData name="Christoffer Østergaard Carstens" userId="5d542c86-40b2-4e4f-ab37-dc2fab4fc46a" providerId="ADAL" clId="{D1853F0F-4415-4F28-84CF-D4BE06A68F3A}" dt="2025-03-05T09:36:01.099" v="88" actId="26606"/>
          <ac:spMkLst>
            <pc:docMk/>
            <pc:sldMk cId="3075205518" sldId="278"/>
            <ac:spMk id="2" creationId="{B036D9F4-1CC7-21CC-953F-5D921B5857AC}"/>
          </ac:spMkLst>
        </pc:spChg>
        <pc:spChg chg="del mod">
          <ac:chgData name="Christoffer Østergaard Carstens" userId="5d542c86-40b2-4e4f-ab37-dc2fab4fc46a" providerId="ADAL" clId="{D1853F0F-4415-4F28-84CF-D4BE06A68F3A}" dt="2025-03-05T09:36:01.099" v="88" actId="26606"/>
          <ac:spMkLst>
            <pc:docMk/>
            <pc:sldMk cId="3075205518" sldId="278"/>
            <ac:spMk id="3" creationId="{42F039E5-8AB2-582F-57C7-2DDCB1721C43}"/>
          </ac:spMkLst>
        </pc:spChg>
        <pc:spChg chg="add">
          <ac:chgData name="Christoffer Østergaard Carstens" userId="5d542c86-40b2-4e4f-ab37-dc2fab4fc46a" providerId="ADAL" clId="{D1853F0F-4415-4F28-84CF-D4BE06A68F3A}" dt="2025-03-05T09:36:01.099" v="88" actId="26606"/>
          <ac:spMkLst>
            <pc:docMk/>
            <pc:sldMk cId="3075205518" sldId="278"/>
            <ac:spMk id="1031" creationId="{37C89E4B-3C9F-44B9-8B86-D9E3D112D8EC}"/>
          </ac:spMkLst>
        </pc:spChg>
        <pc:picChg chg="add mod">
          <ac:chgData name="Christoffer Østergaard Carstens" userId="5d542c86-40b2-4e4f-ab37-dc2fab4fc46a" providerId="ADAL" clId="{D1853F0F-4415-4F28-84CF-D4BE06A68F3A}" dt="2025-03-05T09:36:01.099" v="88" actId="26606"/>
          <ac:picMkLst>
            <pc:docMk/>
            <pc:sldMk cId="3075205518" sldId="278"/>
            <ac:picMk id="1026" creationId="{346EB1AE-E3A9-7459-A5D1-CE0AD23E60EA}"/>
          </ac:picMkLst>
        </pc:picChg>
        <pc:cxnChg chg="add">
          <ac:chgData name="Christoffer Østergaard Carstens" userId="5d542c86-40b2-4e4f-ab37-dc2fab4fc46a" providerId="ADAL" clId="{D1853F0F-4415-4F28-84CF-D4BE06A68F3A}" dt="2025-03-05T09:36:01.099" v="88" actId="26606"/>
          <ac:cxnSpMkLst>
            <pc:docMk/>
            <pc:sldMk cId="3075205518" sldId="278"/>
            <ac:cxnSpMk id="1033" creationId="{AA2EAA10-076F-46BD-8F0F-B9A2FB77A85C}"/>
          </ac:cxnSpMkLst>
        </pc:cxnChg>
        <pc:cxnChg chg="add">
          <ac:chgData name="Christoffer Østergaard Carstens" userId="5d542c86-40b2-4e4f-ab37-dc2fab4fc46a" providerId="ADAL" clId="{D1853F0F-4415-4F28-84CF-D4BE06A68F3A}" dt="2025-03-05T09:36:01.099" v="88" actId="26606"/>
          <ac:cxnSpMkLst>
            <pc:docMk/>
            <pc:sldMk cId="3075205518" sldId="278"/>
            <ac:cxnSpMk id="1035" creationId="{D891E407-403B-4764-86C9-33A56D3BCAA3}"/>
          </ac:cxnSpMkLst>
        </pc:cxnChg>
      </pc:sldChg>
      <pc:sldChg chg="addSp delSp modSp new mod setBg">
        <pc:chgData name="Christoffer Østergaard Carstens" userId="5d542c86-40b2-4e4f-ab37-dc2fab4fc46a" providerId="ADAL" clId="{D1853F0F-4415-4F28-84CF-D4BE06A68F3A}" dt="2025-03-06T07:00:21.318" v="1041" actId="27614"/>
        <pc:sldMkLst>
          <pc:docMk/>
          <pc:sldMk cId="1347555233" sldId="283"/>
        </pc:sldMkLst>
        <pc:spChg chg="mod ord">
          <ac:chgData name="Christoffer Østergaard Carstens" userId="5d542c86-40b2-4e4f-ab37-dc2fab4fc46a" providerId="ADAL" clId="{D1853F0F-4415-4F28-84CF-D4BE06A68F3A}" dt="2025-03-06T07:00:17.463" v="1040" actId="26606"/>
          <ac:spMkLst>
            <pc:docMk/>
            <pc:sldMk cId="1347555233" sldId="283"/>
            <ac:spMk id="2" creationId="{7A023ED0-8ACF-24BE-0B67-52B4F233342A}"/>
          </ac:spMkLst>
        </pc:spChg>
        <pc:spChg chg="del">
          <ac:chgData name="Christoffer Østergaard Carstens" userId="5d542c86-40b2-4e4f-ab37-dc2fab4fc46a" providerId="ADAL" clId="{D1853F0F-4415-4F28-84CF-D4BE06A68F3A}" dt="2025-03-05T09:36:30.620" v="105" actId="26606"/>
          <ac:spMkLst>
            <pc:docMk/>
            <pc:sldMk cId="1347555233" sldId="283"/>
            <ac:spMk id="3" creationId="{7A968799-B084-D2E6-37A0-EB2768916DA5}"/>
          </ac:spMkLst>
        </pc:spChg>
        <pc:spChg chg="add del">
          <ac:chgData name="Christoffer Østergaard Carstens" userId="5d542c86-40b2-4e4f-ab37-dc2fab4fc46a" providerId="ADAL" clId="{D1853F0F-4415-4F28-84CF-D4BE06A68F3A}" dt="2025-03-06T07:00:17.463" v="1040" actId="26606"/>
          <ac:spMkLst>
            <pc:docMk/>
            <pc:sldMk cId="1347555233" sldId="283"/>
            <ac:spMk id="2055" creationId="{37C89E4B-3C9F-44B9-8B86-D9E3D112D8EC}"/>
          </ac:spMkLst>
        </pc:spChg>
        <pc:spChg chg="add del">
          <ac:chgData name="Christoffer Østergaard Carstens" userId="5d542c86-40b2-4e4f-ab37-dc2fab4fc46a" providerId="ADAL" clId="{D1853F0F-4415-4F28-84CF-D4BE06A68F3A}" dt="2025-03-06T07:00:17.448" v="1039" actId="26606"/>
          <ac:spMkLst>
            <pc:docMk/>
            <pc:sldMk cId="1347555233" sldId="283"/>
            <ac:spMk id="2063" creationId="{8E160FA5-31D7-F1C1-C455-EEEF69F60DB0}"/>
          </ac:spMkLst>
        </pc:spChg>
        <pc:spChg chg="add del">
          <ac:chgData name="Christoffer Østergaard Carstens" userId="5d542c86-40b2-4e4f-ab37-dc2fab4fc46a" providerId="ADAL" clId="{D1853F0F-4415-4F28-84CF-D4BE06A68F3A}" dt="2025-03-06T07:00:17.448" v="1039" actId="26606"/>
          <ac:spMkLst>
            <pc:docMk/>
            <pc:sldMk cId="1347555233" sldId="283"/>
            <ac:spMk id="2066" creationId="{E45CA849-654C-4173-AD99-B3A2528275F5}"/>
          </ac:spMkLst>
        </pc:spChg>
        <pc:spChg chg="add del">
          <ac:chgData name="Christoffer Østergaard Carstens" userId="5d542c86-40b2-4e4f-ab37-dc2fab4fc46a" providerId="ADAL" clId="{D1853F0F-4415-4F28-84CF-D4BE06A68F3A}" dt="2025-03-06T07:00:17.448" v="1039" actId="26606"/>
          <ac:spMkLst>
            <pc:docMk/>
            <pc:sldMk cId="1347555233" sldId="283"/>
            <ac:spMk id="2068" creationId="{3E23A947-2D45-4208-AE2B-64948C87A3EB}"/>
          </ac:spMkLst>
        </pc:spChg>
        <pc:spChg chg="add del">
          <ac:chgData name="Christoffer Østergaard Carstens" userId="5d542c86-40b2-4e4f-ab37-dc2fab4fc46a" providerId="ADAL" clId="{D1853F0F-4415-4F28-84CF-D4BE06A68F3A}" dt="2025-03-06T07:00:17.448" v="1039" actId="26606"/>
          <ac:spMkLst>
            <pc:docMk/>
            <pc:sldMk cId="1347555233" sldId="283"/>
            <ac:spMk id="2070" creationId="{E5BBB0F9-6A59-4D02-A9C7-A2D6516684CE}"/>
          </ac:spMkLst>
        </pc:spChg>
        <pc:spChg chg="add">
          <ac:chgData name="Christoffer Østergaard Carstens" userId="5d542c86-40b2-4e4f-ab37-dc2fab4fc46a" providerId="ADAL" clId="{D1853F0F-4415-4F28-84CF-D4BE06A68F3A}" dt="2025-03-06T07:00:17.463" v="1040" actId="26606"/>
          <ac:spMkLst>
            <pc:docMk/>
            <pc:sldMk cId="1347555233" sldId="283"/>
            <ac:spMk id="2072" creationId="{04812C46-200A-4DEB-A05E-3ED6C68C2387}"/>
          </ac:spMkLst>
        </pc:spChg>
        <pc:spChg chg="add">
          <ac:chgData name="Christoffer Østergaard Carstens" userId="5d542c86-40b2-4e4f-ab37-dc2fab4fc46a" providerId="ADAL" clId="{D1853F0F-4415-4F28-84CF-D4BE06A68F3A}" dt="2025-03-06T07:00:17.463" v="1040" actId="26606"/>
          <ac:spMkLst>
            <pc:docMk/>
            <pc:sldMk cId="1347555233" sldId="283"/>
            <ac:spMk id="2073" creationId="{D1EA859B-E555-4109-94F3-6700E046E008}"/>
          </ac:spMkLst>
        </pc:spChg>
        <pc:spChg chg="add">
          <ac:chgData name="Christoffer Østergaard Carstens" userId="5d542c86-40b2-4e4f-ab37-dc2fab4fc46a" providerId="ADAL" clId="{D1853F0F-4415-4F28-84CF-D4BE06A68F3A}" dt="2025-03-06T07:00:17.463" v="1040" actId="26606"/>
          <ac:spMkLst>
            <pc:docMk/>
            <pc:sldMk cId="1347555233" sldId="283"/>
            <ac:spMk id="2074" creationId="{F36D65CE-F185-9E01-D843-E43D76C1ADAC}"/>
          </ac:spMkLst>
        </pc:spChg>
        <pc:picChg chg="add mod ord">
          <ac:chgData name="Christoffer Østergaard Carstens" userId="5d542c86-40b2-4e4f-ab37-dc2fab4fc46a" providerId="ADAL" clId="{D1853F0F-4415-4F28-84CF-D4BE06A68F3A}" dt="2025-03-06T07:00:21.318" v="1041" actId="27614"/>
          <ac:picMkLst>
            <pc:docMk/>
            <pc:sldMk cId="1347555233" sldId="283"/>
            <ac:picMk id="2050" creationId="{4C499C06-E8DC-2F99-F9F9-FA479A539F36}"/>
          </ac:picMkLst>
        </pc:picChg>
        <pc:cxnChg chg="add del">
          <ac:chgData name="Christoffer Østergaard Carstens" userId="5d542c86-40b2-4e4f-ab37-dc2fab4fc46a" providerId="ADAL" clId="{D1853F0F-4415-4F28-84CF-D4BE06A68F3A}" dt="2025-03-06T07:00:17.463" v="1040" actId="26606"/>
          <ac:cxnSpMkLst>
            <pc:docMk/>
            <pc:sldMk cId="1347555233" sldId="283"/>
            <ac:cxnSpMk id="2057" creationId="{AA2EAA10-076F-46BD-8F0F-B9A2FB77A85C}"/>
          </ac:cxnSpMkLst>
        </pc:cxnChg>
        <pc:cxnChg chg="add del">
          <ac:chgData name="Christoffer Østergaard Carstens" userId="5d542c86-40b2-4e4f-ab37-dc2fab4fc46a" providerId="ADAL" clId="{D1853F0F-4415-4F28-84CF-D4BE06A68F3A}" dt="2025-03-06T07:00:17.463" v="1040" actId="26606"/>
          <ac:cxnSpMkLst>
            <pc:docMk/>
            <pc:sldMk cId="1347555233" sldId="283"/>
            <ac:cxnSpMk id="2059" creationId="{D891E407-403B-4764-86C9-33A56D3BCAA3}"/>
          </ac:cxnSpMkLst>
        </pc:cxnChg>
      </pc:sldChg>
      <pc:sldChg chg="addSp delSp modSp new mod modNotesTx">
        <pc:chgData name="Christoffer Østergaard Carstens" userId="5d542c86-40b2-4e4f-ab37-dc2fab4fc46a" providerId="ADAL" clId="{D1853F0F-4415-4F28-84CF-D4BE06A68F3A}" dt="2025-03-05T09:47:50.287" v="1037" actId="27636"/>
        <pc:sldMkLst>
          <pc:docMk/>
          <pc:sldMk cId="464006166" sldId="284"/>
        </pc:sldMkLst>
        <pc:spChg chg="mod">
          <ac:chgData name="Christoffer Østergaard Carstens" userId="5d542c86-40b2-4e4f-ab37-dc2fab4fc46a" providerId="ADAL" clId="{D1853F0F-4415-4F28-84CF-D4BE06A68F3A}" dt="2025-03-05T09:38:29.280" v="108"/>
          <ac:spMkLst>
            <pc:docMk/>
            <pc:sldMk cId="464006166" sldId="284"/>
            <ac:spMk id="2" creationId="{65AB37E2-957F-75EF-6483-6613FBCAB9A9}"/>
          </ac:spMkLst>
        </pc:spChg>
        <pc:spChg chg="mod">
          <ac:chgData name="Christoffer Østergaard Carstens" userId="5d542c86-40b2-4e4f-ab37-dc2fab4fc46a" providerId="ADAL" clId="{D1853F0F-4415-4F28-84CF-D4BE06A68F3A}" dt="2025-03-05T09:47:50.287" v="1037" actId="27636"/>
          <ac:spMkLst>
            <pc:docMk/>
            <pc:sldMk cId="464006166" sldId="284"/>
            <ac:spMk id="3" creationId="{C0436860-A259-491E-AB48-D756D6051BD2}"/>
          </ac:spMkLst>
        </pc:spChg>
        <pc:picChg chg="add del mod">
          <ac:chgData name="Christoffer Østergaard Carstens" userId="5d542c86-40b2-4e4f-ab37-dc2fab4fc46a" providerId="ADAL" clId="{D1853F0F-4415-4F28-84CF-D4BE06A68F3A}" dt="2025-03-05T09:44:47.551" v="499" actId="478"/>
          <ac:picMkLst>
            <pc:docMk/>
            <pc:sldMk cId="464006166" sldId="284"/>
            <ac:picMk id="5" creationId="{F1B23386-9F6C-8CE5-9148-CE92543624BF}"/>
          </ac:picMkLst>
        </pc:picChg>
      </pc:sldChg>
    </pc:docChg>
  </pc:docChgLst>
  <pc:docChgLst>
    <pc:chgData name="Christoffer Østergaard Carstens" userId="5d542c86-40b2-4e4f-ab37-dc2fab4fc46a" providerId="ADAL" clId="{76EB0B25-E305-40A7-91EC-2863655EB5A0}"/>
    <pc:docChg chg="undo redo custSel addSld delSld modSld sldOrd">
      <pc:chgData name="Christoffer Østergaard Carstens" userId="5d542c86-40b2-4e4f-ab37-dc2fab4fc46a" providerId="ADAL" clId="{76EB0B25-E305-40A7-91EC-2863655EB5A0}" dt="2025-03-05T09:34:11.652" v="1502" actId="27614"/>
      <pc:docMkLst>
        <pc:docMk/>
      </pc:docMkLst>
      <pc:sldChg chg="del">
        <pc:chgData name="Christoffer Østergaard Carstens" userId="5d542c86-40b2-4e4f-ab37-dc2fab4fc46a" providerId="ADAL" clId="{76EB0B25-E305-40A7-91EC-2863655EB5A0}" dt="2025-03-03T12:14:08.071" v="96" actId="47"/>
        <pc:sldMkLst>
          <pc:docMk/>
          <pc:sldMk cId="2658932291" sldId="257"/>
        </pc:sldMkLst>
      </pc:sldChg>
      <pc:sldChg chg="modSp mod ord">
        <pc:chgData name="Christoffer Østergaard Carstens" userId="5d542c86-40b2-4e4f-ab37-dc2fab4fc46a" providerId="ADAL" clId="{76EB0B25-E305-40A7-91EC-2863655EB5A0}" dt="2025-03-03T12:52:03.311" v="940" actId="20577"/>
        <pc:sldMkLst>
          <pc:docMk/>
          <pc:sldMk cId="3779086617" sldId="267"/>
        </pc:sldMkLst>
        <pc:spChg chg="mod">
          <ac:chgData name="Christoffer Østergaard Carstens" userId="5d542c86-40b2-4e4f-ab37-dc2fab4fc46a" providerId="ADAL" clId="{76EB0B25-E305-40A7-91EC-2863655EB5A0}" dt="2025-03-03T12:52:03.311" v="940" actId="20577"/>
          <ac:spMkLst>
            <pc:docMk/>
            <pc:sldMk cId="3779086617" sldId="267"/>
            <ac:spMk id="3" creationId="{6417AA16-5171-6922-BB65-47F0574EC8F2}"/>
          </ac:spMkLst>
        </pc:spChg>
      </pc:sldChg>
      <pc:sldChg chg="del">
        <pc:chgData name="Christoffer Østergaard Carstens" userId="5d542c86-40b2-4e4f-ab37-dc2fab4fc46a" providerId="ADAL" clId="{76EB0B25-E305-40A7-91EC-2863655EB5A0}" dt="2025-03-03T12:14:12.241" v="104" actId="47"/>
        <pc:sldMkLst>
          <pc:docMk/>
          <pc:sldMk cId="2017354596" sldId="268"/>
        </pc:sldMkLst>
      </pc:sldChg>
      <pc:sldChg chg="del">
        <pc:chgData name="Christoffer Østergaard Carstens" userId="5d542c86-40b2-4e4f-ab37-dc2fab4fc46a" providerId="ADAL" clId="{76EB0B25-E305-40A7-91EC-2863655EB5A0}" dt="2025-03-03T12:14:09.768" v="98" actId="47"/>
        <pc:sldMkLst>
          <pc:docMk/>
          <pc:sldMk cId="1311923229" sldId="270"/>
        </pc:sldMkLst>
      </pc:sldChg>
      <pc:sldChg chg="del">
        <pc:chgData name="Christoffer Østergaard Carstens" userId="5d542c86-40b2-4e4f-ab37-dc2fab4fc46a" providerId="ADAL" clId="{76EB0B25-E305-40A7-91EC-2863655EB5A0}" dt="2025-03-03T12:14:10.050" v="99" actId="47"/>
        <pc:sldMkLst>
          <pc:docMk/>
          <pc:sldMk cId="4119565793" sldId="271"/>
        </pc:sldMkLst>
      </pc:sldChg>
      <pc:sldChg chg="del">
        <pc:chgData name="Christoffer Østergaard Carstens" userId="5d542c86-40b2-4e4f-ab37-dc2fab4fc46a" providerId="ADAL" clId="{76EB0B25-E305-40A7-91EC-2863655EB5A0}" dt="2025-03-03T12:14:09.187" v="97" actId="47"/>
        <pc:sldMkLst>
          <pc:docMk/>
          <pc:sldMk cId="1811745123" sldId="272"/>
        </pc:sldMkLst>
      </pc:sldChg>
      <pc:sldChg chg="del">
        <pc:chgData name="Christoffer Østergaard Carstens" userId="5d542c86-40b2-4e4f-ab37-dc2fab4fc46a" providerId="ADAL" clId="{76EB0B25-E305-40A7-91EC-2863655EB5A0}" dt="2025-03-03T12:14:11.470" v="101" actId="47"/>
        <pc:sldMkLst>
          <pc:docMk/>
          <pc:sldMk cId="3139766275" sldId="273"/>
        </pc:sldMkLst>
      </pc:sldChg>
      <pc:sldChg chg="del">
        <pc:chgData name="Christoffer Østergaard Carstens" userId="5d542c86-40b2-4e4f-ab37-dc2fab4fc46a" providerId="ADAL" clId="{76EB0B25-E305-40A7-91EC-2863655EB5A0}" dt="2025-03-03T12:14:11.942" v="102" actId="47"/>
        <pc:sldMkLst>
          <pc:docMk/>
          <pc:sldMk cId="430845356" sldId="274"/>
        </pc:sldMkLst>
      </pc:sldChg>
      <pc:sldChg chg="del">
        <pc:chgData name="Christoffer Østergaard Carstens" userId="5d542c86-40b2-4e4f-ab37-dc2fab4fc46a" providerId="ADAL" clId="{76EB0B25-E305-40A7-91EC-2863655EB5A0}" dt="2025-03-03T12:14:12.083" v="103" actId="47"/>
        <pc:sldMkLst>
          <pc:docMk/>
          <pc:sldMk cId="965099770" sldId="275"/>
        </pc:sldMkLst>
      </pc:sldChg>
      <pc:sldChg chg="del">
        <pc:chgData name="Christoffer Østergaard Carstens" userId="5d542c86-40b2-4e4f-ab37-dc2fab4fc46a" providerId="ADAL" clId="{76EB0B25-E305-40A7-91EC-2863655EB5A0}" dt="2025-03-03T12:14:11.295" v="100" actId="47"/>
        <pc:sldMkLst>
          <pc:docMk/>
          <pc:sldMk cId="1426131611" sldId="276"/>
        </pc:sldMkLst>
      </pc:sldChg>
      <pc:sldChg chg="modSp mod">
        <pc:chgData name="Christoffer Østergaard Carstens" userId="5d542c86-40b2-4e4f-ab37-dc2fab4fc46a" providerId="ADAL" clId="{76EB0B25-E305-40A7-91EC-2863655EB5A0}" dt="2025-03-03T12:14:06.741" v="95" actId="20577"/>
        <pc:sldMkLst>
          <pc:docMk/>
          <pc:sldMk cId="3291534781" sldId="277"/>
        </pc:sldMkLst>
        <pc:spChg chg="mod">
          <ac:chgData name="Christoffer Østergaard Carstens" userId="5d542c86-40b2-4e4f-ab37-dc2fab4fc46a" providerId="ADAL" clId="{76EB0B25-E305-40A7-91EC-2863655EB5A0}" dt="2025-03-03T12:13:55.237" v="27" actId="20577"/>
          <ac:spMkLst>
            <pc:docMk/>
            <pc:sldMk cId="3291534781" sldId="277"/>
            <ac:spMk id="2" creationId="{98D0B4D5-6DBF-AAD9-EA45-2A5FCAF72752}"/>
          </ac:spMkLst>
        </pc:spChg>
        <pc:spChg chg="mod">
          <ac:chgData name="Christoffer Østergaard Carstens" userId="5d542c86-40b2-4e4f-ab37-dc2fab4fc46a" providerId="ADAL" clId="{76EB0B25-E305-40A7-91EC-2863655EB5A0}" dt="2025-03-03T12:14:06.741" v="95" actId="20577"/>
          <ac:spMkLst>
            <pc:docMk/>
            <pc:sldMk cId="3291534781" sldId="277"/>
            <ac:spMk id="3" creationId="{2849034B-145F-F04A-C320-A3107AA8B3A1}"/>
          </ac:spMkLst>
        </pc:spChg>
      </pc:sldChg>
      <pc:sldChg chg="modSp new mod">
        <pc:chgData name="Christoffer Østergaard Carstens" userId="5d542c86-40b2-4e4f-ab37-dc2fab4fc46a" providerId="ADAL" clId="{76EB0B25-E305-40A7-91EC-2863655EB5A0}" dt="2025-03-05T09:21:15.818" v="1013" actId="20577"/>
        <pc:sldMkLst>
          <pc:docMk/>
          <pc:sldMk cId="3075205518" sldId="278"/>
        </pc:sldMkLst>
        <pc:spChg chg="mod">
          <ac:chgData name="Christoffer Østergaard Carstens" userId="5d542c86-40b2-4e4f-ab37-dc2fab4fc46a" providerId="ADAL" clId="{76EB0B25-E305-40A7-91EC-2863655EB5A0}" dt="2025-03-05T09:21:09.237" v="963" actId="20577"/>
          <ac:spMkLst>
            <pc:docMk/>
            <pc:sldMk cId="3075205518" sldId="278"/>
            <ac:spMk id="2" creationId="{B036D9F4-1CC7-21CC-953F-5D921B5857AC}"/>
          </ac:spMkLst>
        </pc:spChg>
        <pc:spChg chg="mod">
          <ac:chgData name="Christoffer Østergaard Carstens" userId="5d542c86-40b2-4e4f-ab37-dc2fab4fc46a" providerId="ADAL" clId="{76EB0B25-E305-40A7-91EC-2863655EB5A0}" dt="2025-03-05T09:21:15.818" v="1013" actId="20577"/>
          <ac:spMkLst>
            <pc:docMk/>
            <pc:sldMk cId="3075205518" sldId="278"/>
            <ac:spMk id="3" creationId="{42F039E5-8AB2-582F-57C7-2DDCB1721C43}"/>
          </ac:spMkLst>
        </pc:spChg>
      </pc:sldChg>
      <pc:sldChg chg="addSp delSp modSp new mod setBg">
        <pc:chgData name="Christoffer Østergaard Carstens" userId="5d542c86-40b2-4e4f-ab37-dc2fab4fc46a" providerId="ADAL" clId="{76EB0B25-E305-40A7-91EC-2863655EB5A0}" dt="2025-03-05T09:33:16.444" v="1481" actId="20577"/>
        <pc:sldMkLst>
          <pc:docMk/>
          <pc:sldMk cId="668947120" sldId="279"/>
        </pc:sldMkLst>
        <pc:spChg chg="mod">
          <ac:chgData name="Christoffer Østergaard Carstens" userId="5d542c86-40b2-4e4f-ab37-dc2fab4fc46a" providerId="ADAL" clId="{76EB0B25-E305-40A7-91EC-2863655EB5A0}" dt="2025-03-05T09:33:16.444" v="1481" actId="20577"/>
          <ac:spMkLst>
            <pc:docMk/>
            <pc:sldMk cId="668947120" sldId="279"/>
            <ac:spMk id="2" creationId="{6DE328E2-F98B-B11C-897A-4D7B08769799}"/>
          </ac:spMkLst>
        </pc:spChg>
        <pc:spChg chg="mod">
          <ac:chgData name="Christoffer Østergaard Carstens" userId="5d542c86-40b2-4e4f-ab37-dc2fab4fc46a" providerId="ADAL" clId="{76EB0B25-E305-40A7-91EC-2863655EB5A0}" dt="2025-03-05T09:28:01.575" v="1235" actId="14100"/>
          <ac:spMkLst>
            <pc:docMk/>
            <pc:sldMk cId="668947120" sldId="279"/>
            <ac:spMk id="3" creationId="{6A4D5914-A731-4744-5A6E-E909909C078D}"/>
          </ac:spMkLst>
        </pc:spChg>
        <pc:spChg chg="add">
          <ac:chgData name="Christoffer Østergaard Carstens" userId="5d542c86-40b2-4e4f-ab37-dc2fab4fc46a" providerId="ADAL" clId="{76EB0B25-E305-40A7-91EC-2863655EB5A0}" dt="2025-03-05T09:25:46.966" v="1103"/>
          <ac:spMkLst>
            <pc:docMk/>
            <pc:sldMk cId="668947120" sldId="279"/>
            <ac:spMk id="4" creationId="{A637BFB8-C373-9A1D-6CBB-8A77B0D3130B}"/>
          </ac:spMkLst>
        </pc:spChg>
        <pc:spChg chg="add del">
          <ac:chgData name="Christoffer Østergaard Carstens" userId="5d542c86-40b2-4e4f-ab37-dc2fab4fc46a" providerId="ADAL" clId="{76EB0B25-E305-40A7-91EC-2863655EB5A0}" dt="2025-03-05T09:23:42.276" v="1064" actId="26606"/>
          <ac:spMkLst>
            <pc:docMk/>
            <pc:sldMk cId="668947120" sldId="279"/>
            <ac:spMk id="1031" creationId="{A8384FB5-9ADC-4DDC-881B-597D56F5B15D}"/>
          </ac:spMkLst>
        </pc:spChg>
        <pc:spChg chg="add del">
          <ac:chgData name="Christoffer Østergaard Carstens" userId="5d542c86-40b2-4e4f-ab37-dc2fab4fc46a" providerId="ADAL" clId="{76EB0B25-E305-40A7-91EC-2863655EB5A0}" dt="2025-03-05T09:23:42.276" v="1064" actId="26606"/>
          <ac:spMkLst>
            <pc:docMk/>
            <pc:sldMk cId="668947120" sldId="279"/>
            <ac:spMk id="1033" creationId="{91E5A9A7-95C6-4F4F-B00E-C82E07FE62EF}"/>
          </ac:spMkLst>
        </pc:spChg>
        <pc:spChg chg="add del">
          <ac:chgData name="Christoffer Østergaard Carstens" userId="5d542c86-40b2-4e4f-ab37-dc2fab4fc46a" providerId="ADAL" clId="{76EB0B25-E305-40A7-91EC-2863655EB5A0}" dt="2025-03-05T09:23:42.276" v="1064" actId="26606"/>
          <ac:spMkLst>
            <pc:docMk/>
            <pc:sldMk cId="668947120" sldId="279"/>
            <ac:spMk id="1035" creationId="{D07DD2DE-F619-49DD-B5E7-03A290FF4ED1}"/>
          </ac:spMkLst>
        </pc:spChg>
        <pc:spChg chg="add del">
          <ac:chgData name="Christoffer Østergaard Carstens" userId="5d542c86-40b2-4e4f-ab37-dc2fab4fc46a" providerId="ADAL" clId="{76EB0B25-E305-40A7-91EC-2863655EB5A0}" dt="2025-03-05T09:23:42.276" v="1064" actId="26606"/>
          <ac:spMkLst>
            <pc:docMk/>
            <pc:sldMk cId="668947120" sldId="279"/>
            <ac:spMk id="1037" creationId="{85149191-5F60-4A28-AAFF-039F96B0F3EC}"/>
          </ac:spMkLst>
        </pc:spChg>
        <pc:spChg chg="add del">
          <ac:chgData name="Christoffer Østergaard Carstens" userId="5d542c86-40b2-4e4f-ab37-dc2fab4fc46a" providerId="ADAL" clId="{76EB0B25-E305-40A7-91EC-2863655EB5A0}" dt="2025-03-05T09:23:42.276" v="1064" actId="26606"/>
          <ac:spMkLst>
            <pc:docMk/>
            <pc:sldMk cId="668947120" sldId="279"/>
            <ac:spMk id="1039" creationId="{F8260ED5-17F7-4158-B241-D51DD4CF1B7E}"/>
          </ac:spMkLst>
        </pc:spChg>
        <pc:spChg chg="add">
          <ac:chgData name="Christoffer Østergaard Carstens" userId="5d542c86-40b2-4e4f-ab37-dc2fab4fc46a" providerId="ADAL" clId="{76EB0B25-E305-40A7-91EC-2863655EB5A0}" dt="2025-03-05T09:23:42.276" v="1064" actId="26606"/>
          <ac:spMkLst>
            <pc:docMk/>
            <pc:sldMk cId="668947120" sldId="279"/>
            <ac:spMk id="1044" creationId="{3C54F4CE-85F0-46ED-80DA-9518C9251AD1}"/>
          </ac:spMkLst>
        </pc:spChg>
        <pc:spChg chg="add">
          <ac:chgData name="Christoffer Østergaard Carstens" userId="5d542c86-40b2-4e4f-ab37-dc2fab4fc46a" providerId="ADAL" clId="{76EB0B25-E305-40A7-91EC-2863655EB5A0}" dt="2025-03-05T09:23:42.276" v="1064" actId="26606"/>
          <ac:spMkLst>
            <pc:docMk/>
            <pc:sldMk cId="668947120" sldId="279"/>
            <ac:spMk id="1046" creationId="{DADD1FCA-8ACB-4958-81DD-4CDD6D3E1921}"/>
          </ac:spMkLst>
        </pc:spChg>
        <pc:picChg chg="add mod">
          <ac:chgData name="Christoffer Østergaard Carstens" userId="5d542c86-40b2-4e4f-ab37-dc2fab4fc46a" providerId="ADAL" clId="{76EB0B25-E305-40A7-91EC-2863655EB5A0}" dt="2025-03-05T09:29:17.219" v="1239" actId="1076"/>
          <ac:picMkLst>
            <pc:docMk/>
            <pc:sldMk cId="668947120" sldId="279"/>
            <ac:picMk id="1026" creationId="{5A93BB6B-90B0-ECA0-5316-179C75D460C5}"/>
          </ac:picMkLst>
        </pc:picChg>
        <pc:picChg chg="add">
          <ac:chgData name="Christoffer Østergaard Carstens" userId="5d542c86-40b2-4e4f-ab37-dc2fab4fc46a" providerId="ADAL" clId="{76EB0B25-E305-40A7-91EC-2863655EB5A0}" dt="2025-03-05T09:25:46.966" v="1103"/>
          <ac:picMkLst>
            <pc:docMk/>
            <pc:sldMk cId="668947120" sldId="279"/>
            <ac:picMk id="1028" creationId="{E36633C9-ABC6-03B5-A259-81DA3283246C}"/>
          </ac:picMkLst>
        </pc:picChg>
      </pc:sldChg>
      <pc:sldChg chg="addSp delSp modSp new del mod">
        <pc:chgData name="Christoffer Østergaard Carstens" userId="5d542c86-40b2-4e4f-ab37-dc2fab4fc46a" providerId="ADAL" clId="{76EB0B25-E305-40A7-91EC-2863655EB5A0}" dt="2025-03-05T09:27:56.193" v="1234" actId="47"/>
        <pc:sldMkLst>
          <pc:docMk/>
          <pc:sldMk cId="3037459457" sldId="280"/>
        </pc:sldMkLst>
        <pc:spChg chg="mod">
          <ac:chgData name="Christoffer Østergaard Carstens" userId="5d542c86-40b2-4e4f-ab37-dc2fab4fc46a" providerId="ADAL" clId="{76EB0B25-E305-40A7-91EC-2863655EB5A0}" dt="2025-03-05T09:27:31.005" v="1211" actId="20577"/>
          <ac:spMkLst>
            <pc:docMk/>
            <pc:sldMk cId="3037459457" sldId="280"/>
            <ac:spMk id="2" creationId="{4811091B-6699-1634-FBF7-9BD7361C2C45}"/>
          </ac:spMkLst>
        </pc:spChg>
        <pc:spChg chg="del">
          <ac:chgData name="Christoffer Østergaard Carstens" userId="5d542c86-40b2-4e4f-ab37-dc2fab4fc46a" providerId="ADAL" clId="{76EB0B25-E305-40A7-91EC-2863655EB5A0}" dt="2025-03-05T09:27:27.100" v="1194"/>
          <ac:spMkLst>
            <pc:docMk/>
            <pc:sldMk cId="3037459457" sldId="280"/>
            <ac:spMk id="3" creationId="{07F84337-5F6D-E01F-E81E-D7E29DFEB8FE}"/>
          </ac:spMkLst>
        </pc:spChg>
        <pc:picChg chg="add mod">
          <ac:chgData name="Christoffer Østergaard Carstens" userId="5d542c86-40b2-4e4f-ab37-dc2fab4fc46a" providerId="ADAL" clId="{76EB0B25-E305-40A7-91EC-2863655EB5A0}" dt="2025-03-05T09:27:42.606" v="1214" actId="1076"/>
          <ac:picMkLst>
            <pc:docMk/>
            <pc:sldMk cId="3037459457" sldId="280"/>
            <ac:picMk id="2050" creationId="{859B29F6-33B6-1FCB-E8E7-00CD956AD6E9}"/>
          </ac:picMkLst>
        </pc:picChg>
      </pc:sldChg>
      <pc:sldChg chg="addSp delSp modSp new mod setBg">
        <pc:chgData name="Christoffer Østergaard Carstens" userId="5d542c86-40b2-4e4f-ab37-dc2fab4fc46a" providerId="ADAL" clId="{76EB0B25-E305-40A7-91EC-2863655EB5A0}" dt="2025-03-05T09:33:18.625" v="1483" actId="20577"/>
        <pc:sldMkLst>
          <pc:docMk/>
          <pc:sldMk cId="4204255385" sldId="281"/>
        </pc:sldMkLst>
        <pc:spChg chg="mod">
          <ac:chgData name="Christoffer Østergaard Carstens" userId="5d542c86-40b2-4e4f-ab37-dc2fab4fc46a" providerId="ADAL" clId="{76EB0B25-E305-40A7-91EC-2863655EB5A0}" dt="2025-03-05T09:33:18.625" v="1483" actId="20577"/>
          <ac:spMkLst>
            <pc:docMk/>
            <pc:sldMk cId="4204255385" sldId="281"/>
            <ac:spMk id="2" creationId="{73667ABB-0A56-4DFE-5D97-2274910F4109}"/>
          </ac:spMkLst>
        </pc:spChg>
        <pc:spChg chg="mod">
          <ac:chgData name="Christoffer Østergaard Carstens" userId="5d542c86-40b2-4e4f-ab37-dc2fab4fc46a" providerId="ADAL" clId="{76EB0B25-E305-40A7-91EC-2863655EB5A0}" dt="2025-03-05T09:32:19.047" v="1413" actId="14100"/>
          <ac:spMkLst>
            <pc:docMk/>
            <pc:sldMk cId="4204255385" sldId="281"/>
            <ac:spMk id="3" creationId="{17467749-8D8F-82BC-3006-19C831B17F84}"/>
          </ac:spMkLst>
        </pc:spChg>
        <pc:spChg chg="add del">
          <ac:chgData name="Christoffer Østergaard Carstens" userId="5d542c86-40b2-4e4f-ab37-dc2fab4fc46a" providerId="ADAL" clId="{76EB0B25-E305-40A7-91EC-2863655EB5A0}" dt="2025-03-05T09:29:26.689" v="1241" actId="26606"/>
          <ac:spMkLst>
            <pc:docMk/>
            <pc:sldMk cId="4204255385" sldId="281"/>
            <ac:spMk id="9" creationId="{058A14AF-9FB5-4CC7-BA35-E8E85D3EDF0E}"/>
          </ac:spMkLst>
        </pc:spChg>
        <pc:spChg chg="add del">
          <ac:chgData name="Christoffer Østergaard Carstens" userId="5d542c86-40b2-4e4f-ab37-dc2fab4fc46a" providerId="ADAL" clId="{76EB0B25-E305-40A7-91EC-2863655EB5A0}" dt="2025-03-05T09:29:26.689" v="1241" actId="26606"/>
          <ac:spMkLst>
            <pc:docMk/>
            <pc:sldMk cId="4204255385" sldId="281"/>
            <ac:spMk id="11" creationId="{3A9A4357-BD1D-4622-A4FE-766E6AB8DE84}"/>
          </ac:spMkLst>
        </pc:spChg>
        <pc:spChg chg="add del">
          <ac:chgData name="Christoffer Østergaard Carstens" userId="5d542c86-40b2-4e4f-ab37-dc2fab4fc46a" providerId="ADAL" clId="{76EB0B25-E305-40A7-91EC-2863655EB5A0}" dt="2025-03-05T09:29:26.689" v="1241" actId="26606"/>
          <ac:spMkLst>
            <pc:docMk/>
            <pc:sldMk cId="4204255385" sldId="281"/>
            <ac:spMk id="13" creationId="{E659831F-0D9A-4C63-9EBB-8435B85A440F}"/>
          </ac:spMkLst>
        </pc:spChg>
        <pc:spChg chg="add del">
          <ac:chgData name="Christoffer Østergaard Carstens" userId="5d542c86-40b2-4e4f-ab37-dc2fab4fc46a" providerId="ADAL" clId="{76EB0B25-E305-40A7-91EC-2863655EB5A0}" dt="2025-03-05T09:29:26.689" v="1241" actId="26606"/>
          <ac:spMkLst>
            <pc:docMk/>
            <pc:sldMk cId="4204255385" sldId="281"/>
            <ac:spMk id="15" creationId="{E6995CE5-F890-4ABA-82A2-26507CE8D2A3}"/>
          </ac:spMkLst>
        </pc:spChg>
        <pc:spChg chg="add">
          <ac:chgData name="Christoffer Østergaard Carstens" userId="5d542c86-40b2-4e4f-ab37-dc2fab4fc46a" providerId="ADAL" clId="{76EB0B25-E305-40A7-91EC-2863655EB5A0}" dt="2025-03-05T09:29:26.689" v="1242" actId="26606"/>
          <ac:spMkLst>
            <pc:docMk/>
            <pc:sldMk cId="4204255385" sldId="281"/>
            <ac:spMk id="17" creationId="{F821940F-7A1D-4ACC-85B4-A932898ABB37}"/>
          </ac:spMkLst>
        </pc:spChg>
        <pc:spChg chg="add">
          <ac:chgData name="Christoffer Østergaard Carstens" userId="5d542c86-40b2-4e4f-ab37-dc2fab4fc46a" providerId="ADAL" clId="{76EB0B25-E305-40A7-91EC-2863655EB5A0}" dt="2025-03-05T09:29:26.689" v="1242" actId="26606"/>
          <ac:spMkLst>
            <pc:docMk/>
            <pc:sldMk cId="4204255385" sldId="281"/>
            <ac:spMk id="18" creationId="{16674508-81D3-48CF-96BF-7FC60EAA572A}"/>
          </ac:spMkLst>
        </pc:spChg>
        <pc:picChg chg="add mod">
          <ac:chgData name="Christoffer Østergaard Carstens" userId="5d542c86-40b2-4e4f-ab37-dc2fab4fc46a" providerId="ADAL" clId="{76EB0B25-E305-40A7-91EC-2863655EB5A0}" dt="2025-03-05T09:32:27.381" v="1417" actId="1076"/>
          <ac:picMkLst>
            <pc:docMk/>
            <pc:sldMk cId="4204255385" sldId="281"/>
            <ac:picMk id="4" creationId="{C0B0AE82-9D5D-6B22-18A5-50CF40FCD7B5}"/>
          </ac:picMkLst>
        </pc:picChg>
      </pc:sldChg>
      <pc:sldChg chg="addSp delSp modSp new mod setBg">
        <pc:chgData name="Christoffer Østergaard Carstens" userId="5d542c86-40b2-4e4f-ab37-dc2fab4fc46a" providerId="ADAL" clId="{76EB0B25-E305-40A7-91EC-2863655EB5A0}" dt="2025-03-05T09:34:11.652" v="1502" actId="27614"/>
        <pc:sldMkLst>
          <pc:docMk/>
          <pc:sldMk cId="488037839" sldId="282"/>
        </pc:sldMkLst>
        <pc:spChg chg="mod">
          <ac:chgData name="Christoffer Østergaard Carstens" userId="5d542c86-40b2-4e4f-ab37-dc2fab4fc46a" providerId="ADAL" clId="{76EB0B25-E305-40A7-91EC-2863655EB5A0}" dt="2025-03-05T09:34:07.862" v="1501" actId="26606"/>
          <ac:spMkLst>
            <pc:docMk/>
            <pc:sldMk cId="488037839" sldId="282"/>
            <ac:spMk id="2" creationId="{E34669C1-A30B-BFB4-5074-2D9207CB1379}"/>
          </ac:spMkLst>
        </pc:spChg>
        <pc:spChg chg="del">
          <ac:chgData name="Christoffer Østergaard Carstens" userId="5d542c86-40b2-4e4f-ab37-dc2fab4fc46a" providerId="ADAL" clId="{76EB0B25-E305-40A7-91EC-2863655EB5A0}" dt="2025-03-05T09:34:07.862" v="1501" actId="26606"/>
          <ac:spMkLst>
            <pc:docMk/>
            <pc:sldMk cId="488037839" sldId="282"/>
            <ac:spMk id="3" creationId="{E2B06B0D-BC26-F245-B90D-8E6AE24976DC}"/>
          </ac:spMkLst>
        </pc:spChg>
        <pc:spChg chg="add">
          <ac:chgData name="Christoffer Østergaard Carstens" userId="5d542c86-40b2-4e4f-ab37-dc2fab4fc46a" providerId="ADAL" clId="{76EB0B25-E305-40A7-91EC-2863655EB5A0}" dt="2025-03-05T09:34:07.862" v="1501" actId="26606"/>
          <ac:spMkLst>
            <pc:docMk/>
            <pc:sldMk cId="488037839" sldId="282"/>
            <ac:spMk id="3079" creationId="{A8384FB5-9ADC-4DDC-881B-597D56F5B15D}"/>
          </ac:spMkLst>
        </pc:spChg>
        <pc:spChg chg="add">
          <ac:chgData name="Christoffer Østergaard Carstens" userId="5d542c86-40b2-4e4f-ab37-dc2fab4fc46a" providerId="ADAL" clId="{76EB0B25-E305-40A7-91EC-2863655EB5A0}" dt="2025-03-05T09:34:07.862" v="1501" actId="26606"/>
          <ac:spMkLst>
            <pc:docMk/>
            <pc:sldMk cId="488037839" sldId="282"/>
            <ac:spMk id="3081" creationId="{91E5A9A7-95C6-4F4F-B00E-C82E07FE62EF}"/>
          </ac:spMkLst>
        </pc:spChg>
        <pc:spChg chg="add">
          <ac:chgData name="Christoffer Østergaard Carstens" userId="5d542c86-40b2-4e4f-ab37-dc2fab4fc46a" providerId="ADAL" clId="{76EB0B25-E305-40A7-91EC-2863655EB5A0}" dt="2025-03-05T09:34:07.862" v="1501" actId="26606"/>
          <ac:spMkLst>
            <pc:docMk/>
            <pc:sldMk cId="488037839" sldId="282"/>
            <ac:spMk id="3083" creationId="{D07DD2DE-F619-49DD-B5E7-03A290FF4ED1}"/>
          </ac:spMkLst>
        </pc:spChg>
        <pc:spChg chg="add">
          <ac:chgData name="Christoffer Østergaard Carstens" userId="5d542c86-40b2-4e4f-ab37-dc2fab4fc46a" providerId="ADAL" clId="{76EB0B25-E305-40A7-91EC-2863655EB5A0}" dt="2025-03-05T09:34:07.862" v="1501" actId="26606"/>
          <ac:spMkLst>
            <pc:docMk/>
            <pc:sldMk cId="488037839" sldId="282"/>
            <ac:spMk id="3085" creationId="{85149191-5F60-4A28-AAFF-039F96B0F3EC}"/>
          </ac:spMkLst>
        </pc:spChg>
        <pc:spChg chg="add">
          <ac:chgData name="Christoffer Østergaard Carstens" userId="5d542c86-40b2-4e4f-ab37-dc2fab4fc46a" providerId="ADAL" clId="{76EB0B25-E305-40A7-91EC-2863655EB5A0}" dt="2025-03-05T09:34:07.862" v="1501" actId="26606"/>
          <ac:spMkLst>
            <pc:docMk/>
            <pc:sldMk cId="488037839" sldId="282"/>
            <ac:spMk id="3087" creationId="{F8260ED5-17F7-4158-B241-D51DD4CF1B7E}"/>
          </ac:spMkLst>
        </pc:spChg>
        <pc:picChg chg="add mod">
          <ac:chgData name="Christoffer Østergaard Carstens" userId="5d542c86-40b2-4e4f-ab37-dc2fab4fc46a" providerId="ADAL" clId="{76EB0B25-E305-40A7-91EC-2863655EB5A0}" dt="2025-03-05T09:34:11.652" v="1502" actId="27614"/>
          <ac:picMkLst>
            <pc:docMk/>
            <pc:sldMk cId="488037839" sldId="282"/>
            <ac:picMk id="3074" creationId="{76EAAAA9-9249-B431-F932-AD6BE580B301}"/>
          </ac:picMkLst>
        </pc:picChg>
      </pc:sldChg>
    </pc:docChg>
  </pc:docChgLst>
  <pc:docChgLst>
    <pc:chgData name="Christoffer Østergaard Carstens" userId="5d542c86-40b2-4e4f-ab37-dc2fab4fc46a" providerId="ADAL" clId="{8BF9DF6E-8771-4004-8878-EE1EC619C488}"/>
    <pc:docChg chg="undo custSel addSld delSld modSld">
      <pc:chgData name="Christoffer Østergaard Carstens" userId="5d542c86-40b2-4e4f-ab37-dc2fab4fc46a" providerId="ADAL" clId="{8BF9DF6E-8771-4004-8878-EE1EC619C488}" dt="2025-03-07T21:08:20.648" v="234" actId="20577"/>
      <pc:docMkLst>
        <pc:docMk/>
      </pc:docMkLst>
      <pc:sldChg chg="modSp mod">
        <pc:chgData name="Christoffer Østergaard Carstens" userId="5d542c86-40b2-4e4f-ab37-dc2fab4fc46a" providerId="ADAL" clId="{8BF9DF6E-8771-4004-8878-EE1EC619C488}" dt="2025-03-07T21:06:12.344" v="79" actId="20577"/>
        <pc:sldMkLst>
          <pc:docMk/>
          <pc:sldMk cId="3291534781" sldId="277"/>
        </pc:sldMkLst>
        <pc:spChg chg="mod">
          <ac:chgData name="Christoffer Østergaard Carstens" userId="5d542c86-40b2-4e4f-ab37-dc2fab4fc46a" providerId="ADAL" clId="{8BF9DF6E-8771-4004-8878-EE1EC619C488}" dt="2025-03-07T21:06:12.344" v="79" actId="20577"/>
          <ac:spMkLst>
            <pc:docMk/>
            <pc:sldMk cId="3291534781" sldId="277"/>
            <ac:spMk id="2" creationId="{98D0B4D5-6DBF-AAD9-EA45-2A5FCAF72752}"/>
          </ac:spMkLst>
        </pc:spChg>
      </pc:sldChg>
      <pc:sldChg chg="add del">
        <pc:chgData name="Christoffer Østergaard Carstens" userId="5d542c86-40b2-4e4f-ab37-dc2fab4fc46a" providerId="ADAL" clId="{8BF9DF6E-8771-4004-8878-EE1EC619C488}" dt="2025-03-07T21:05:15.266" v="60" actId="47"/>
        <pc:sldMkLst>
          <pc:docMk/>
          <pc:sldMk cId="3075205518" sldId="278"/>
        </pc:sldMkLst>
      </pc:sldChg>
      <pc:sldChg chg="add del">
        <pc:chgData name="Christoffer Østergaard Carstens" userId="5d542c86-40b2-4e4f-ab37-dc2fab4fc46a" providerId="ADAL" clId="{8BF9DF6E-8771-4004-8878-EE1EC619C488}" dt="2025-03-07T21:05:10.098" v="55" actId="47"/>
        <pc:sldMkLst>
          <pc:docMk/>
          <pc:sldMk cId="668947120" sldId="279"/>
        </pc:sldMkLst>
      </pc:sldChg>
      <pc:sldChg chg="add del">
        <pc:chgData name="Christoffer Østergaard Carstens" userId="5d542c86-40b2-4e4f-ab37-dc2fab4fc46a" providerId="ADAL" clId="{8BF9DF6E-8771-4004-8878-EE1EC619C488}" dt="2025-03-07T21:05:09.717" v="54" actId="47"/>
        <pc:sldMkLst>
          <pc:docMk/>
          <pc:sldMk cId="4204255385" sldId="281"/>
        </pc:sldMkLst>
      </pc:sldChg>
      <pc:sldChg chg="add del">
        <pc:chgData name="Christoffer Østergaard Carstens" userId="5d542c86-40b2-4e4f-ab37-dc2fab4fc46a" providerId="ADAL" clId="{8BF9DF6E-8771-4004-8878-EE1EC619C488}" dt="2025-03-07T21:05:09.451" v="53" actId="47"/>
        <pc:sldMkLst>
          <pc:docMk/>
          <pc:sldMk cId="488037839" sldId="282"/>
        </pc:sldMkLst>
      </pc:sldChg>
      <pc:sldChg chg="add del">
        <pc:chgData name="Christoffer Østergaard Carstens" userId="5d542c86-40b2-4e4f-ab37-dc2fab4fc46a" providerId="ADAL" clId="{8BF9DF6E-8771-4004-8878-EE1EC619C488}" dt="2025-03-07T21:05:12.321" v="58" actId="47"/>
        <pc:sldMkLst>
          <pc:docMk/>
          <pc:sldMk cId="1347555233" sldId="283"/>
        </pc:sldMkLst>
      </pc:sldChg>
      <pc:sldChg chg="modSp mod modNotesTx">
        <pc:chgData name="Christoffer Østergaard Carstens" userId="5d542c86-40b2-4e4f-ab37-dc2fab4fc46a" providerId="ADAL" clId="{8BF9DF6E-8771-4004-8878-EE1EC619C488}" dt="2025-03-07T21:08:20.648" v="234" actId="20577"/>
        <pc:sldMkLst>
          <pc:docMk/>
          <pc:sldMk cId="464006166" sldId="284"/>
        </pc:sldMkLst>
        <pc:spChg chg="mod">
          <ac:chgData name="Christoffer Østergaard Carstens" userId="5d542c86-40b2-4e4f-ab37-dc2fab4fc46a" providerId="ADAL" clId="{8BF9DF6E-8771-4004-8878-EE1EC619C488}" dt="2025-03-07T21:08:20.648" v="234" actId="20577"/>
          <ac:spMkLst>
            <pc:docMk/>
            <pc:sldMk cId="464006166" sldId="284"/>
            <ac:spMk id="3" creationId="{C0436860-A259-491E-AB48-D756D6051BD2}"/>
          </ac:spMkLst>
        </pc:spChg>
      </pc:sldChg>
    </pc:docChg>
  </pc:docChgLst>
  <pc:docChgLst>
    <pc:chgData name="Christoffer Østergaard Carstens" userId="5d542c86-40b2-4e4f-ab37-dc2fab4fc46a" providerId="ADAL" clId="{128D0B9D-5067-4856-90A2-1D45683E2704}"/>
    <pc:docChg chg="undo custSel addSld modSld sldOrd">
      <pc:chgData name="Christoffer Østergaard Carstens" userId="5d542c86-40b2-4e4f-ab37-dc2fab4fc46a" providerId="ADAL" clId="{128D0B9D-5067-4856-90A2-1D45683E2704}" dt="2025-01-02T13:17:30.957" v="549" actId="12"/>
      <pc:docMkLst>
        <pc:docMk/>
      </pc:docMkLst>
      <pc:sldChg chg="modSp mod">
        <pc:chgData name="Christoffer Østergaard Carstens" userId="5d542c86-40b2-4e4f-ab37-dc2fab4fc46a" providerId="ADAL" clId="{128D0B9D-5067-4856-90A2-1D45683E2704}" dt="2025-01-02T13:06:24.604" v="66" actId="20577"/>
        <pc:sldMkLst>
          <pc:docMk/>
          <pc:sldMk cId="2658932291" sldId="257"/>
        </pc:sldMkLst>
        <pc:spChg chg="mod">
          <ac:chgData name="Christoffer Østergaard Carstens" userId="5d542c86-40b2-4e4f-ab37-dc2fab4fc46a" providerId="ADAL" clId="{128D0B9D-5067-4856-90A2-1D45683E2704}" dt="2025-01-02T13:06:11.405" v="10" actId="20577"/>
          <ac:spMkLst>
            <pc:docMk/>
            <pc:sldMk cId="2658932291" sldId="257"/>
            <ac:spMk id="2" creationId="{171254F6-4B12-4FDF-9208-B95E05DBDEB4}"/>
          </ac:spMkLst>
        </pc:spChg>
        <pc:spChg chg="mod">
          <ac:chgData name="Christoffer Østergaard Carstens" userId="5d542c86-40b2-4e4f-ab37-dc2fab4fc46a" providerId="ADAL" clId="{128D0B9D-5067-4856-90A2-1D45683E2704}" dt="2025-01-02T13:06:24.604" v="66" actId="20577"/>
          <ac:spMkLst>
            <pc:docMk/>
            <pc:sldMk cId="2658932291" sldId="257"/>
            <ac:spMk id="3" creationId="{82701DE8-6FC1-4FF3-B9FC-92C3718AE61C}"/>
          </ac:spMkLst>
        </pc:spChg>
      </pc:sldChg>
      <pc:sldChg chg="ord">
        <pc:chgData name="Christoffer Østergaard Carstens" userId="5d542c86-40b2-4e4f-ab37-dc2fab4fc46a" providerId="ADAL" clId="{128D0B9D-5067-4856-90A2-1D45683E2704}" dt="2025-01-02T13:12:43.283" v="148"/>
        <pc:sldMkLst>
          <pc:docMk/>
          <pc:sldMk cId="1322302220" sldId="385"/>
        </pc:sldMkLst>
      </pc:sldChg>
      <pc:sldChg chg="ord">
        <pc:chgData name="Christoffer Østergaard Carstens" userId="5d542c86-40b2-4e4f-ab37-dc2fab4fc46a" providerId="ADAL" clId="{128D0B9D-5067-4856-90A2-1D45683E2704}" dt="2025-01-02T13:12:45.486" v="150"/>
        <pc:sldMkLst>
          <pc:docMk/>
          <pc:sldMk cId="1153967355" sldId="386"/>
        </pc:sldMkLst>
      </pc:sldChg>
      <pc:sldChg chg="ord">
        <pc:chgData name="Christoffer Østergaard Carstens" userId="5d542c86-40b2-4e4f-ab37-dc2fab4fc46a" providerId="ADAL" clId="{128D0B9D-5067-4856-90A2-1D45683E2704}" dt="2025-01-02T13:12:41.191" v="146"/>
        <pc:sldMkLst>
          <pc:docMk/>
          <pc:sldMk cId="415131875" sldId="390"/>
        </pc:sldMkLst>
      </pc:sldChg>
      <pc:sldChg chg="modSp mod ord modNotesTx">
        <pc:chgData name="Christoffer Østergaard Carstens" userId="5d542c86-40b2-4e4f-ab37-dc2fab4fc46a" providerId="ADAL" clId="{128D0B9D-5067-4856-90A2-1D45683E2704}" dt="2025-01-02T13:13:30.799" v="166"/>
        <pc:sldMkLst>
          <pc:docMk/>
          <pc:sldMk cId="3966924709" sldId="391"/>
        </pc:sldMkLst>
        <pc:spChg chg="mod">
          <ac:chgData name="Christoffer Østergaard Carstens" userId="5d542c86-40b2-4e4f-ab37-dc2fab4fc46a" providerId="ADAL" clId="{128D0B9D-5067-4856-90A2-1D45683E2704}" dt="2025-01-02T13:13:17.748" v="156" actId="20577"/>
          <ac:spMkLst>
            <pc:docMk/>
            <pc:sldMk cId="3966924709" sldId="391"/>
            <ac:spMk id="3" creationId="{E617B37E-475D-775A-3994-4CA2FAA5FD7E}"/>
          </ac:spMkLst>
        </pc:spChg>
      </pc:sldChg>
      <pc:sldChg chg="ord">
        <pc:chgData name="Christoffer Østergaard Carstens" userId="5d542c86-40b2-4e4f-ab37-dc2fab4fc46a" providerId="ADAL" clId="{128D0B9D-5067-4856-90A2-1D45683E2704}" dt="2025-01-02T13:12:35.941" v="144"/>
        <pc:sldMkLst>
          <pc:docMk/>
          <pc:sldMk cId="1355043599" sldId="392"/>
        </pc:sldMkLst>
      </pc:sldChg>
      <pc:sldChg chg="modSp new mod">
        <pc:chgData name="Christoffer Østergaard Carstens" userId="5d542c86-40b2-4e4f-ab37-dc2fab4fc46a" providerId="ADAL" clId="{128D0B9D-5067-4856-90A2-1D45683E2704}" dt="2025-01-02T13:12:26.605" v="140" actId="20577"/>
        <pc:sldMkLst>
          <pc:docMk/>
          <pc:sldMk cId="3692958032" sldId="396"/>
        </pc:sldMkLst>
        <pc:spChg chg="mod">
          <ac:chgData name="Christoffer Østergaard Carstens" userId="5d542c86-40b2-4e4f-ab37-dc2fab4fc46a" providerId="ADAL" clId="{128D0B9D-5067-4856-90A2-1D45683E2704}" dt="2025-01-02T13:12:06.594" v="95" actId="20577"/>
          <ac:spMkLst>
            <pc:docMk/>
            <pc:sldMk cId="3692958032" sldId="396"/>
            <ac:spMk id="2" creationId="{F9D33882-3EDB-AB64-2F05-0DA4E1DE8243}"/>
          </ac:spMkLst>
        </pc:spChg>
        <pc:spChg chg="mod">
          <ac:chgData name="Christoffer Østergaard Carstens" userId="5d542c86-40b2-4e4f-ab37-dc2fab4fc46a" providerId="ADAL" clId="{128D0B9D-5067-4856-90A2-1D45683E2704}" dt="2025-01-02T13:12:26.605" v="140" actId="20577"/>
          <ac:spMkLst>
            <pc:docMk/>
            <pc:sldMk cId="3692958032" sldId="396"/>
            <ac:spMk id="3" creationId="{931B7111-4F64-1316-0204-ECB8E8B90CC1}"/>
          </ac:spMkLst>
        </pc:spChg>
      </pc:sldChg>
      <pc:sldChg chg="modSp new mod">
        <pc:chgData name="Christoffer Østergaard Carstens" userId="5d542c86-40b2-4e4f-ab37-dc2fab4fc46a" providerId="ADAL" clId="{128D0B9D-5067-4856-90A2-1D45683E2704}" dt="2025-01-02T13:17:30.957" v="549" actId="12"/>
        <pc:sldMkLst>
          <pc:docMk/>
          <pc:sldMk cId="1349045651" sldId="397"/>
        </pc:sldMkLst>
        <pc:spChg chg="mod">
          <ac:chgData name="Christoffer Østergaard Carstens" userId="5d542c86-40b2-4e4f-ab37-dc2fab4fc46a" providerId="ADAL" clId="{128D0B9D-5067-4856-90A2-1D45683E2704}" dt="2025-01-02T13:16:41.297" v="326" actId="20577"/>
          <ac:spMkLst>
            <pc:docMk/>
            <pc:sldMk cId="1349045651" sldId="397"/>
            <ac:spMk id="2" creationId="{150E3226-C969-4585-9CDB-87E4399614D9}"/>
          </ac:spMkLst>
        </pc:spChg>
        <pc:spChg chg="mod">
          <ac:chgData name="Christoffer Østergaard Carstens" userId="5d542c86-40b2-4e4f-ab37-dc2fab4fc46a" providerId="ADAL" clId="{128D0B9D-5067-4856-90A2-1D45683E2704}" dt="2025-01-02T13:17:30.957" v="549" actId="12"/>
          <ac:spMkLst>
            <pc:docMk/>
            <pc:sldMk cId="1349045651" sldId="397"/>
            <ac:spMk id="3" creationId="{ADA70EDB-5E25-4DB0-D1C5-342CCBCF0401}"/>
          </ac:spMkLst>
        </pc:spChg>
      </pc:sldChg>
    </pc:docChg>
  </pc:docChgLst>
  <pc:docChgLst>
    <pc:chgData name="Christoffer Østergaard Carstens" userId="5d542c86-40b2-4e4f-ab37-dc2fab4fc46a" providerId="ADAL" clId="{3736599A-EDF4-4DD4-9678-FC39A05708D0}"/>
    <pc:docChg chg="undo custSel addSld modSld sldOrd">
      <pc:chgData name="Christoffer Østergaard Carstens" userId="5d542c86-40b2-4e4f-ab37-dc2fab4fc46a" providerId="ADAL" clId="{3736599A-EDF4-4DD4-9678-FC39A05708D0}" dt="2025-01-07T11:27:34.149" v="308" actId="115"/>
      <pc:docMkLst>
        <pc:docMk/>
      </pc:docMkLst>
      <pc:sldChg chg="modSp mod ord">
        <pc:chgData name="Christoffer Østergaard Carstens" userId="5d542c86-40b2-4e4f-ab37-dc2fab4fc46a" providerId="ADAL" clId="{3736599A-EDF4-4DD4-9678-FC39A05708D0}" dt="2025-01-02T13:20:27.619" v="24"/>
        <pc:sldMkLst>
          <pc:docMk/>
          <pc:sldMk cId="2658932291" sldId="257"/>
        </pc:sldMkLst>
        <pc:spChg chg="mod">
          <ac:chgData name="Christoffer Østergaard Carstens" userId="5d542c86-40b2-4e4f-ab37-dc2fab4fc46a" providerId="ADAL" clId="{3736599A-EDF4-4DD4-9678-FC39A05708D0}" dt="2025-01-02T13:19:41.823" v="4" actId="20577"/>
          <ac:spMkLst>
            <pc:docMk/>
            <pc:sldMk cId="2658932291" sldId="257"/>
            <ac:spMk id="2" creationId="{171254F6-4B12-4FDF-9208-B95E05DBDEB4}"/>
          </ac:spMkLst>
        </pc:spChg>
        <pc:spChg chg="mod">
          <ac:chgData name="Christoffer Østergaard Carstens" userId="5d542c86-40b2-4e4f-ab37-dc2fab4fc46a" providerId="ADAL" clId="{3736599A-EDF4-4DD4-9678-FC39A05708D0}" dt="2025-01-02T13:20:06.095" v="20" actId="20577"/>
          <ac:spMkLst>
            <pc:docMk/>
            <pc:sldMk cId="2658932291" sldId="257"/>
            <ac:spMk id="3" creationId="{82701DE8-6FC1-4FF3-B9FC-92C3718AE61C}"/>
          </ac:spMkLst>
        </pc:spChg>
      </pc:sldChg>
      <pc:sldChg chg="ord">
        <pc:chgData name="Christoffer Østergaard Carstens" userId="5d542c86-40b2-4e4f-ab37-dc2fab4fc46a" providerId="ADAL" clId="{3736599A-EDF4-4DD4-9678-FC39A05708D0}" dt="2025-01-02T13:20:24.322" v="22"/>
        <pc:sldMkLst>
          <pc:docMk/>
          <pc:sldMk cId="1328735496" sldId="382"/>
        </pc:sldMkLst>
      </pc:sldChg>
      <pc:sldChg chg="ord">
        <pc:chgData name="Christoffer Østergaard Carstens" userId="5d542c86-40b2-4e4f-ab37-dc2fab4fc46a" providerId="ADAL" clId="{3736599A-EDF4-4DD4-9678-FC39A05708D0}" dt="2025-01-02T13:20:24.322" v="22"/>
        <pc:sldMkLst>
          <pc:docMk/>
          <pc:sldMk cId="3447906813" sldId="384"/>
        </pc:sldMkLst>
      </pc:sldChg>
      <pc:sldChg chg="ord">
        <pc:chgData name="Christoffer Østergaard Carstens" userId="5d542c86-40b2-4e4f-ab37-dc2fab4fc46a" providerId="ADAL" clId="{3736599A-EDF4-4DD4-9678-FC39A05708D0}" dt="2025-01-02T13:20:37.805" v="26"/>
        <pc:sldMkLst>
          <pc:docMk/>
          <pc:sldMk cId="2645651719" sldId="394"/>
        </pc:sldMkLst>
      </pc:sldChg>
      <pc:sldChg chg="ord">
        <pc:chgData name="Christoffer Østergaard Carstens" userId="5d542c86-40b2-4e4f-ab37-dc2fab4fc46a" providerId="ADAL" clId="{3736599A-EDF4-4DD4-9678-FC39A05708D0}" dt="2025-01-02T13:20:24.322" v="22"/>
        <pc:sldMkLst>
          <pc:docMk/>
          <pc:sldMk cId="1288859829" sldId="395"/>
        </pc:sldMkLst>
      </pc:sldChg>
      <pc:sldChg chg="modSp new mod">
        <pc:chgData name="Christoffer Østergaard Carstens" userId="5d542c86-40b2-4e4f-ab37-dc2fab4fc46a" providerId="ADAL" clId="{3736599A-EDF4-4DD4-9678-FC39A05708D0}" dt="2025-01-02T13:27:49.047" v="163" actId="20577"/>
        <pc:sldMkLst>
          <pc:docMk/>
          <pc:sldMk cId="21065449" sldId="398"/>
        </pc:sldMkLst>
        <pc:spChg chg="mod">
          <ac:chgData name="Christoffer Østergaard Carstens" userId="5d542c86-40b2-4e4f-ab37-dc2fab4fc46a" providerId="ADAL" clId="{3736599A-EDF4-4DD4-9678-FC39A05708D0}" dt="2025-01-02T13:22:50.647" v="48" actId="20577"/>
          <ac:spMkLst>
            <pc:docMk/>
            <pc:sldMk cId="21065449" sldId="398"/>
            <ac:spMk id="2" creationId="{E1574280-1D57-6793-479E-89937987BBFB}"/>
          </ac:spMkLst>
        </pc:spChg>
        <pc:spChg chg="mod">
          <ac:chgData name="Christoffer Østergaard Carstens" userId="5d542c86-40b2-4e4f-ab37-dc2fab4fc46a" providerId="ADAL" clId="{3736599A-EDF4-4DD4-9678-FC39A05708D0}" dt="2025-01-02T13:27:49.047" v="163" actId="20577"/>
          <ac:spMkLst>
            <pc:docMk/>
            <pc:sldMk cId="21065449" sldId="398"/>
            <ac:spMk id="3" creationId="{B3C58690-BD08-7337-6689-C3A22083240F}"/>
          </ac:spMkLst>
        </pc:spChg>
      </pc:sldChg>
      <pc:sldChg chg="modSp new mod">
        <pc:chgData name="Christoffer Østergaard Carstens" userId="5d542c86-40b2-4e4f-ab37-dc2fab4fc46a" providerId="ADAL" clId="{3736599A-EDF4-4DD4-9678-FC39A05708D0}" dt="2025-01-07T11:25:33.926" v="190" actId="20577"/>
        <pc:sldMkLst>
          <pc:docMk/>
          <pc:sldMk cId="1874574480" sldId="399"/>
        </pc:sldMkLst>
        <pc:spChg chg="mod">
          <ac:chgData name="Christoffer Østergaard Carstens" userId="5d542c86-40b2-4e4f-ab37-dc2fab4fc46a" providerId="ADAL" clId="{3736599A-EDF4-4DD4-9678-FC39A05708D0}" dt="2025-01-07T11:25:33.926" v="190" actId="20577"/>
          <ac:spMkLst>
            <pc:docMk/>
            <pc:sldMk cId="1874574480" sldId="399"/>
            <ac:spMk id="2" creationId="{43CE0AC2-482D-5695-5D15-32CF2415F70C}"/>
          </ac:spMkLst>
        </pc:spChg>
      </pc:sldChg>
      <pc:sldChg chg="modSp new mod">
        <pc:chgData name="Christoffer Østergaard Carstens" userId="5d542c86-40b2-4e4f-ab37-dc2fab4fc46a" providerId="ADAL" clId="{3736599A-EDF4-4DD4-9678-FC39A05708D0}" dt="2025-01-07T11:27:34.149" v="308" actId="115"/>
        <pc:sldMkLst>
          <pc:docMk/>
          <pc:sldMk cId="1579822005" sldId="400"/>
        </pc:sldMkLst>
        <pc:spChg chg="mod">
          <ac:chgData name="Christoffer Østergaard Carstens" userId="5d542c86-40b2-4e4f-ab37-dc2fab4fc46a" providerId="ADAL" clId="{3736599A-EDF4-4DD4-9678-FC39A05708D0}" dt="2025-01-07T11:26:57.360" v="228" actId="20577"/>
          <ac:spMkLst>
            <pc:docMk/>
            <pc:sldMk cId="1579822005" sldId="400"/>
            <ac:spMk id="2" creationId="{A76BA4DD-3A2F-9447-4044-0FAF5340F3D9}"/>
          </ac:spMkLst>
        </pc:spChg>
        <pc:spChg chg="mod">
          <ac:chgData name="Christoffer Østergaard Carstens" userId="5d542c86-40b2-4e4f-ab37-dc2fab4fc46a" providerId="ADAL" clId="{3736599A-EDF4-4DD4-9678-FC39A05708D0}" dt="2025-01-07T11:27:34.149" v="308" actId="115"/>
          <ac:spMkLst>
            <pc:docMk/>
            <pc:sldMk cId="1579822005" sldId="400"/>
            <ac:spMk id="3" creationId="{7EE15ED7-F312-299B-0859-F94AB5B014C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B74C46-3258-43F7-AEDF-A8E7005B1A43}" type="datetimeFigureOut">
              <a:rPr lang="da-DK" smtClean="0"/>
              <a:t>07-03-2025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681D31-C97E-4042-8103-66AF355C762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7660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681D31-C97E-4042-8103-66AF355C7627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9721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C69B50-81B4-51BB-7E78-E5F12CA3FE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692D09E-3553-64B2-0A14-1C4E0BD088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2366FB3-C0D5-EDAF-8250-EADF9E411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07-03-2025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298372B-F098-452F-6610-F62A88005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75F9A5F-6697-A783-F19B-6B3C54CEA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55013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9DF589-5A37-C4A6-FC25-0E0865D72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F325018-217E-64FA-0C08-70B3CE2CB0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9AD8F98-EE02-C420-5789-76EC4B200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07-03-2025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393D99D-3F8A-8D6E-CC5E-F5F6B6C27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F656F19-DC19-228D-408A-C98C11789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7461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CACBA0-D88E-7DA6-8C26-52AB61975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B362210-C44A-84AE-FB22-0C80F75EC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47F71B9-0312-1D06-484E-5D618E5DF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07-03-2025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8CED690-7901-1F19-4398-87E51315F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DFE791C-0CF1-2D8D-432F-714AB4E22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7872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D8824D-E735-96FD-C053-2ACD53586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9411C38-C780-6444-A5C8-2F69D75F4D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50444A2-F504-4D16-7E62-4D9237F973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D0FB279-17BE-A87A-1E1C-6F4A82AD2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07-03-2025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AC2BA76-68EA-4CD8-1903-32496E4AE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4648B08-D3E8-E5F8-4721-4CB02C249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8839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13A262-6F84-18A4-1F41-364BBD1D4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2353F24-0F78-810B-76C9-A3C88BB74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A2C2853-EA71-3B34-1641-C395F4A586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89CE6BA-C070-038E-05D7-EE3A4A5095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DF7AFE3-BEE1-707E-A960-78770270E2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C383C26-339F-AC36-A5D4-A7365CEB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07-03-2025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002A936-0201-7F14-F89C-998661F49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59525E8-BFC6-BE61-5164-45B567BA7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81960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396BBA-740A-5CFB-05C6-E1E7C18C2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595E36A-3E7A-1CB1-B7FB-F68423CC2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07-03-2025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9A30B66-8544-1280-1631-9A2E70FA9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12439F3-131A-0630-2171-C5E454824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9046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6246F48-FC98-B486-81B2-90FE3B2CA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07-03-2025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5FAAE69-BA05-51B6-5B6D-BC67719B5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C25F021-5E73-699E-CA90-46F04C80E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41297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1CD22D-5EBD-1111-B70C-CEDBB5F3A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B1CE6D2-267B-45ED-B417-8B44371BD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513C84C-6BC0-A7CC-57EC-C58C0F4546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DBB782C-8F2F-D39E-D14D-E78937F1B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07-03-2025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3057A1E-6664-0907-B7D2-48599E39A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90AA659-A953-97E2-9B7F-1C3ACD663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0157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C2226D-65E5-7B3D-496C-78C8FB894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C691BE2-1B3B-D9D8-02AA-BFC4EC7BCC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3BB0EE9-AD43-E461-4157-53280EB00A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1A575FE-2EFD-84C1-A03E-0F28A63C1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07-03-2025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755C9F4-8A4A-94D2-AB8E-04FFE6049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E56376B-CA96-C94D-25BB-06110BB61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4316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BD7E5B-A2BE-5782-D06B-3207CEED7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CD7E606-B6A9-EE2F-133F-511A004C28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B13A3E3-07A9-B572-6EFC-63B22A7A6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07-03-2025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B446962-6642-C999-100F-1FAD9F6A6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EB7A84E-E1E7-AF91-4965-7774AE54C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0899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DDA7F11-F75D-7114-7E58-0459199605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6B02A39-1166-6063-9FF4-13BC11BAE9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6B2E274-C405-E7B3-2C95-C512CA1C5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2AA7E-7162-4D6E-A034-CBB5C30FD785}" type="datetimeFigureOut">
              <a:rPr lang="da-DK" smtClean="0"/>
              <a:t>07-03-2025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95D61BC-ACC8-1E83-746B-0B7ACCD7D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671DF20-BFA8-8F12-3440-B550D4893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8364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7DD91783-E0D4-E424-3DD6-9FF05CEAE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16C4613-AB68-C740-6997-5DA9CE7F32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1862AC7-1BCE-D1A4-C62D-5D4ECF8C32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2AA7E-7162-4D6E-A034-CBB5C30FD785}" type="datetimeFigureOut">
              <a:rPr lang="da-DK" smtClean="0"/>
              <a:t>07-03-2025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7019AA0-34F3-DB83-9A82-4486939819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9E4B6AA-F34F-F203-207D-8E2E0C0B0C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C137B-2ED9-46A7-A904-86696EBA43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4552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erlingske.dk/samfund/10-personlige-fortaellinger-om-livet-i-den-kriminelle-underverden?gaa_at=eafs&amp;gaa_n=AerBZYPGVBwr2kgLhpgTtLcqttDc0hu5ZsW_Zr7qF892q_8ptfRuuvcFZCLuh2eKx1E%3D&amp;gaa_ts=67c81ebf&amp;gaa_sig=223_4YwF5Co8s3I1jJ8Ko0UYTAoJP3uOd8_yRedjcl8xTFETkbq5rGn4C58rdpJ9qy8qD1tY2IbDFMnGDAimCQ%3D%3D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D0B4D5-6DBF-AAD9-EA45-2A5FCAF727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Modul 5: SNAP-modellen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849034B-145F-F04A-C320-A3107AA8B3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Forløb: Kriminalitet: Resocialisering eller straf?</a:t>
            </a:r>
          </a:p>
        </p:txBody>
      </p:sp>
    </p:spTree>
    <p:extLst>
      <p:ext uri="{BB962C8B-B14F-4D97-AF65-F5344CB8AC3E}">
        <p14:creationId xmlns:p14="http://schemas.microsoft.com/office/powerpoint/2010/main" val="3291534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vem er du? - Forløb - Samfundsfag udskoling - Alinea">
            <a:extLst>
              <a:ext uri="{FF2B5EF4-FFF2-40B4-BE49-F238E27FC236}">
                <a16:creationId xmlns:a16="http://schemas.microsoft.com/office/drawing/2014/main" id="{346EB1AE-E3A9-7459-A5D1-CE0AD23E60E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1" name="Rectangle 103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036D9F4-1CC7-21CC-953F-5D921B585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Primær og sekundær socialisering?</a:t>
            </a:r>
          </a:p>
        </p:txBody>
      </p:sp>
      <p:cxnSp>
        <p:nvCxnSpPr>
          <p:cNvPr id="1033" name="Straight Connector 103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5205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4" name="Rectangle 1043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6" name="Freeform: Shape 1045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E328E2-F98B-B11C-897A-4D7B08769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5514" y="0"/>
            <a:ext cx="7253143" cy="105050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SNAP-</a:t>
            </a:r>
            <a:r>
              <a:rPr lang="en-US" sz="30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modellen</a:t>
            </a:r>
            <a:r>
              <a:rPr lang="en-US" sz="3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1 (</a:t>
            </a:r>
            <a:r>
              <a:rPr lang="en-US" sz="30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Kriminalitetsfaktorer</a:t>
            </a:r>
            <a:r>
              <a:rPr lang="en-US" sz="3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)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A4D5914-A731-4744-5A6E-E909909C0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665" y="2828259"/>
            <a:ext cx="6202816" cy="3934047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buNone/>
            </a:pPr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’S’ </a:t>
            </a:r>
            <a:r>
              <a:rPr lang="en-US" sz="2400" b="1" dirty="0"/>
              <a:t>=</a:t>
            </a:r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belastning</a:t>
            </a:r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None/>
            </a:pPr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’N’ </a:t>
            </a:r>
            <a:r>
              <a:rPr lang="en-US" sz="2400" b="1" dirty="0"/>
              <a:t>=</a:t>
            </a:r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netværk</a:t>
            </a:r>
            <a:endParaRPr lang="en-US" sz="2400" b="1" dirty="0"/>
          </a:p>
          <a:p>
            <a:pPr marL="0" indent="0">
              <a:buNone/>
            </a:pPr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’A’ </a:t>
            </a:r>
            <a:r>
              <a:rPr lang="en-US" sz="2400" b="1" dirty="0"/>
              <a:t>=</a:t>
            </a:r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attraktivitet</a:t>
            </a:r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</a:p>
          <a:p>
            <a:pPr marL="0" indent="0">
              <a:buNone/>
            </a:pPr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’P’ </a:t>
            </a:r>
            <a:r>
              <a:rPr lang="en-US" sz="2400" b="1" dirty="0"/>
              <a:t>=</a:t>
            </a:r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person.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A93BB6B-90B0-ECA0-5316-179C75D46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57349" y="2020186"/>
            <a:ext cx="7337180" cy="319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8947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F821940F-7A1D-4ACC-85B4-A932898A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0">
            <a:extLst>
              <a:ext uri="{FF2B5EF4-FFF2-40B4-BE49-F238E27FC236}">
                <a16:creationId xmlns:a16="http://schemas.microsoft.com/office/drawing/2014/main" id="{16674508-81D3-48CF-96BF-7FC60EAA5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741994" cy="6858000"/>
          </a:xfrm>
          <a:custGeom>
            <a:avLst/>
            <a:gdLst>
              <a:gd name="connsiteX0" fmla="*/ 0 w 6568309"/>
              <a:gd name="connsiteY0" fmla="*/ 0 h 6858000"/>
              <a:gd name="connsiteX1" fmla="*/ 362841 w 6568309"/>
              <a:gd name="connsiteY1" fmla="*/ 0 h 6858000"/>
              <a:gd name="connsiteX2" fmla="*/ 523269 w 6568309"/>
              <a:gd name="connsiteY2" fmla="*/ 0 h 6858000"/>
              <a:gd name="connsiteX3" fmla="*/ 1343025 w 6568309"/>
              <a:gd name="connsiteY3" fmla="*/ 0 h 6858000"/>
              <a:gd name="connsiteX4" fmla="*/ 1705866 w 6568309"/>
              <a:gd name="connsiteY4" fmla="*/ 0 h 6858000"/>
              <a:gd name="connsiteX5" fmla="*/ 1866294 w 6568309"/>
              <a:gd name="connsiteY5" fmla="*/ 0 h 6858000"/>
              <a:gd name="connsiteX6" fmla="*/ 5225154 w 6568309"/>
              <a:gd name="connsiteY6" fmla="*/ 0 h 6858000"/>
              <a:gd name="connsiteX7" fmla="*/ 6568179 w 6568309"/>
              <a:gd name="connsiteY7" fmla="*/ 0 h 6858000"/>
              <a:gd name="connsiteX8" fmla="*/ 6568309 w 6568309"/>
              <a:gd name="connsiteY8" fmla="*/ 1 h 6858000"/>
              <a:gd name="connsiteX9" fmla="*/ 6562951 w 6568309"/>
              <a:gd name="connsiteY9" fmla="*/ 30700 h 6858000"/>
              <a:gd name="connsiteX10" fmla="*/ 6547446 w 6568309"/>
              <a:gd name="connsiteY10" fmla="*/ 310025 h 6858000"/>
              <a:gd name="connsiteX11" fmla="*/ 6558316 w 6568309"/>
              <a:gd name="connsiteY11" fmla="*/ 443960 h 6858000"/>
              <a:gd name="connsiteX12" fmla="*/ 6528896 w 6568309"/>
              <a:gd name="connsiteY12" fmla="*/ 642659 h 6858000"/>
              <a:gd name="connsiteX13" fmla="*/ 6523095 w 6568309"/>
              <a:gd name="connsiteY13" fmla="*/ 673307 h 6858000"/>
              <a:gd name="connsiteX14" fmla="*/ 6496169 w 6568309"/>
              <a:gd name="connsiteY14" fmla="*/ 839641 h 6858000"/>
              <a:gd name="connsiteX15" fmla="*/ 6450789 w 6568309"/>
              <a:gd name="connsiteY15" fmla="*/ 958357 h 6858000"/>
              <a:gd name="connsiteX16" fmla="*/ 6453996 w 6568309"/>
              <a:gd name="connsiteY16" fmla="*/ 963398 h 6858000"/>
              <a:gd name="connsiteX17" fmla="*/ 6419467 w 6568309"/>
              <a:gd name="connsiteY17" fmla="*/ 1117169 h 6858000"/>
              <a:gd name="connsiteX18" fmla="*/ 6417348 w 6568309"/>
              <a:gd name="connsiteY18" fmla="*/ 1144352 h 6858000"/>
              <a:gd name="connsiteX19" fmla="*/ 6418473 w 6568309"/>
              <a:gd name="connsiteY19" fmla="*/ 1164484 h 6858000"/>
              <a:gd name="connsiteX20" fmla="*/ 6406979 w 6568309"/>
              <a:gd name="connsiteY20" fmla="*/ 1213829 h 6858000"/>
              <a:gd name="connsiteX21" fmla="*/ 6381928 w 6568309"/>
              <a:gd name="connsiteY21" fmla="*/ 1294823 h 6858000"/>
              <a:gd name="connsiteX22" fmla="*/ 6377948 w 6568309"/>
              <a:gd name="connsiteY22" fmla="*/ 1312193 h 6858000"/>
              <a:gd name="connsiteX23" fmla="*/ 6379894 w 6568309"/>
              <a:gd name="connsiteY23" fmla="*/ 1327626 h 6858000"/>
              <a:gd name="connsiteX24" fmla="*/ 6385024 w 6568309"/>
              <a:gd name="connsiteY24" fmla="*/ 1331644 h 6858000"/>
              <a:gd name="connsiteX25" fmla="*/ 6383696 w 6568309"/>
              <a:gd name="connsiteY25" fmla="*/ 1341276 h 6858000"/>
              <a:gd name="connsiteX26" fmla="*/ 6384464 w 6568309"/>
              <a:gd name="connsiteY26" fmla="*/ 1343945 h 6858000"/>
              <a:gd name="connsiteX27" fmla="*/ 6387748 w 6568309"/>
              <a:gd name="connsiteY27" fmla="*/ 1359134 h 6858000"/>
              <a:gd name="connsiteX28" fmla="*/ 6364157 w 6568309"/>
              <a:gd name="connsiteY28" fmla="*/ 1427803 h 6858000"/>
              <a:gd name="connsiteX29" fmla="*/ 6335874 w 6568309"/>
              <a:gd name="connsiteY29" fmla="*/ 1540278 h 6858000"/>
              <a:gd name="connsiteX30" fmla="*/ 6331892 w 6568309"/>
              <a:gd name="connsiteY30" fmla="*/ 1547262 h 6858000"/>
              <a:gd name="connsiteX31" fmla="*/ 6332744 w 6568309"/>
              <a:gd name="connsiteY31" fmla="*/ 1577056 h 6858000"/>
              <a:gd name="connsiteX32" fmla="*/ 6333604 w 6568309"/>
              <a:gd name="connsiteY32" fmla="*/ 1595898 h 6858000"/>
              <a:gd name="connsiteX33" fmla="*/ 6324749 w 6568309"/>
              <a:gd name="connsiteY33" fmla="*/ 1703726 h 6858000"/>
              <a:gd name="connsiteX34" fmla="*/ 6329594 w 6568309"/>
              <a:gd name="connsiteY34" fmla="*/ 1809535 h 6858000"/>
              <a:gd name="connsiteX35" fmla="*/ 6329062 w 6568309"/>
              <a:gd name="connsiteY35" fmla="*/ 2018310 h 6858000"/>
              <a:gd name="connsiteX36" fmla="*/ 6321735 w 6568309"/>
              <a:gd name="connsiteY36" fmla="*/ 2071355 h 6858000"/>
              <a:gd name="connsiteX37" fmla="*/ 6322678 w 6568309"/>
              <a:gd name="connsiteY37" fmla="*/ 2141166 h 6858000"/>
              <a:gd name="connsiteX38" fmla="*/ 6321340 w 6568309"/>
              <a:gd name="connsiteY38" fmla="*/ 2154548 h 6858000"/>
              <a:gd name="connsiteX39" fmla="*/ 6316582 w 6568309"/>
              <a:gd name="connsiteY39" fmla="*/ 2158153 h 6858000"/>
              <a:gd name="connsiteX40" fmla="*/ 6311428 w 6568309"/>
              <a:gd name="connsiteY40" fmla="*/ 2178174 h 6858000"/>
              <a:gd name="connsiteX41" fmla="*/ 6310192 w 6568309"/>
              <a:gd name="connsiteY41" fmla="*/ 2202858 h 6858000"/>
              <a:gd name="connsiteX42" fmla="*/ 6309211 w 6568309"/>
              <a:gd name="connsiteY42" fmla="*/ 2320214 h 6858000"/>
              <a:gd name="connsiteX43" fmla="*/ 6300151 w 6568309"/>
              <a:gd name="connsiteY43" fmla="*/ 2417011 h 6858000"/>
              <a:gd name="connsiteX44" fmla="*/ 6295176 w 6568309"/>
              <a:gd name="connsiteY44" fmla="*/ 2454207 h 6858000"/>
              <a:gd name="connsiteX45" fmla="*/ 6293727 w 6568309"/>
              <a:gd name="connsiteY45" fmla="*/ 2487203 h 6858000"/>
              <a:gd name="connsiteX46" fmla="*/ 6285477 w 6568309"/>
              <a:gd name="connsiteY46" fmla="*/ 2512282 h 6858000"/>
              <a:gd name="connsiteX47" fmla="*/ 6286205 w 6568309"/>
              <a:gd name="connsiteY47" fmla="*/ 2514318 h 6858000"/>
              <a:gd name="connsiteX48" fmla="*/ 6304629 w 6568309"/>
              <a:gd name="connsiteY48" fmla="*/ 2574334 h 6858000"/>
              <a:gd name="connsiteX49" fmla="*/ 6303842 w 6568309"/>
              <a:gd name="connsiteY49" fmla="*/ 2579877 h 6858000"/>
              <a:gd name="connsiteX50" fmla="*/ 6303953 w 6568309"/>
              <a:gd name="connsiteY50" fmla="*/ 2608928 h 6858000"/>
              <a:gd name="connsiteX51" fmla="*/ 6303530 w 6568309"/>
              <a:gd name="connsiteY51" fmla="*/ 2613111 h 6858000"/>
              <a:gd name="connsiteX52" fmla="*/ 6297474 w 6568309"/>
              <a:gd name="connsiteY52" fmla="*/ 2621996 h 6858000"/>
              <a:gd name="connsiteX53" fmla="*/ 6299263 w 6568309"/>
              <a:gd name="connsiteY53" fmla="*/ 2634265 h 6858000"/>
              <a:gd name="connsiteX54" fmla="*/ 6293065 w 6568309"/>
              <a:gd name="connsiteY54" fmla="*/ 2647237 h 6858000"/>
              <a:gd name="connsiteX55" fmla="*/ 6297496 w 6568309"/>
              <a:gd name="connsiteY55" fmla="*/ 2650786 h 6858000"/>
              <a:gd name="connsiteX56" fmla="*/ 6301708 w 6568309"/>
              <a:gd name="connsiteY56" fmla="*/ 2661993 h 6858000"/>
              <a:gd name="connsiteX57" fmla="*/ 6295884 w 6568309"/>
              <a:gd name="connsiteY57" fmla="*/ 2670949 h 6858000"/>
              <a:gd name="connsiteX58" fmla="*/ 6291714 w 6568309"/>
              <a:gd name="connsiteY58" fmla="*/ 2690255 h 6858000"/>
              <a:gd name="connsiteX59" fmla="*/ 6292327 w 6568309"/>
              <a:gd name="connsiteY59" fmla="*/ 2695683 h 6858000"/>
              <a:gd name="connsiteX60" fmla="*/ 6284410 w 6568309"/>
              <a:gd name="connsiteY60" fmla="*/ 2713964 h 6858000"/>
              <a:gd name="connsiteX61" fmla="*/ 6280410 w 6568309"/>
              <a:gd name="connsiteY61" fmla="*/ 2730175 h 6858000"/>
              <a:gd name="connsiteX62" fmla="*/ 6288082 w 6568309"/>
              <a:gd name="connsiteY62" fmla="*/ 2763497 h 6858000"/>
              <a:gd name="connsiteX63" fmla="*/ 6260924 w 6568309"/>
              <a:gd name="connsiteY63" fmla="*/ 3051539 h 6858000"/>
              <a:gd name="connsiteX64" fmla="*/ 6210151 w 6568309"/>
              <a:gd name="connsiteY64" fmla="*/ 3335396 h 6858000"/>
              <a:gd name="connsiteX65" fmla="*/ 6212034 w 6568309"/>
              <a:gd name="connsiteY65" fmla="*/ 3456509 h 6858000"/>
              <a:gd name="connsiteX66" fmla="*/ 6197490 w 6568309"/>
              <a:gd name="connsiteY66" fmla="*/ 3531827 h 6858000"/>
              <a:gd name="connsiteX67" fmla="*/ 6208018 w 6568309"/>
              <a:gd name="connsiteY67" fmla="*/ 3570877 h 6858000"/>
              <a:gd name="connsiteX68" fmla="*/ 6205920 w 6568309"/>
              <a:gd name="connsiteY68" fmla="*/ 3583849 h 6858000"/>
              <a:gd name="connsiteX69" fmla="*/ 6199616 w 6568309"/>
              <a:gd name="connsiteY69" fmla="*/ 3592763 h 6858000"/>
              <a:gd name="connsiteX70" fmla="*/ 6181288 w 6568309"/>
              <a:gd name="connsiteY70" fmla="*/ 3653485 h 6858000"/>
              <a:gd name="connsiteX71" fmla="*/ 6175963 w 6568309"/>
              <a:gd name="connsiteY71" fmla="*/ 3670528 h 6858000"/>
              <a:gd name="connsiteX72" fmla="*/ 6176722 w 6568309"/>
              <a:gd name="connsiteY72" fmla="*/ 3685990 h 6858000"/>
              <a:gd name="connsiteX73" fmla="*/ 6181549 w 6568309"/>
              <a:gd name="connsiteY73" fmla="*/ 3690283 h 6858000"/>
              <a:gd name="connsiteX74" fmla="*/ 6179476 w 6568309"/>
              <a:gd name="connsiteY74" fmla="*/ 3699787 h 6858000"/>
              <a:gd name="connsiteX75" fmla="*/ 6180040 w 6568309"/>
              <a:gd name="connsiteY75" fmla="*/ 3702486 h 6858000"/>
              <a:gd name="connsiteX76" fmla="*/ 6182155 w 6568309"/>
              <a:gd name="connsiteY76" fmla="*/ 3717784 h 6858000"/>
              <a:gd name="connsiteX77" fmla="*/ 6158980 w 6568309"/>
              <a:gd name="connsiteY77" fmla="*/ 3746229 h 6858000"/>
              <a:gd name="connsiteX78" fmla="*/ 6096049 w 6568309"/>
              <a:gd name="connsiteY78" fmla="*/ 3924910 h 6858000"/>
              <a:gd name="connsiteX79" fmla="*/ 6069712 w 6568309"/>
              <a:gd name="connsiteY79" fmla="*/ 3989353 h 6858000"/>
              <a:gd name="connsiteX80" fmla="*/ 6067330 w 6568309"/>
              <a:gd name="connsiteY80" fmla="*/ 4033899 h 6858000"/>
              <a:gd name="connsiteX81" fmla="*/ 6061081 w 6568309"/>
              <a:gd name="connsiteY81" fmla="*/ 4142250 h 6858000"/>
              <a:gd name="connsiteX82" fmla="*/ 6042858 w 6568309"/>
              <a:gd name="connsiteY82" fmla="*/ 4329442 h 6858000"/>
              <a:gd name="connsiteX83" fmla="*/ 6034182 w 6568309"/>
              <a:gd name="connsiteY83" fmla="*/ 4456184 h 6858000"/>
              <a:gd name="connsiteX84" fmla="*/ 6029178 w 6568309"/>
              <a:gd name="connsiteY84" fmla="*/ 4468478 h 6858000"/>
              <a:gd name="connsiteX85" fmla="*/ 6029974 w 6568309"/>
              <a:gd name="connsiteY85" fmla="*/ 4469862 h 6858000"/>
              <a:gd name="connsiteX86" fmla="*/ 6028340 w 6568309"/>
              <a:gd name="connsiteY86" fmla="*/ 4483797 h 6858000"/>
              <a:gd name="connsiteX87" fmla="*/ 6025168 w 6568309"/>
              <a:gd name="connsiteY87" fmla="*/ 4487091 h 6858000"/>
              <a:gd name="connsiteX88" fmla="*/ 6023164 w 6568309"/>
              <a:gd name="connsiteY88" fmla="*/ 4496728 h 6858000"/>
              <a:gd name="connsiteX89" fmla="*/ 6016839 w 6568309"/>
              <a:gd name="connsiteY89" fmla="*/ 4515918 h 6858000"/>
              <a:gd name="connsiteX90" fmla="*/ 6017886 w 6568309"/>
              <a:gd name="connsiteY90" fmla="*/ 4519316 h 6858000"/>
              <a:gd name="connsiteX91" fmla="*/ 6011819 w 6568309"/>
              <a:gd name="connsiteY91" fmla="*/ 4547957 h 6858000"/>
              <a:gd name="connsiteX92" fmla="*/ 6012791 w 6568309"/>
              <a:gd name="connsiteY92" fmla="*/ 4548262 h 6858000"/>
              <a:gd name="connsiteX93" fmla="*/ 6015703 w 6568309"/>
              <a:gd name="connsiteY93" fmla="*/ 4555939 h 6858000"/>
              <a:gd name="connsiteX94" fmla="*/ 6018854 w 6568309"/>
              <a:gd name="connsiteY94" fmla="*/ 4570815 h 6858000"/>
              <a:gd name="connsiteX95" fmla="*/ 6033000 w 6568309"/>
              <a:gd name="connsiteY95" fmla="*/ 4633846 h 6858000"/>
              <a:gd name="connsiteX96" fmla="*/ 6032325 w 6568309"/>
              <a:gd name="connsiteY96" fmla="*/ 4639816 h 6858000"/>
              <a:gd name="connsiteX97" fmla="*/ 6032549 w 6568309"/>
              <a:gd name="connsiteY97" fmla="*/ 4639923 h 6858000"/>
              <a:gd name="connsiteX98" fmla="*/ 6032309 w 6568309"/>
              <a:gd name="connsiteY98" fmla="*/ 4646192 h 6858000"/>
              <a:gd name="connsiteX99" fmla="*/ 6031095 w 6568309"/>
              <a:gd name="connsiteY99" fmla="*/ 4650706 h 6858000"/>
              <a:gd name="connsiteX100" fmla="*/ 6029786 w 6568309"/>
              <a:gd name="connsiteY100" fmla="*/ 4662290 h 6858000"/>
              <a:gd name="connsiteX101" fmla="*/ 6030911 w 6568309"/>
              <a:gd name="connsiteY101" fmla="*/ 4666180 h 6858000"/>
              <a:gd name="connsiteX102" fmla="*/ 6033630 w 6568309"/>
              <a:gd name="connsiteY102" fmla="*/ 4667585 h 6858000"/>
              <a:gd name="connsiteX103" fmla="*/ 6033189 w 6568309"/>
              <a:gd name="connsiteY103" fmla="*/ 4668660 h 6858000"/>
              <a:gd name="connsiteX104" fmla="*/ 6038764 w 6568309"/>
              <a:gd name="connsiteY104" fmla="*/ 4689807 h 6858000"/>
              <a:gd name="connsiteX105" fmla="*/ 6042217 w 6568309"/>
              <a:gd name="connsiteY105" fmla="*/ 4737890 h 6858000"/>
              <a:gd name="connsiteX106" fmla="*/ 6040543 w 6568309"/>
              <a:gd name="connsiteY106" fmla="*/ 4765657 h 6858000"/>
              <a:gd name="connsiteX107" fmla="*/ 6039956 w 6568309"/>
              <a:gd name="connsiteY107" fmla="*/ 4841463 h 6858000"/>
              <a:gd name="connsiteX108" fmla="*/ 6057123 w 6568309"/>
              <a:gd name="connsiteY108" fmla="*/ 4969863 h 6858000"/>
              <a:gd name="connsiteX109" fmla="*/ 6055039 w 6568309"/>
              <a:gd name="connsiteY109" fmla="*/ 4974028 h 6858000"/>
              <a:gd name="connsiteX110" fmla="*/ 6053462 w 6568309"/>
              <a:gd name="connsiteY110" fmla="*/ 4980318 h 6858000"/>
              <a:gd name="connsiteX111" fmla="*/ 6053643 w 6568309"/>
              <a:gd name="connsiteY111" fmla="*/ 4980501 h 6858000"/>
              <a:gd name="connsiteX112" fmla="*/ 6051733 w 6568309"/>
              <a:gd name="connsiteY112" fmla="*/ 4986338 h 6858000"/>
              <a:gd name="connsiteX113" fmla="*/ 6049602 w 6568309"/>
              <a:gd name="connsiteY113" fmla="*/ 4991296 h 6858000"/>
              <a:gd name="connsiteX114" fmla="*/ 6075165 w 6568309"/>
              <a:gd name="connsiteY114" fmla="*/ 5076895 h 6858000"/>
              <a:gd name="connsiteX115" fmla="*/ 6073751 w 6568309"/>
              <a:gd name="connsiteY115" fmla="*/ 5081568 h 6858000"/>
              <a:gd name="connsiteX116" fmla="*/ 6073150 w 6568309"/>
              <a:gd name="connsiteY116" fmla="*/ 5088173 h 6858000"/>
              <a:gd name="connsiteX117" fmla="*/ 6073355 w 6568309"/>
              <a:gd name="connsiteY117" fmla="*/ 5088300 h 6858000"/>
              <a:gd name="connsiteX118" fmla="*/ 6072362 w 6568309"/>
              <a:gd name="connsiteY118" fmla="*/ 5094558 h 6858000"/>
              <a:gd name="connsiteX119" fmla="*/ 6064726 w 6568309"/>
              <a:gd name="connsiteY119" fmla="*/ 5125620 h 6858000"/>
              <a:gd name="connsiteX120" fmla="*/ 6065415 w 6568309"/>
              <a:gd name="connsiteY120" fmla="*/ 5268004 h 6858000"/>
              <a:gd name="connsiteX121" fmla="*/ 6066081 w 6568309"/>
              <a:gd name="connsiteY121" fmla="*/ 5269530 h 6858000"/>
              <a:gd name="connsiteX122" fmla="*/ 6043407 w 6568309"/>
              <a:gd name="connsiteY122" fmla="*/ 5390941 h 6858000"/>
              <a:gd name="connsiteX123" fmla="*/ 6025377 w 6568309"/>
              <a:gd name="connsiteY123" fmla="*/ 5539927 h 6858000"/>
              <a:gd name="connsiteX124" fmla="*/ 6010052 w 6568309"/>
              <a:gd name="connsiteY124" fmla="*/ 5791594 h 6858000"/>
              <a:gd name="connsiteX125" fmla="*/ 5994220 w 6568309"/>
              <a:gd name="connsiteY125" fmla="*/ 5855206 h 6858000"/>
              <a:gd name="connsiteX126" fmla="*/ 5982580 w 6568309"/>
              <a:gd name="connsiteY126" fmla="*/ 5873582 h 6858000"/>
              <a:gd name="connsiteX127" fmla="*/ 5983608 w 6568309"/>
              <a:gd name="connsiteY127" fmla="*/ 5876037 h 6858000"/>
              <a:gd name="connsiteX128" fmla="*/ 5983535 w 6568309"/>
              <a:gd name="connsiteY128" fmla="*/ 5886534 h 6858000"/>
              <a:gd name="connsiteX129" fmla="*/ 5988737 w 6568309"/>
              <a:gd name="connsiteY129" fmla="*/ 5888644 h 6858000"/>
              <a:gd name="connsiteX130" fmla="*/ 5992371 w 6568309"/>
              <a:gd name="connsiteY130" fmla="*/ 5903832 h 6858000"/>
              <a:gd name="connsiteX131" fmla="*/ 5990780 w 6568309"/>
              <a:gd name="connsiteY131" fmla="*/ 5923391 h 6858000"/>
              <a:gd name="connsiteX132" fmla="*/ 5993870 w 6568309"/>
              <a:gd name="connsiteY132" fmla="*/ 6013205 h 6858000"/>
              <a:gd name="connsiteX133" fmla="*/ 5997673 w 6568309"/>
              <a:gd name="connsiteY133" fmla="*/ 6074018 h 6858000"/>
              <a:gd name="connsiteX134" fmla="*/ 6014840 w 6568309"/>
              <a:gd name="connsiteY134" fmla="*/ 6130837 h 6858000"/>
              <a:gd name="connsiteX135" fmla="*/ 6010704 w 6568309"/>
              <a:gd name="connsiteY135" fmla="*/ 6152982 h 6858000"/>
              <a:gd name="connsiteX136" fmla="*/ 6038294 w 6568309"/>
              <a:gd name="connsiteY136" fmla="*/ 6221100 h 6858000"/>
              <a:gd name="connsiteX137" fmla="*/ 6052331 w 6568309"/>
              <a:gd name="connsiteY137" fmla="*/ 6287550 h 6858000"/>
              <a:gd name="connsiteX138" fmla="*/ 6074143 w 6568309"/>
              <a:gd name="connsiteY138" fmla="*/ 6401595 h 6858000"/>
              <a:gd name="connsiteX139" fmla="*/ 6060199 w 6568309"/>
              <a:gd name="connsiteY139" fmla="*/ 6487110 h 6858000"/>
              <a:gd name="connsiteX140" fmla="*/ 6081156 w 6568309"/>
              <a:gd name="connsiteY140" fmla="*/ 6588589 h 6858000"/>
              <a:gd name="connsiteX141" fmla="*/ 6114944 w 6568309"/>
              <a:gd name="connsiteY141" fmla="*/ 6769963 h 6858000"/>
              <a:gd name="connsiteX142" fmla="*/ 6128950 w 6568309"/>
              <a:gd name="connsiteY142" fmla="*/ 6835814 h 6858000"/>
              <a:gd name="connsiteX143" fmla="*/ 6132536 w 6568309"/>
              <a:gd name="connsiteY143" fmla="*/ 6858000 h 6858000"/>
              <a:gd name="connsiteX144" fmla="*/ 4789511 w 6568309"/>
              <a:gd name="connsiteY144" fmla="*/ 6858000 h 6858000"/>
              <a:gd name="connsiteX145" fmla="*/ 1866294 w 6568309"/>
              <a:gd name="connsiteY145" fmla="*/ 6858000 h 6858000"/>
              <a:gd name="connsiteX146" fmla="*/ 1705866 w 6568309"/>
              <a:gd name="connsiteY146" fmla="*/ 6858000 h 6858000"/>
              <a:gd name="connsiteX147" fmla="*/ 1343025 w 6568309"/>
              <a:gd name="connsiteY147" fmla="*/ 6858000 h 6858000"/>
              <a:gd name="connsiteX148" fmla="*/ 523269 w 6568309"/>
              <a:gd name="connsiteY148" fmla="*/ 6858000 h 6858000"/>
              <a:gd name="connsiteX149" fmla="*/ 362841 w 6568309"/>
              <a:gd name="connsiteY149" fmla="*/ 6858000 h 6858000"/>
              <a:gd name="connsiteX150" fmla="*/ 0 w 6568309"/>
              <a:gd name="connsiteY15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568309" h="6858000">
                <a:moveTo>
                  <a:pt x="0" y="0"/>
                </a:moveTo>
                <a:lnTo>
                  <a:pt x="362841" y="0"/>
                </a:lnTo>
                <a:lnTo>
                  <a:pt x="523269" y="0"/>
                </a:lnTo>
                <a:lnTo>
                  <a:pt x="1343025" y="0"/>
                </a:lnTo>
                <a:lnTo>
                  <a:pt x="1705866" y="0"/>
                </a:lnTo>
                <a:lnTo>
                  <a:pt x="1866294" y="0"/>
                </a:lnTo>
                <a:lnTo>
                  <a:pt x="5225154" y="0"/>
                </a:lnTo>
                <a:lnTo>
                  <a:pt x="6568179" y="0"/>
                </a:lnTo>
                <a:lnTo>
                  <a:pt x="6568309" y="1"/>
                </a:lnTo>
                <a:lnTo>
                  <a:pt x="6562951" y="30700"/>
                </a:lnTo>
                <a:cubicBezTo>
                  <a:pt x="6559126" y="84364"/>
                  <a:pt x="6548218" y="241149"/>
                  <a:pt x="6547446" y="310025"/>
                </a:cubicBezTo>
                <a:cubicBezTo>
                  <a:pt x="6550151" y="367544"/>
                  <a:pt x="6557712" y="408251"/>
                  <a:pt x="6558316" y="443960"/>
                </a:cubicBezTo>
                <a:cubicBezTo>
                  <a:pt x="6555224" y="499397"/>
                  <a:pt x="6534767" y="604434"/>
                  <a:pt x="6528896" y="642659"/>
                </a:cubicBezTo>
                <a:cubicBezTo>
                  <a:pt x="6535204" y="657287"/>
                  <a:pt x="6515365" y="658191"/>
                  <a:pt x="6523095" y="673307"/>
                </a:cubicBezTo>
                <a:cubicBezTo>
                  <a:pt x="6523388" y="693769"/>
                  <a:pt x="6506868" y="797295"/>
                  <a:pt x="6496169" y="839641"/>
                </a:cubicBezTo>
                <a:cubicBezTo>
                  <a:pt x="6484119" y="887148"/>
                  <a:pt x="6457817" y="937731"/>
                  <a:pt x="6450789" y="958357"/>
                </a:cubicBezTo>
                <a:cubicBezTo>
                  <a:pt x="6443760" y="978983"/>
                  <a:pt x="6459217" y="936930"/>
                  <a:pt x="6453996" y="963398"/>
                </a:cubicBezTo>
                <a:cubicBezTo>
                  <a:pt x="6448777" y="989867"/>
                  <a:pt x="6425575" y="1087010"/>
                  <a:pt x="6419467" y="1117169"/>
                </a:cubicBezTo>
                <a:cubicBezTo>
                  <a:pt x="6431540" y="1118586"/>
                  <a:pt x="6409651" y="1135372"/>
                  <a:pt x="6417348" y="1144352"/>
                </a:cubicBezTo>
                <a:cubicBezTo>
                  <a:pt x="6424109" y="1150681"/>
                  <a:pt x="6419047" y="1157251"/>
                  <a:pt x="6418473" y="1164484"/>
                </a:cubicBezTo>
                <a:cubicBezTo>
                  <a:pt x="6423767" y="1173524"/>
                  <a:pt x="6413947" y="1205209"/>
                  <a:pt x="6406979" y="1213829"/>
                </a:cubicBezTo>
                <a:cubicBezTo>
                  <a:pt x="6382818" y="1235037"/>
                  <a:pt x="6400452" y="1277327"/>
                  <a:pt x="6381928" y="1294823"/>
                </a:cubicBezTo>
                <a:cubicBezTo>
                  <a:pt x="6379195" y="1300845"/>
                  <a:pt x="6378069" y="1306615"/>
                  <a:pt x="6377948" y="1312193"/>
                </a:cubicBezTo>
                <a:lnTo>
                  <a:pt x="6379894" y="1327626"/>
                </a:lnTo>
                <a:lnTo>
                  <a:pt x="6385024" y="1331644"/>
                </a:lnTo>
                <a:lnTo>
                  <a:pt x="6383696" y="1341276"/>
                </a:lnTo>
                <a:cubicBezTo>
                  <a:pt x="6383952" y="1342166"/>
                  <a:pt x="6384208" y="1343055"/>
                  <a:pt x="6384464" y="1343945"/>
                </a:cubicBezTo>
                <a:cubicBezTo>
                  <a:pt x="6385957" y="1349040"/>
                  <a:pt x="6387253" y="1354080"/>
                  <a:pt x="6387748" y="1359134"/>
                </a:cubicBezTo>
                <a:cubicBezTo>
                  <a:pt x="6384363" y="1373109"/>
                  <a:pt x="6372802" y="1397612"/>
                  <a:pt x="6364157" y="1427803"/>
                </a:cubicBezTo>
                <a:cubicBezTo>
                  <a:pt x="6348141" y="1460349"/>
                  <a:pt x="6348362" y="1505076"/>
                  <a:pt x="6335874" y="1540278"/>
                </a:cubicBezTo>
                <a:lnTo>
                  <a:pt x="6331892" y="1547262"/>
                </a:lnTo>
                <a:lnTo>
                  <a:pt x="6332744" y="1577056"/>
                </a:lnTo>
                <a:cubicBezTo>
                  <a:pt x="6335859" y="1582205"/>
                  <a:pt x="6336674" y="1589568"/>
                  <a:pt x="6333604" y="1595898"/>
                </a:cubicBezTo>
                <a:lnTo>
                  <a:pt x="6324749" y="1703726"/>
                </a:lnTo>
                <a:cubicBezTo>
                  <a:pt x="6324080" y="1739332"/>
                  <a:pt x="6318019" y="1754453"/>
                  <a:pt x="6329594" y="1809535"/>
                </a:cubicBezTo>
                <a:cubicBezTo>
                  <a:pt x="6344930" y="1868036"/>
                  <a:pt x="6323725" y="1952670"/>
                  <a:pt x="6329062" y="2018310"/>
                </a:cubicBezTo>
                <a:cubicBezTo>
                  <a:pt x="6308075" y="2053162"/>
                  <a:pt x="6326925" y="2034561"/>
                  <a:pt x="6321735" y="2071355"/>
                </a:cubicBezTo>
                <a:lnTo>
                  <a:pt x="6322678" y="2141166"/>
                </a:lnTo>
                <a:lnTo>
                  <a:pt x="6321340" y="2154548"/>
                </a:lnTo>
                <a:lnTo>
                  <a:pt x="6316582" y="2158153"/>
                </a:lnTo>
                <a:lnTo>
                  <a:pt x="6311428" y="2178174"/>
                </a:lnTo>
                <a:cubicBezTo>
                  <a:pt x="6310177" y="2185696"/>
                  <a:pt x="6309622" y="2193828"/>
                  <a:pt x="6310192" y="2202858"/>
                </a:cubicBezTo>
                <a:cubicBezTo>
                  <a:pt x="6319667" y="2232772"/>
                  <a:pt x="6296459" y="2283357"/>
                  <a:pt x="6309211" y="2320214"/>
                </a:cubicBezTo>
                <a:cubicBezTo>
                  <a:pt x="6307537" y="2355906"/>
                  <a:pt x="6302490" y="2394678"/>
                  <a:pt x="6300151" y="2417011"/>
                </a:cubicBezTo>
                <a:cubicBezTo>
                  <a:pt x="6292303" y="2426377"/>
                  <a:pt x="6304439" y="2456509"/>
                  <a:pt x="6295176" y="2454207"/>
                </a:cubicBezTo>
                <a:cubicBezTo>
                  <a:pt x="6299335" y="2464947"/>
                  <a:pt x="6297305" y="2476105"/>
                  <a:pt x="6293727" y="2487203"/>
                </a:cubicBezTo>
                <a:lnTo>
                  <a:pt x="6285477" y="2512282"/>
                </a:lnTo>
                <a:cubicBezTo>
                  <a:pt x="6285720" y="2512961"/>
                  <a:pt x="6285962" y="2513640"/>
                  <a:pt x="6286205" y="2514318"/>
                </a:cubicBezTo>
                <a:cubicBezTo>
                  <a:pt x="6292347" y="2534324"/>
                  <a:pt x="6298487" y="2554328"/>
                  <a:pt x="6304629" y="2574334"/>
                </a:cubicBezTo>
                <a:lnTo>
                  <a:pt x="6303842" y="2579877"/>
                </a:lnTo>
                <a:cubicBezTo>
                  <a:pt x="6303729" y="2585644"/>
                  <a:pt x="6304006" y="2603388"/>
                  <a:pt x="6303953" y="2608928"/>
                </a:cubicBezTo>
                <a:lnTo>
                  <a:pt x="6303530" y="2613111"/>
                </a:lnTo>
                <a:lnTo>
                  <a:pt x="6297474" y="2621996"/>
                </a:lnTo>
                <a:lnTo>
                  <a:pt x="6299263" y="2634265"/>
                </a:lnTo>
                <a:lnTo>
                  <a:pt x="6293065" y="2647237"/>
                </a:lnTo>
                <a:cubicBezTo>
                  <a:pt x="6294685" y="2648158"/>
                  <a:pt x="6296180" y="2649356"/>
                  <a:pt x="6297496" y="2650786"/>
                </a:cubicBezTo>
                <a:lnTo>
                  <a:pt x="6301708" y="2661993"/>
                </a:lnTo>
                <a:lnTo>
                  <a:pt x="6295884" y="2670949"/>
                </a:lnTo>
                <a:cubicBezTo>
                  <a:pt x="6304913" y="2672007"/>
                  <a:pt x="6294429" y="2681695"/>
                  <a:pt x="6291714" y="2690255"/>
                </a:cubicBezTo>
                <a:lnTo>
                  <a:pt x="6292327" y="2695683"/>
                </a:lnTo>
                <a:lnTo>
                  <a:pt x="6284410" y="2713964"/>
                </a:lnTo>
                <a:lnTo>
                  <a:pt x="6280410" y="2730175"/>
                </a:lnTo>
                <a:lnTo>
                  <a:pt x="6288082" y="2763497"/>
                </a:lnTo>
                <a:lnTo>
                  <a:pt x="6260924" y="3051539"/>
                </a:lnTo>
                <a:cubicBezTo>
                  <a:pt x="6251455" y="3165645"/>
                  <a:pt x="6222174" y="3216611"/>
                  <a:pt x="6210151" y="3335396"/>
                </a:cubicBezTo>
                <a:lnTo>
                  <a:pt x="6212034" y="3456509"/>
                </a:lnTo>
                <a:lnTo>
                  <a:pt x="6197490" y="3531827"/>
                </a:lnTo>
                <a:lnTo>
                  <a:pt x="6208018" y="3570877"/>
                </a:lnTo>
                <a:lnTo>
                  <a:pt x="6205920" y="3583849"/>
                </a:lnTo>
                <a:lnTo>
                  <a:pt x="6199616" y="3592763"/>
                </a:lnTo>
                <a:cubicBezTo>
                  <a:pt x="6191839" y="3613948"/>
                  <a:pt x="6196204" y="3641245"/>
                  <a:pt x="6181288" y="3653485"/>
                </a:cubicBezTo>
                <a:cubicBezTo>
                  <a:pt x="6178087" y="3659316"/>
                  <a:pt x="6176516" y="3664985"/>
                  <a:pt x="6175963" y="3670528"/>
                </a:cubicBezTo>
                <a:lnTo>
                  <a:pt x="6176722" y="3685990"/>
                </a:lnTo>
                <a:lnTo>
                  <a:pt x="6181549" y="3690283"/>
                </a:lnTo>
                <a:lnTo>
                  <a:pt x="6179476" y="3699787"/>
                </a:lnTo>
                <a:cubicBezTo>
                  <a:pt x="6179664" y="3700686"/>
                  <a:pt x="6179852" y="3701586"/>
                  <a:pt x="6180040" y="3702486"/>
                </a:cubicBezTo>
                <a:cubicBezTo>
                  <a:pt x="6181140" y="3707637"/>
                  <a:pt x="6182047" y="3712728"/>
                  <a:pt x="6182155" y="3717784"/>
                </a:cubicBezTo>
                <a:cubicBezTo>
                  <a:pt x="6156678" y="3711701"/>
                  <a:pt x="6178864" y="3759789"/>
                  <a:pt x="6158980" y="3746229"/>
                </a:cubicBezTo>
                <a:cubicBezTo>
                  <a:pt x="6144630" y="3780750"/>
                  <a:pt x="6117520" y="3867558"/>
                  <a:pt x="6096049" y="3924910"/>
                </a:cubicBezTo>
                <a:lnTo>
                  <a:pt x="6069712" y="3989353"/>
                </a:lnTo>
                <a:lnTo>
                  <a:pt x="6067330" y="4033899"/>
                </a:lnTo>
                <a:cubicBezTo>
                  <a:pt x="6065506" y="4070470"/>
                  <a:pt x="6063599" y="4110146"/>
                  <a:pt x="6061081" y="4142250"/>
                </a:cubicBezTo>
                <a:cubicBezTo>
                  <a:pt x="6055260" y="4200007"/>
                  <a:pt x="6045907" y="4278998"/>
                  <a:pt x="6042858" y="4329442"/>
                </a:cubicBezTo>
                <a:cubicBezTo>
                  <a:pt x="6038376" y="4381764"/>
                  <a:pt x="6036461" y="4433012"/>
                  <a:pt x="6034182" y="4456184"/>
                </a:cubicBezTo>
                <a:lnTo>
                  <a:pt x="6029178" y="4468478"/>
                </a:lnTo>
                <a:lnTo>
                  <a:pt x="6029974" y="4469862"/>
                </a:lnTo>
                <a:cubicBezTo>
                  <a:pt x="6031287" y="4476321"/>
                  <a:pt x="6030316" y="4480555"/>
                  <a:pt x="6028340" y="4483797"/>
                </a:cubicBezTo>
                <a:lnTo>
                  <a:pt x="6025168" y="4487091"/>
                </a:lnTo>
                <a:lnTo>
                  <a:pt x="6023164" y="4496728"/>
                </a:lnTo>
                <a:lnTo>
                  <a:pt x="6016839" y="4515918"/>
                </a:lnTo>
                <a:cubicBezTo>
                  <a:pt x="6017189" y="4517049"/>
                  <a:pt x="6017537" y="4518182"/>
                  <a:pt x="6017886" y="4519316"/>
                </a:cubicBezTo>
                <a:lnTo>
                  <a:pt x="6011819" y="4547957"/>
                </a:lnTo>
                <a:lnTo>
                  <a:pt x="6012791" y="4548262"/>
                </a:lnTo>
                <a:cubicBezTo>
                  <a:pt x="6014837" y="4549595"/>
                  <a:pt x="6016087" y="4551811"/>
                  <a:pt x="6015703" y="4555939"/>
                </a:cubicBezTo>
                <a:cubicBezTo>
                  <a:pt x="6031790" y="4548276"/>
                  <a:pt x="6021405" y="4557977"/>
                  <a:pt x="6018854" y="4570815"/>
                </a:cubicBezTo>
                <a:cubicBezTo>
                  <a:pt x="6021736" y="4583801"/>
                  <a:pt x="6030754" y="4622347"/>
                  <a:pt x="6033000" y="4633846"/>
                </a:cubicBezTo>
                <a:lnTo>
                  <a:pt x="6032325" y="4639816"/>
                </a:lnTo>
                <a:lnTo>
                  <a:pt x="6032549" y="4639923"/>
                </a:lnTo>
                <a:cubicBezTo>
                  <a:pt x="6032911" y="4641190"/>
                  <a:pt x="6032878" y="4643141"/>
                  <a:pt x="6032309" y="4646192"/>
                </a:cubicBezTo>
                <a:lnTo>
                  <a:pt x="6031095" y="4650706"/>
                </a:lnTo>
                <a:lnTo>
                  <a:pt x="6029786" y="4662290"/>
                </a:lnTo>
                <a:cubicBezTo>
                  <a:pt x="6030161" y="4663587"/>
                  <a:pt x="6030536" y="4664883"/>
                  <a:pt x="6030911" y="4666180"/>
                </a:cubicBezTo>
                <a:lnTo>
                  <a:pt x="6033630" y="4667585"/>
                </a:lnTo>
                <a:lnTo>
                  <a:pt x="6033189" y="4668660"/>
                </a:lnTo>
                <a:cubicBezTo>
                  <a:pt x="6027286" y="4676831"/>
                  <a:pt x="6019767" y="4679345"/>
                  <a:pt x="6038764" y="4689807"/>
                </a:cubicBezTo>
                <a:cubicBezTo>
                  <a:pt x="6028616" y="4708535"/>
                  <a:pt x="6040474" y="4712235"/>
                  <a:pt x="6042217" y="4737890"/>
                </a:cubicBezTo>
                <a:cubicBezTo>
                  <a:pt x="6033362" y="4748600"/>
                  <a:pt x="6035273" y="4757223"/>
                  <a:pt x="6040543" y="4765657"/>
                </a:cubicBezTo>
                <a:cubicBezTo>
                  <a:pt x="6034416" y="4790618"/>
                  <a:pt x="6040696" y="4813399"/>
                  <a:pt x="6039956" y="4841463"/>
                </a:cubicBezTo>
                <a:lnTo>
                  <a:pt x="6057123" y="4969863"/>
                </a:lnTo>
                <a:lnTo>
                  <a:pt x="6055039" y="4974028"/>
                </a:lnTo>
                <a:cubicBezTo>
                  <a:pt x="6053860" y="4976933"/>
                  <a:pt x="6053409" y="4978909"/>
                  <a:pt x="6053462" y="4980318"/>
                </a:cubicBezTo>
                <a:lnTo>
                  <a:pt x="6053643" y="4980501"/>
                </a:lnTo>
                <a:lnTo>
                  <a:pt x="6051733" y="4986338"/>
                </a:lnTo>
                <a:lnTo>
                  <a:pt x="6049602" y="4991296"/>
                </a:lnTo>
                <a:cubicBezTo>
                  <a:pt x="6058123" y="5019829"/>
                  <a:pt x="6066643" y="5048361"/>
                  <a:pt x="6075165" y="5076895"/>
                </a:cubicBezTo>
                <a:lnTo>
                  <a:pt x="6073751" y="5081568"/>
                </a:lnTo>
                <a:cubicBezTo>
                  <a:pt x="6073034" y="5084748"/>
                  <a:pt x="6072888" y="5086810"/>
                  <a:pt x="6073150" y="5088173"/>
                </a:cubicBezTo>
                <a:lnTo>
                  <a:pt x="6073355" y="5088300"/>
                </a:lnTo>
                <a:lnTo>
                  <a:pt x="6072362" y="5094558"/>
                </a:lnTo>
                <a:cubicBezTo>
                  <a:pt x="6070184" y="5105196"/>
                  <a:pt x="6067588" y="5115626"/>
                  <a:pt x="6064726" y="5125620"/>
                </a:cubicBezTo>
                <a:cubicBezTo>
                  <a:pt x="6063568" y="5154527"/>
                  <a:pt x="6065189" y="5244020"/>
                  <a:pt x="6065415" y="5268004"/>
                </a:cubicBezTo>
                <a:cubicBezTo>
                  <a:pt x="6065637" y="5268513"/>
                  <a:pt x="6065860" y="5269021"/>
                  <a:pt x="6066081" y="5269530"/>
                </a:cubicBezTo>
                <a:lnTo>
                  <a:pt x="6043407" y="5390941"/>
                </a:lnTo>
                <a:cubicBezTo>
                  <a:pt x="6032545" y="5438194"/>
                  <a:pt x="6020942" y="5465286"/>
                  <a:pt x="6025377" y="5539927"/>
                </a:cubicBezTo>
                <a:cubicBezTo>
                  <a:pt x="6019787" y="5610775"/>
                  <a:pt x="6013913" y="5740573"/>
                  <a:pt x="6010052" y="5791594"/>
                </a:cubicBezTo>
                <a:cubicBezTo>
                  <a:pt x="5989401" y="5787060"/>
                  <a:pt x="6018524" y="5849672"/>
                  <a:pt x="5994220" y="5855206"/>
                </a:cubicBezTo>
                <a:cubicBezTo>
                  <a:pt x="5995282" y="5860240"/>
                  <a:pt x="5980598" y="5868910"/>
                  <a:pt x="5982580" y="5873582"/>
                </a:cubicBezTo>
                <a:cubicBezTo>
                  <a:pt x="5982922" y="5874401"/>
                  <a:pt x="5983265" y="5875218"/>
                  <a:pt x="5983608" y="5876037"/>
                </a:cubicBezTo>
                <a:lnTo>
                  <a:pt x="5983535" y="5886534"/>
                </a:lnTo>
                <a:lnTo>
                  <a:pt x="5988737" y="5888644"/>
                </a:lnTo>
                <a:cubicBezTo>
                  <a:pt x="5989948" y="5893707"/>
                  <a:pt x="5991159" y="5898769"/>
                  <a:pt x="5992371" y="5903832"/>
                </a:cubicBezTo>
                <a:cubicBezTo>
                  <a:pt x="5992924" y="5909651"/>
                  <a:pt x="5992578" y="5916068"/>
                  <a:pt x="5990780" y="5923391"/>
                </a:cubicBezTo>
                <a:cubicBezTo>
                  <a:pt x="5975822" y="5948880"/>
                  <a:pt x="6013580" y="5981626"/>
                  <a:pt x="5993870" y="6013205"/>
                </a:cubicBezTo>
                <a:cubicBezTo>
                  <a:pt x="5988486" y="6024901"/>
                  <a:pt x="5991718" y="6066777"/>
                  <a:pt x="5997673" y="6074018"/>
                </a:cubicBezTo>
                <a:cubicBezTo>
                  <a:pt x="5998007" y="6081731"/>
                  <a:pt x="6007861" y="6126985"/>
                  <a:pt x="6014840" y="6130837"/>
                </a:cubicBezTo>
                <a:cubicBezTo>
                  <a:pt x="6022998" y="6137057"/>
                  <a:pt x="5999420" y="6156330"/>
                  <a:pt x="6010704" y="6152982"/>
                </a:cubicBezTo>
                <a:cubicBezTo>
                  <a:pt x="6008682" y="6186619"/>
                  <a:pt x="6039938" y="6191636"/>
                  <a:pt x="6038294" y="6221100"/>
                </a:cubicBezTo>
                <a:cubicBezTo>
                  <a:pt x="6039643" y="6222126"/>
                  <a:pt x="6046356" y="6257468"/>
                  <a:pt x="6052331" y="6287550"/>
                </a:cubicBezTo>
                <a:cubicBezTo>
                  <a:pt x="6058307" y="6317632"/>
                  <a:pt x="6082079" y="6391312"/>
                  <a:pt x="6074143" y="6401595"/>
                </a:cubicBezTo>
                <a:cubicBezTo>
                  <a:pt x="6074931" y="6423902"/>
                  <a:pt x="6059614" y="6432919"/>
                  <a:pt x="6060199" y="6487110"/>
                </a:cubicBezTo>
                <a:cubicBezTo>
                  <a:pt x="6075583" y="6574474"/>
                  <a:pt x="6076150" y="6553611"/>
                  <a:pt x="6081156" y="6588589"/>
                </a:cubicBezTo>
                <a:cubicBezTo>
                  <a:pt x="6102088" y="6637976"/>
                  <a:pt x="6067660" y="6687723"/>
                  <a:pt x="6114944" y="6769963"/>
                </a:cubicBezTo>
                <a:cubicBezTo>
                  <a:pt x="6130462" y="6819284"/>
                  <a:pt x="6119243" y="6817955"/>
                  <a:pt x="6128950" y="6835814"/>
                </a:cubicBezTo>
                <a:lnTo>
                  <a:pt x="6132536" y="6858000"/>
                </a:lnTo>
                <a:lnTo>
                  <a:pt x="4789511" y="6858000"/>
                </a:lnTo>
                <a:lnTo>
                  <a:pt x="1866294" y="6858000"/>
                </a:lnTo>
                <a:lnTo>
                  <a:pt x="1705866" y="6858000"/>
                </a:lnTo>
                <a:lnTo>
                  <a:pt x="1343025" y="6858000"/>
                </a:lnTo>
                <a:lnTo>
                  <a:pt x="523269" y="6858000"/>
                </a:lnTo>
                <a:lnTo>
                  <a:pt x="36284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3667ABB-0A56-4DFE-5D97-2274910F4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4932" y="22214"/>
            <a:ext cx="4784796" cy="898449"/>
          </a:xfrm>
        </p:spPr>
        <p:txBody>
          <a:bodyPr>
            <a:normAutofit/>
          </a:bodyPr>
          <a:lstStyle/>
          <a:p>
            <a:r>
              <a:rPr lang="da-DK" dirty="0"/>
              <a:t>SNAP-modellen 2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7467749-8D8F-82BC-3006-19C831B17F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223" y="669851"/>
            <a:ext cx="5773479" cy="61881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700" dirty="0"/>
              <a:t>Fire </a:t>
            </a:r>
            <a:r>
              <a:rPr lang="en-US" sz="2700" dirty="0" err="1"/>
              <a:t>grundlæggende</a:t>
            </a:r>
            <a:r>
              <a:rPr lang="en-US" sz="2700" dirty="0"/>
              <a:t> </a:t>
            </a:r>
            <a:r>
              <a:rPr lang="en-US" sz="2700" dirty="0" err="1"/>
              <a:t>kriminalitetsformer</a:t>
            </a:r>
            <a:br>
              <a:rPr lang="en-US" sz="2700" dirty="0"/>
            </a:br>
            <a:endParaRPr lang="en-US" sz="2700" dirty="0"/>
          </a:p>
          <a:p>
            <a:pPr marL="514350" indent="-514350">
              <a:buFont typeface="+mj-lt"/>
              <a:buAutoNum type="arabicPeriod"/>
            </a:pPr>
            <a:r>
              <a:rPr lang="da-DK" sz="2700" kern="1200" dirty="0">
                <a:latin typeface="+mn-lt"/>
                <a:ea typeface="+mn-ea"/>
                <a:cs typeface="+mn-cs"/>
              </a:rPr>
              <a:t>Overlevelseskriminalitet = Forårsaget af belastninger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700" kern="1200" dirty="0">
                <a:latin typeface="+mn-lt"/>
                <a:ea typeface="+mn-ea"/>
                <a:cs typeface="+mn-cs"/>
              </a:rPr>
              <a:t>Opvisningskriminalitet = Et resultat af ens netværk og sociale omgangskreds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700" dirty="0"/>
              <a:t>Oplevelsesk</a:t>
            </a:r>
            <a:r>
              <a:rPr lang="da-DK" sz="2700" kern="1200" dirty="0">
                <a:latin typeface="+mn-lt"/>
                <a:ea typeface="+mn-ea"/>
                <a:cs typeface="+mn-cs"/>
              </a:rPr>
              <a:t>riminalitet = begås, fordi det er attraktivt (fristelser og livsstil)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700" dirty="0"/>
              <a:t>= Organisk k</a:t>
            </a:r>
            <a:r>
              <a:rPr lang="da-DK" sz="2700" kern="1200" dirty="0">
                <a:latin typeface="+mn-lt"/>
                <a:ea typeface="+mn-ea"/>
                <a:cs typeface="+mn-cs"/>
              </a:rPr>
              <a:t>riminalitet = Et resultat af særlige karakteristika ved personen (graden af selvkontrol, involvering i risikoadfærd og socialt afvigende adfærd)</a:t>
            </a:r>
            <a:endParaRPr lang="en-US" sz="2700" kern="1200" dirty="0">
              <a:latin typeface="+mn-lt"/>
              <a:ea typeface="+mn-ea"/>
              <a:cs typeface="+mn-cs"/>
            </a:endParaRPr>
          </a:p>
          <a:p>
            <a:endParaRPr lang="da-DK" sz="17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0B0AE82-9D5D-6B22-18A5-50CF40FCD7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1702" y="2172941"/>
            <a:ext cx="6127119" cy="251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4255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5" name="Rectangle 308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87" name="Freeform: Shape 308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34669C1-A30B-BFB4-5074-2D9207CB1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SNAP-modellen 3</a:t>
            </a:r>
          </a:p>
        </p:txBody>
      </p:sp>
      <p:pic>
        <p:nvPicPr>
          <p:cNvPr id="3074" name="Picture 2" descr="Et billede, der indeholder tekst, skærmbillede, Font/skrifttype&#10;&#10;Indhold genereret af kunstig intelligens kan være forkert.">
            <a:extLst>
              <a:ext uri="{FF2B5EF4-FFF2-40B4-BE49-F238E27FC236}">
                <a16:creationId xmlns:a16="http://schemas.microsoft.com/office/drawing/2014/main" id="{76EAAAA9-9249-B431-F932-AD6BE580B30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2428" y="1053535"/>
            <a:ext cx="7225748" cy="4750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8037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AB37E2-957F-75EF-6483-6613FBCAB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hlinkClick r:id="rId3"/>
              </a:rPr>
              <a:t>10 personlige fortællinger om livet i den kriminelle underverden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0436860-A259-491E-AB48-D756D6051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690688"/>
            <a:ext cx="11070021" cy="448627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Hver gruppe skal finde: En oplæser, en sekretær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Opgave: I skal læse interviews med kriminelle, og derefter diskutere årsagsforklaringer mm. Fremhæv citater og faglige pointer.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Fælles opsamling</a:t>
            </a:r>
          </a:p>
          <a:p>
            <a:endParaRPr lang="da-DK" dirty="0"/>
          </a:p>
          <a:p>
            <a:r>
              <a:rPr lang="da-DK" dirty="0"/>
              <a:t>Gruppe 1: Thea, Julie </a:t>
            </a:r>
            <a:r>
              <a:rPr lang="da-DK" dirty="0">
                <a:sym typeface="Wingdings" panose="05000000000000000000" pitchFamily="2" charset="2"/>
              </a:rPr>
              <a:t>(Mads, Tom)</a:t>
            </a:r>
            <a:endParaRPr lang="da-DK" dirty="0"/>
          </a:p>
          <a:p>
            <a:r>
              <a:rPr lang="da-DK" dirty="0"/>
              <a:t>Gruppe 2: Oliver, Emmelie</a:t>
            </a:r>
            <a:r>
              <a:rPr lang="da-DK" dirty="0">
                <a:sym typeface="Wingdings" panose="05000000000000000000" pitchFamily="2" charset="2"/>
              </a:rPr>
              <a:t> (Casper, Trine, Jakob)</a:t>
            </a:r>
            <a:endParaRPr lang="da-DK" dirty="0"/>
          </a:p>
          <a:p>
            <a:r>
              <a:rPr lang="da-DK" dirty="0"/>
              <a:t>Gruppe 3: </a:t>
            </a:r>
            <a:r>
              <a:rPr lang="da-DK"/>
              <a:t>Katinka</a:t>
            </a:r>
            <a:r>
              <a:rPr lang="da-DK" dirty="0"/>
              <a:t>, Philip (Peter)</a:t>
            </a:r>
            <a:r>
              <a:rPr lang="da-DK" dirty="0">
                <a:sym typeface="Wingdings" panose="05000000000000000000" pitchFamily="2" charset="2"/>
              </a:rPr>
              <a:t> (John, Jens)</a:t>
            </a:r>
            <a:endParaRPr lang="da-DK" dirty="0"/>
          </a:p>
          <a:p>
            <a:r>
              <a:rPr lang="da-DK" dirty="0"/>
              <a:t>Gruppe 4: Freja, Kristine, Christine </a:t>
            </a:r>
            <a:r>
              <a:rPr lang="da-DK" dirty="0">
                <a:sym typeface="Wingdings" panose="05000000000000000000" pitchFamily="2" charset="2"/>
              </a:rPr>
              <a:t></a:t>
            </a:r>
            <a:r>
              <a:rPr lang="da-DK" dirty="0"/>
              <a:t> (Viktor, Hans, Frederik)</a:t>
            </a:r>
          </a:p>
        </p:txBody>
      </p:sp>
    </p:spTree>
    <p:extLst>
      <p:ext uri="{BB962C8B-B14F-4D97-AF65-F5344CB8AC3E}">
        <p14:creationId xmlns:p14="http://schemas.microsoft.com/office/powerpoint/2010/main" val="4640061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2389</TotalTime>
  <Words>201</Words>
  <Application>Microsoft Office PowerPoint</Application>
  <PresentationFormat>Widescreen</PresentationFormat>
  <Paragraphs>25</Paragraphs>
  <Slides>6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Office-tema</vt:lpstr>
      <vt:lpstr>Modul 5: SNAP-modellen</vt:lpstr>
      <vt:lpstr>Primær og sekundær socialisering?</vt:lpstr>
      <vt:lpstr>SNAP-modellen 1 (Kriminalitetsfaktorer) </vt:lpstr>
      <vt:lpstr>SNAP-modellen 2</vt:lpstr>
      <vt:lpstr>SNAP-modellen 3</vt:lpstr>
      <vt:lpstr>10 personlige fortællinger om livet i den kriminelle underverden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Økonomisk ligestilling + samfundsfaglig metode</dc:title>
  <dc:creator>Christoffer Østergaard Carstens</dc:creator>
  <cp:lastModifiedBy>Christoffer Østergaard Carstens</cp:lastModifiedBy>
  <cp:revision>1</cp:revision>
  <dcterms:created xsi:type="dcterms:W3CDTF">2024-05-20T20:32:44Z</dcterms:created>
  <dcterms:modified xsi:type="dcterms:W3CDTF">2025-03-07T21:10:37Z</dcterms:modified>
</cp:coreProperties>
</file>