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2"/>
  </p:notesMasterIdLst>
  <p:handoutMasterIdLst>
    <p:handoutMasterId r:id="rId13"/>
  </p:handoutMasterIdLst>
  <p:sldIdLst>
    <p:sldId id="264" r:id="rId5"/>
    <p:sldId id="313" r:id="rId6"/>
    <p:sldId id="314" r:id="rId7"/>
    <p:sldId id="315" r:id="rId8"/>
    <p:sldId id="316" r:id="rId9"/>
    <p:sldId id="317" r:id="rId10"/>
    <p:sldId id="312" r:id="rId11"/>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p:scale>
          <a:sx n="57" d="100"/>
          <a:sy n="57" d="100"/>
        </p:scale>
        <p:origin x="268" y="468"/>
      </p:cViewPr>
      <p:guideLst/>
    </p:cSldViewPr>
  </p:slideViewPr>
  <p:notesTextViewPr>
    <p:cViewPr>
      <p:scale>
        <a:sx n="1" d="1"/>
        <a:sy n="1" d="1"/>
      </p:scale>
      <p:origin x="0" y="0"/>
    </p:cViewPr>
  </p:notesTextViewPr>
  <p:notesViewPr>
    <p:cSldViewPr snapToGrid="0" showGuides="1">
      <p:cViewPr varScale="1">
        <p:scale>
          <a:sx n="87" d="100"/>
          <a:sy n="87" d="100"/>
        </p:scale>
        <p:origin x="381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A66772-F185-4D58-B8BB-E9370D7A7A2B}"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rtlCol="0"/>
        <a:lstStyle/>
        <a:p>
          <a:pPr rtl="0"/>
          <a:endParaRPr lang="en-US"/>
        </a:p>
      </dgm:t>
    </dgm:pt>
    <dgm:pt modelId="{40FC4FFE-8987-4A26-B7F4-8A516F18ADAE}">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CAD7EF86-FB23-41F6-BF42-040B36DEFDB1}" type="parTrans" cxnId="{C7AD8469-3C68-4AF9-AB82-79B0043AA120}">
      <dgm:prSet/>
      <dgm:spPr/>
      <dgm:t>
        <a:bodyPr rtlCol="0"/>
        <a:lstStyle/>
        <a:p>
          <a:pPr rtl="0"/>
          <a:endParaRPr lang="da-DK" noProof="0" dirty="0"/>
        </a:p>
      </dgm:t>
    </dgm:pt>
    <dgm:pt modelId="{5B62599A-5C9B-48E7-896E-EA782AC60C8B}" type="sibTrans" cxnId="{C7AD8469-3C68-4AF9-AB82-79B0043AA120}">
      <dgm:prSet/>
      <dgm:spPr/>
      <dgm:t>
        <a:bodyPr rtlCol="0"/>
        <a:lstStyle/>
        <a:p>
          <a:pPr rtl="0"/>
          <a:endParaRPr lang="da-DK" noProof="0" dirty="0"/>
        </a:p>
      </dgm:t>
    </dgm:pt>
    <dgm:pt modelId="{49225C73-1633-42F1-AB3B-7CB183E5F8B8}">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1A0E2090-1D4F-438A-8766-B6030CE01ADD}" type="parTrans" cxnId="{A9154303-8225-4248-91DC-1B0156A35F07}">
      <dgm:prSet/>
      <dgm:spPr/>
      <dgm:t>
        <a:bodyPr rtlCol="0"/>
        <a:lstStyle/>
        <a:p>
          <a:pPr rtl="0"/>
          <a:endParaRPr lang="da-DK" noProof="0" dirty="0"/>
        </a:p>
      </dgm:t>
    </dgm:pt>
    <dgm:pt modelId="{9646853A-8964-4519-A5B1-0B7D18B2983D}" type="sibTrans" cxnId="{A9154303-8225-4248-91DC-1B0156A35F07}">
      <dgm:prSet/>
      <dgm:spPr/>
      <dgm:t>
        <a:bodyPr rtlCol="0"/>
        <a:lstStyle/>
        <a:p>
          <a:pPr rtl="0"/>
          <a:endParaRPr lang="da-DK" noProof="0" dirty="0"/>
        </a:p>
      </dgm:t>
    </dgm:pt>
    <dgm:pt modelId="{1C383F32-22E8-4F62-A3E0-BDC3D5F48992}">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A7920A2F-3244-4159-AF04-6A1D38B7B317}" type="parTrans" cxnId="{C4CCE57E-E871-46D6-BAD5-880252C95D22}">
      <dgm:prSet/>
      <dgm:spPr/>
      <dgm:t>
        <a:bodyPr rtlCol="0"/>
        <a:lstStyle/>
        <a:p>
          <a:pPr rtl="0"/>
          <a:endParaRPr lang="da-DK" noProof="0" dirty="0"/>
        </a:p>
      </dgm:t>
    </dgm:pt>
    <dgm:pt modelId="{8500F72A-2C6D-4FDF-9C1D-CA691380EB0B}" type="sibTrans" cxnId="{C4CCE57E-E871-46D6-BAD5-880252C95D22}">
      <dgm:prSet/>
      <dgm:spPr/>
      <dgm:t>
        <a:bodyPr rtlCol="0"/>
        <a:lstStyle/>
        <a:p>
          <a:pPr rtl="0"/>
          <a:endParaRPr lang="da-DK" noProof="0" dirty="0"/>
        </a:p>
      </dgm:t>
    </dgm:pt>
    <dgm:pt modelId="{B6056BFB-47D7-4C5F-BA11-2CB63C56A52D}" type="pres">
      <dgm:prSet presAssocID="{01A66772-F185-4D58-B8BB-E9370D7A7A2B}" presName="root" presStyleCnt="0">
        <dgm:presLayoutVars>
          <dgm:dir/>
          <dgm:resizeHandles val="exact"/>
        </dgm:presLayoutVars>
      </dgm:prSet>
      <dgm:spPr/>
    </dgm:pt>
    <dgm:pt modelId="{311B26C8-22B1-4363-B621-DD56FB7418C8}" type="pres">
      <dgm:prSet presAssocID="{40FC4FFE-8987-4A26-B7F4-8A516F18ADAE}" presName="compNode" presStyleCnt="0"/>
      <dgm:spPr/>
    </dgm:pt>
    <dgm:pt modelId="{A201D7A7-914C-4D24-8B82-EE40155AB0BE}" type="pres">
      <dgm:prSet presAssocID="{40FC4FFE-8987-4A26-B7F4-8A516F18ADAE}" presName="iconBgRect" presStyleLbl="bgShp" presStyleIdx="0" presStyleCnt="3"/>
      <dgm:spPr>
        <a:prstGeom prst="ellipse">
          <a:avLst/>
        </a:prstGeom>
      </dgm:spPr>
    </dgm:pt>
    <dgm:pt modelId="{8FA2F131-CD01-4CBD-B7A5-1B9B5E7F0402}" type="pres">
      <dgm:prSet presAssocID="{40FC4FFE-8987-4A26-B7F4-8A516F18ADA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Flowers in pot"/>
        </a:ext>
      </dgm:extLst>
    </dgm:pt>
    <dgm:pt modelId="{F755F00C-B2DB-4097-B4BC-8F1BACC938B7}" type="pres">
      <dgm:prSet presAssocID="{40FC4FFE-8987-4A26-B7F4-8A516F18ADAE}" presName="spaceRect" presStyleCnt="0"/>
      <dgm:spPr/>
    </dgm:pt>
    <dgm:pt modelId="{08F4E96D-0DB6-4476-8C51-7CC7EC2F227B}" type="pres">
      <dgm:prSet presAssocID="{40FC4FFE-8987-4A26-B7F4-8A516F18ADAE}" presName="textRect" presStyleLbl="revTx" presStyleIdx="0" presStyleCnt="3">
        <dgm:presLayoutVars>
          <dgm:chMax val="1"/>
          <dgm:chPref val="1"/>
        </dgm:presLayoutVars>
      </dgm:prSet>
      <dgm:spPr/>
    </dgm:pt>
    <dgm:pt modelId="{5AB3C10D-885E-4522-AB39-7ED4318D191A}" type="pres">
      <dgm:prSet presAssocID="{5B62599A-5C9B-48E7-896E-EA782AC60C8B}" presName="sibTrans" presStyleCnt="0"/>
      <dgm:spPr/>
    </dgm:pt>
    <dgm:pt modelId="{2F278BF9-E1B2-4A1C-B065-C19A7B904219}" type="pres">
      <dgm:prSet presAssocID="{49225C73-1633-42F1-AB3B-7CB183E5F8B8}" presName="compNode" presStyleCnt="0"/>
      <dgm:spPr/>
    </dgm:pt>
    <dgm:pt modelId="{543C18BC-1989-44B2-9862-C670C61D3452}" type="pres">
      <dgm:prSet presAssocID="{49225C73-1633-42F1-AB3B-7CB183E5F8B8}" presName="iconBgRect" presStyleLbl="bgShp" presStyleIdx="1" presStyleCnt="3"/>
      <dgm:spPr>
        <a:prstGeom prst="ellipse">
          <a:avLst/>
        </a:prstGeom>
      </dgm:spPr>
    </dgm:pt>
    <dgm:pt modelId="{E94F35BC-9C76-400A-BBCA-0032259E2E5A}" type="pres">
      <dgm:prSet presAssocID="{49225C73-1633-42F1-AB3B-7CB183E5F8B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Deciduous tree"/>
        </a:ext>
      </dgm:extLst>
    </dgm:pt>
    <dgm:pt modelId="{503A6D04-9ADD-43CC-9847-497CD48F2D11}" type="pres">
      <dgm:prSet presAssocID="{49225C73-1633-42F1-AB3B-7CB183E5F8B8}" presName="spaceRect" presStyleCnt="0"/>
      <dgm:spPr/>
    </dgm:pt>
    <dgm:pt modelId="{20363298-B2A6-463D-A7BE-F9F67404E389}" type="pres">
      <dgm:prSet presAssocID="{49225C73-1633-42F1-AB3B-7CB183E5F8B8}" presName="textRect" presStyleLbl="revTx" presStyleIdx="1" presStyleCnt="3">
        <dgm:presLayoutVars>
          <dgm:chMax val="1"/>
          <dgm:chPref val="1"/>
        </dgm:presLayoutVars>
      </dgm:prSet>
      <dgm:spPr/>
    </dgm:pt>
    <dgm:pt modelId="{A47947BB-708D-4F7E-B072-3C2E42B34B24}" type="pres">
      <dgm:prSet presAssocID="{9646853A-8964-4519-A5B1-0B7D18B2983D}" presName="sibTrans" presStyleCnt="0"/>
      <dgm:spPr/>
    </dgm:pt>
    <dgm:pt modelId="{BDCD0AC9-D564-4025-AD8A-36664A6CBE31}" type="pres">
      <dgm:prSet presAssocID="{1C383F32-22E8-4F62-A3E0-BDC3D5F48992}" presName="compNode" presStyleCnt="0"/>
      <dgm:spPr/>
    </dgm:pt>
    <dgm:pt modelId="{5BDDFF18-9AEC-4E5E-B9AA-33D86F01A63E}" type="pres">
      <dgm:prSet presAssocID="{1C383F32-22E8-4F62-A3E0-BDC3D5F48992}" presName="iconBgRect" presStyleLbl="bgShp" presStyleIdx="2" presStyleCnt="3"/>
      <dgm:spPr>
        <a:prstGeom prst="ellipse">
          <a:avLst/>
        </a:prstGeom>
      </dgm:spPr>
    </dgm:pt>
    <dgm:pt modelId="{F09AEBFF-D2D3-4FFF-AD65-C3CEAEEB10F2}" type="pres">
      <dgm:prSet presAssocID="{1C383F32-22E8-4F62-A3E0-BDC3D5F4899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ee"/>
        </a:ext>
      </dgm:extLst>
    </dgm:pt>
    <dgm:pt modelId="{F2EBFBCF-0520-415A-A886-3C4F90D208EF}" type="pres">
      <dgm:prSet presAssocID="{1C383F32-22E8-4F62-A3E0-BDC3D5F48992}" presName="spaceRect" presStyleCnt="0"/>
      <dgm:spPr/>
    </dgm:pt>
    <dgm:pt modelId="{AB9CAFAA-6939-48A6-A89B-19D1A94B9EA1}" type="pres">
      <dgm:prSet presAssocID="{1C383F32-22E8-4F62-A3E0-BDC3D5F48992}" presName="textRect" presStyleLbl="revTx" presStyleIdx="2" presStyleCnt="3">
        <dgm:presLayoutVars>
          <dgm:chMax val="1"/>
          <dgm:chPref val="1"/>
        </dgm:presLayoutVars>
      </dgm:prSet>
      <dgm:spPr/>
    </dgm:pt>
  </dgm:ptLst>
  <dgm:cxnLst>
    <dgm:cxn modelId="{A9154303-8225-4248-91DC-1B0156A35F07}" srcId="{01A66772-F185-4D58-B8BB-E9370D7A7A2B}" destId="{49225C73-1633-42F1-AB3B-7CB183E5F8B8}" srcOrd="1" destOrd="0" parTransId="{1A0E2090-1D4F-438A-8766-B6030CE01ADD}" sibTransId="{9646853A-8964-4519-A5B1-0B7D18B2983D}"/>
    <dgm:cxn modelId="{BA953D32-2DFF-47FE-AF26-C6B9E63D38DF}" type="presOf" srcId="{49225C73-1633-42F1-AB3B-7CB183E5F8B8}" destId="{20363298-B2A6-463D-A7BE-F9F67404E389}" srcOrd="0" destOrd="0" presId="urn:microsoft.com/office/officeart/2018/5/layout/IconLeafLabelList"/>
    <dgm:cxn modelId="{EC450542-0ED9-4BD6-9E85-5709B80794C5}" type="presOf" srcId="{01A66772-F185-4D58-B8BB-E9370D7A7A2B}" destId="{B6056BFB-47D7-4C5F-BA11-2CB63C56A52D}" srcOrd="0" destOrd="0" presId="urn:microsoft.com/office/officeart/2018/5/layout/IconLeafLabelList"/>
    <dgm:cxn modelId="{C7AD8469-3C68-4AF9-AB82-79B0043AA120}" srcId="{01A66772-F185-4D58-B8BB-E9370D7A7A2B}" destId="{40FC4FFE-8987-4A26-B7F4-8A516F18ADAE}" srcOrd="0" destOrd="0" parTransId="{CAD7EF86-FB23-41F6-BF42-040B36DEFDB1}" sibTransId="{5B62599A-5C9B-48E7-896E-EA782AC60C8B}"/>
    <dgm:cxn modelId="{C4CCE57E-E871-46D6-BAD5-880252C95D22}" srcId="{01A66772-F185-4D58-B8BB-E9370D7A7A2B}" destId="{1C383F32-22E8-4F62-A3E0-BDC3D5F48992}" srcOrd="2" destOrd="0" parTransId="{A7920A2F-3244-4159-AF04-6A1D38B7B317}" sibTransId="{8500F72A-2C6D-4FDF-9C1D-CA691380EB0B}"/>
    <dgm:cxn modelId="{D55FAE9C-CF3C-44F3-9D1E-DE6DF574E6D9}" type="presOf" srcId="{1C383F32-22E8-4F62-A3E0-BDC3D5F48992}" destId="{AB9CAFAA-6939-48A6-A89B-19D1A94B9EA1}" srcOrd="0" destOrd="0" presId="urn:microsoft.com/office/officeart/2018/5/layout/IconLeafLabelList"/>
    <dgm:cxn modelId="{A85983B4-FADF-419C-BC71-B5F0871C3055}" type="presOf" srcId="{40FC4FFE-8987-4A26-B7F4-8A516F18ADAE}" destId="{08F4E96D-0DB6-4476-8C51-7CC7EC2F227B}" srcOrd="0" destOrd="0" presId="urn:microsoft.com/office/officeart/2018/5/layout/IconLeafLabelList"/>
    <dgm:cxn modelId="{A3E74EE8-8900-4EBD-8983-3BF0AFD6DCC7}" type="presParOf" srcId="{B6056BFB-47D7-4C5F-BA11-2CB63C56A52D}" destId="{311B26C8-22B1-4363-B621-DD56FB7418C8}" srcOrd="0" destOrd="0" presId="urn:microsoft.com/office/officeart/2018/5/layout/IconLeafLabelList"/>
    <dgm:cxn modelId="{044EA9E0-B51B-492A-BE32-015CEAD0BAC9}" type="presParOf" srcId="{311B26C8-22B1-4363-B621-DD56FB7418C8}" destId="{A201D7A7-914C-4D24-8B82-EE40155AB0BE}" srcOrd="0" destOrd="0" presId="urn:microsoft.com/office/officeart/2018/5/layout/IconLeafLabelList"/>
    <dgm:cxn modelId="{08373EC6-14CB-429D-9495-F32683B931D7}" type="presParOf" srcId="{311B26C8-22B1-4363-B621-DD56FB7418C8}" destId="{8FA2F131-CD01-4CBD-B7A5-1B9B5E7F0402}" srcOrd="1" destOrd="0" presId="urn:microsoft.com/office/officeart/2018/5/layout/IconLeafLabelList"/>
    <dgm:cxn modelId="{9AB500F0-62A2-4E73-B4F4-5056804C8D6A}" type="presParOf" srcId="{311B26C8-22B1-4363-B621-DD56FB7418C8}" destId="{F755F00C-B2DB-4097-B4BC-8F1BACC938B7}" srcOrd="2" destOrd="0" presId="urn:microsoft.com/office/officeart/2018/5/layout/IconLeafLabelList"/>
    <dgm:cxn modelId="{676606A7-6564-4CEB-ACE0-4FF9A3A04E67}" type="presParOf" srcId="{311B26C8-22B1-4363-B621-DD56FB7418C8}" destId="{08F4E96D-0DB6-4476-8C51-7CC7EC2F227B}" srcOrd="3" destOrd="0" presId="urn:microsoft.com/office/officeart/2018/5/layout/IconLeafLabelList"/>
    <dgm:cxn modelId="{EAE0F94A-A454-4049-84F7-9EC90E847A03}" type="presParOf" srcId="{B6056BFB-47D7-4C5F-BA11-2CB63C56A52D}" destId="{5AB3C10D-885E-4522-AB39-7ED4318D191A}" srcOrd="1" destOrd="0" presId="urn:microsoft.com/office/officeart/2018/5/layout/IconLeafLabelList"/>
    <dgm:cxn modelId="{B0B5B21A-5ADD-4500-9A67-9B26AF543EBA}" type="presParOf" srcId="{B6056BFB-47D7-4C5F-BA11-2CB63C56A52D}" destId="{2F278BF9-E1B2-4A1C-B065-C19A7B904219}" srcOrd="2" destOrd="0" presId="urn:microsoft.com/office/officeart/2018/5/layout/IconLeafLabelList"/>
    <dgm:cxn modelId="{11FEAF2C-54F7-4E9C-A1D6-5FA0BF7F3665}" type="presParOf" srcId="{2F278BF9-E1B2-4A1C-B065-C19A7B904219}" destId="{543C18BC-1989-44B2-9862-C670C61D3452}" srcOrd="0" destOrd="0" presId="urn:microsoft.com/office/officeart/2018/5/layout/IconLeafLabelList"/>
    <dgm:cxn modelId="{92C17ECB-A80D-4A0E-95CF-40A53D32275F}" type="presParOf" srcId="{2F278BF9-E1B2-4A1C-B065-C19A7B904219}" destId="{E94F35BC-9C76-400A-BBCA-0032259E2E5A}" srcOrd="1" destOrd="0" presId="urn:microsoft.com/office/officeart/2018/5/layout/IconLeafLabelList"/>
    <dgm:cxn modelId="{54E5AE33-4BE6-44E7-871B-1103A0BA7A56}" type="presParOf" srcId="{2F278BF9-E1B2-4A1C-B065-C19A7B904219}" destId="{503A6D04-9ADD-43CC-9847-497CD48F2D11}" srcOrd="2" destOrd="0" presId="urn:microsoft.com/office/officeart/2018/5/layout/IconLeafLabelList"/>
    <dgm:cxn modelId="{3575FCA0-4FCE-460A-8D84-2C767D311A20}" type="presParOf" srcId="{2F278BF9-E1B2-4A1C-B065-C19A7B904219}" destId="{20363298-B2A6-463D-A7BE-F9F67404E389}" srcOrd="3" destOrd="0" presId="urn:microsoft.com/office/officeart/2018/5/layout/IconLeafLabelList"/>
    <dgm:cxn modelId="{4FD22448-C17B-4C43-BAB3-A0B7AA9BCE0D}" type="presParOf" srcId="{B6056BFB-47D7-4C5F-BA11-2CB63C56A52D}" destId="{A47947BB-708D-4F7E-B072-3C2E42B34B24}" srcOrd="3" destOrd="0" presId="urn:microsoft.com/office/officeart/2018/5/layout/IconLeafLabelList"/>
    <dgm:cxn modelId="{75E30F4F-0E76-457B-9D4F-CDE27C2F7F77}" type="presParOf" srcId="{B6056BFB-47D7-4C5F-BA11-2CB63C56A52D}" destId="{BDCD0AC9-D564-4025-AD8A-36664A6CBE31}" srcOrd="4" destOrd="0" presId="urn:microsoft.com/office/officeart/2018/5/layout/IconLeafLabelList"/>
    <dgm:cxn modelId="{C6A367E7-6A7C-42CB-94E4-8EA78AEF87BF}" type="presParOf" srcId="{BDCD0AC9-D564-4025-AD8A-36664A6CBE31}" destId="{5BDDFF18-9AEC-4E5E-B9AA-33D86F01A63E}" srcOrd="0" destOrd="0" presId="urn:microsoft.com/office/officeart/2018/5/layout/IconLeafLabelList"/>
    <dgm:cxn modelId="{B180CBEB-FA9F-4E52-8CA3-A65CB80BB91B}" type="presParOf" srcId="{BDCD0AC9-D564-4025-AD8A-36664A6CBE31}" destId="{F09AEBFF-D2D3-4FFF-AD65-C3CEAEEB10F2}" srcOrd="1" destOrd="0" presId="urn:microsoft.com/office/officeart/2018/5/layout/IconLeafLabelList"/>
    <dgm:cxn modelId="{170B020E-1E19-4EB4-A72C-4FCF01A7DD7E}" type="presParOf" srcId="{BDCD0AC9-D564-4025-AD8A-36664A6CBE31}" destId="{F2EBFBCF-0520-415A-A886-3C4F90D208EF}" srcOrd="2" destOrd="0" presId="urn:microsoft.com/office/officeart/2018/5/layout/IconLeafLabelList"/>
    <dgm:cxn modelId="{CADD8F7D-722C-42A0-AF21-39A3559F8D7B}" type="presParOf" srcId="{BDCD0AC9-D564-4025-AD8A-36664A6CBE31}" destId="{AB9CAFAA-6939-48A6-A89B-19D1A94B9EA1}"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1D7A7-914C-4D24-8B82-EE40155AB0BE}">
      <dsp:nvSpPr>
        <dsp:cNvPr id="0" name=""/>
        <dsp:cNvSpPr/>
      </dsp:nvSpPr>
      <dsp:spPr>
        <a:xfrm>
          <a:off x="616949" y="340539"/>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A2F131-CD01-4CBD-B7A5-1B9B5E7F0402}">
      <dsp:nvSpPr>
        <dsp:cNvPr id="0" name=""/>
        <dsp:cNvSpPr/>
      </dsp:nvSpPr>
      <dsp:spPr>
        <a:xfrm>
          <a:off x="1004512" y="728102"/>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F4E96D-0DB6-4476-8C51-7CC7EC2F227B}">
      <dsp:nvSpPr>
        <dsp:cNvPr id="0" name=""/>
        <dsp:cNvSpPr/>
      </dsp:nvSpPr>
      <dsp:spPr>
        <a:xfrm>
          <a:off x="35606"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606" y="2725540"/>
        <a:ext cx="2981250" cy="720000"/>
      </dsp:txXfrm>
    </dsp:sp>
    <dsp:sp modelId="{543C18BC-1989-44B2-9862-C670C61D3452}">
      <dsp:nvSpPr>
        <dsp:cNvPr id="0" name=""/>
        <dsp:cNvSpPr/>
      </dsp:nvSpPr>
      <dsp:spPr>
        <a:xfrm>
          <a:off x="4119918" y="340539"/>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F35BC-9C76-400A-BBCA-0032259E2E5A}">
      <dsp:nvSpPr>
        <dsp:cNvPr id="0" name=""/>
        <dsp:cNvSpPr/>
      </dsp:nvSpPr>
      <dsp:spPr>
        <a:xfrm>
          <a:off x="4507481" y="728102"/>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363298-B2A6-463D-A7BE-F9F67404E389}">
      <dsp:nvSpPr>
        <dsp:cNvPr id="0" name=""/>
        <dsp:cNvSpPr/>
      </dsp:nvSpPr>
      <dsp:spPr>
        <a:xfrm>
          <a:off x="3538574"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38574" y="2725540"/>
        <a:ext cx="2981250" cy="720000"/>
      </dsp:txXfrm>
    </dsp:sp>
    <dsp:sp modelId="{5BDDFF18-9AEC-4E5E-B9AA-33D86F01A63E}">
      <dsp:nvSpPr>
        <dsp:cNvPr id="0" name=""/>
        <dsp:cNvSpPr/>
      </dsp:nvSpPr>
      <dsp:spPr>
        <a:xfrm>
          <a:off x="7622887" y="340539"/>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9AEBFF-D2D3-4FFF-AD65-C3CEAEEB10F2}">
      <dsp:nvSpPr>
        <dsp:cNvPr id="0" name=""/>
        <dsp:cNvSpPr/>
      </dsp:nvSpPr>
      <dsp:spPr>
        <a:xfrm>
          <a:off x="8010450" y="728102"/>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9CAFAA-6939-48A6-A89B-19D1A94B9EA1}">
      <dsp:nvSpPr>
        <dsp:cNvPr id="0" name=""/>
        <dsp:cNvSpPr/>
      </dsp:nvSpPr>
      <dsp:spPr>
        <a:xfrm>
          <a:off x="7041543"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7041543" y="2725540"/>
        <a:ext cx="29812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84DCFE70-832D-4037-919A-CDF79A2D90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a:extLst>
              <a:ext uri="{FF2B5EF4-FFF2-40B4-BE49-F238E27FC236}">
                <a16:creationId xmlns:a16="http://schemas.microsoft.com/office/drawing/2014/main" id="{2F1568CF-5DAE-42CA-B90D-60622CA41B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FE48843-F912-488F-A9EE-CD7764D0DB99}" type="datetime1">
              <a:rPr lang="da-DK" smtClean="0"/>
              <a:t>01-12-2023</a:t>
            </a:fld>
            <a:endParaRPr lang="da-DK" dirty="0"/>
          </a:p>
        </p:txBody>
      </p:sp>
      <p:sp>
        <p:nvSpPr>
          <p:cNvPr id="4" name="Pladsholder til sidefod 3">
            <a:extLst>
              <a:ext uri="{FF2B5EF4-FFF2-40B4-BE49-F238E27FC236}">
                <a16:creationId xmlns:a16="http://schemas.microsoft.com/office/drawing/2014/main" id="{267554CE-2393-4700-B8D7-2B3F8F9C17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a:extLst>
              <a:ext uri="{FF2B5EF4-FFF2-40B4-BE49-F238E27FC236}">
                <a16:creationId xmlns:a16="http://schemas.microsoft.com/office/drawing/2014/main" id="{F1B821F7-34F1-4CBB-A985-1541800B24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3F5973-BE6F-46C7-A547-CC6A5087F907}" type="slidenum">
              <a:rPr lang="da-DK" smtClean="0"/>
              <a:t>‹nr.›</a:t>
            </a:fld>
            <a:endParaRPr lang="da-DK"/>
          </a:p>
        </p:txBody>
      </p:sp>
    </p:spTree>
    <p:extLst>
      <p:ext uri="{BB962C8B-B14F-4D97-AF65-F5344CB8AC3E}">
        <p14:creationId xmlns:p14="http://schemas.microsoft.com/office/powerpoint/2010/main" val="10397895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0280F0-2CF7-4A34-B0BA-7D4FCE24DDE1}" type="datetime1">
              <a:rPr lang="da-DK" smtClean="0"/>
              <a:pPr/>
              <a:t>01-12-2023</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6456DE3-4E01-4AFD-AD42-42312842ED89}" type="slidenum">
              <a:rPr lang="da-DK" noProof="0" smtClean="0"/>
              <a:t>‹nr.›</a:t>
            </a:fld>
            <a:endParaRPr lang="da-DK" noProof="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1904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10" name="Rektangel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ktangel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ktangel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uppe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Lige forbindelse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el 1"/>
          <p:cNvSpPr>
            <a:spLocks noGrp="1"/>
          </p:cNvSpPr>
          <p:nvPr>
            <p:ph type="ctrTitle" hasCustomPrompt="1"/>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sp>
        <p:nvSpPr>
          <p:cNvPr id="3" name="Undertitel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noProof="0"/>
              <a:t>Klik for at redigere undertiteltypografien i masteren</a:t>
            </a:r>
          </a:p>
        </p:txBody>
      </p:sp>
      <p:sp>
        <p:nvSpPr>
          <p:cNvPr id="20" name="Pladsholder til dato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947AB75F-D703-4D30-806D-3D76BACE0938}" type="datetime1">
              <a:rPr lang="da-DK" noProof="0" smtClean="0"/>
              <a:t>01-12-2023</a:t>
            </a:fld>
            <a:endParaRPr lang="da-DK" noProof="0"/>
          </a:p>
        </p:txBody>
      </p:sp>
      <p:sp>
        <p:nvSpPr>
          <p:cNvPr id="21" name="Pladsholder til sidefod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da-DK" noProof="0"/>
          </a:p>
        </p:txBody>
      </p:sp>
      <p:sp>
        <p:nvSpPr>
          <p:cNvPr id="22" name="Pladsholder til slidenummer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10"/>
          </p:nvPr>
        </p:nvSpPr>
        <p:spPr/>
        <p:txBody>
          <a:bodyPr rtlCol="0"/>
          <a:lstStyle/>
          <a:p>
            <a:pPr rtl="0"/>
            <a:fld id="{21011FA4-5171-4DD7-94AF-BE693E2C2C9B}" type="datetime1">
              <a:rPr lang="da-DK" noProof="0" smtClean="0"/>
              <a:t>01-12-2023</a:t>
            </a:fld>
            <a:endParaRPr lang="da-DK" noProof="0"/>
          </a:p>
        </p:txBody>
      </p:sp>
      <p:sp>
        <p:nvSpPr>
          <p:cNvPr id="5" name="Pladsholder til sidefod 4"/>
          <p:cNvSpPr>
            <a:spLocks noGrp="1"/>
          </p:cNvSpPr>
          <p:nvPr>
            <p:ph type="ftr" sz="quarter" idx="11"/>
          </p:nvPr>
        </p:nvSpPr>
        <p:spPr/>
        <p:txBody>
          <a:bodyPr rtlCol="0"/>
          <a:lstStyle/>
          <a:p>
            <a:pPr rtl="0"/>
            <a:endParaRPr lang="da-DK" noProof="0"/>
          </a:p>
        </p:txBody>
      </p:sp>
      <p:sp>
        <p:nvSpPr>
          <p:cNvPr id="6" name="Pladsholder til slidenummer 5"/>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tionsoverskrift">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23" name="Rektangel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ktangel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ktangel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grpSp>
        <p:nvGrpSpPr>
          <p:cNvPr id="16" name="Gruppe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Lige forbindelse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Pladsholder til tekst 2"/>
          <p:cNvSpPr>
            <a:spLocks noGrp="1"/>
          </p:cNvSpPr>
          <p:nvPr>
            <p:ph type="body" idx="1" hasCustomPrompt="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4" name="Pladsholder til dato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E24BEB2E-3EB1-49D0-9963-DA198D330700}" type="datetime1">
              <a:rPr lang="da-DK" noProof="0" smtClean="0"/>
              <a:t>01-12-2023</a:t>
            </a:fld>
            <a:endParaRPr lang="da-DK" noProof="0"/>
          </a:p>
        </p:txBody>
      </p:sp>
      <p:sp>
        <p:nvSpPr>
          <p:cNvPr id="5" name="Pladsholder til sidefod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8" name="Titel 7"/>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dato 4"/>
          <p:cNvSpPr>
            <a:spLocks noGrp="1"/>
          </p:cNvSpPr>
          <p:nvPr>
            <p:ph type="dt" sz="half" idx="10"/>
          </p:nvPr>
        </p:nvSpPr>
        <p:spPr/>
        <p:txBody>
          <a:bodyPr rtlCol="0"/>
          <a:lstStyle/>
          <a:p>
            <a:pPr rtl="0"/>
            <a:fld id="{0C0D6EEC-283E-4758-B98E-9F7FEBF750B9}" type="datetime1">
              <a:rPr lang="da-DK" noProof="0" smtClean="0"/>
              <a:t>01-12-2023</a:t>
            </a:fld>
            <a:endParaRPr lang="da-DK" noProof="0"/>
          </a:p>
        </p:txBody>
      </p:sp>
      <p:sp>
        <p:nvSpPr>
          <p:cNvPr id="6" name="Pladsholder til sidefod 5"/>
          <p:cNvSpPr>
            <a:spLocks noGrp="1"/>
          </p:cNvSpPr>
          <p:nvPr>
            <p:ph type="ftr" sz="quarter" idx="11"/>
          </p:nvPr>
        </p:nvSpPr>
        <p:spPr/>
        <p:txBody>
          <a:bodyPr rtlCol="0"/>
          <a:lstStyle/>
          <a:p>
            <a:pPr rtl="0"/>
            <a:endParaRPr lang="da-DK" noProof="0"/>
          </a:p>
        </p:txBody>
      </p:sp>
      <p:sp>
        <p:nvSpPr>
          <p:cNvPr id="7" name="Pladsholder til slidenummer 6"/>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tekst 2"/>
          <p:cNvSpPr>
            <a:spLocks noGrp="1"/>
          </p:cNvSpPr>
          <p:nvPr>
            <p:ph type="body" idx="1" hasCustomPrompt="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7" name="Pladsholder til dato 6"/>
          <p:cNvSpPr>
            <a:spLocks noGrp="1"/>
          </p:cNvSpPr>
          <p:nvPr>
            <p:ph type="dt" sz="half" idx="10"/>
          </p:nvPr>
        </p:nvSpPr>
        <p:spPr/>
        <p:txBody>
          <a:bodyPr rtlCol="0"/>
          <a:lstStyle/>
          <a:p>
            <a:pPr rtl="0"/>
            <a:fld id="{9DAD54AC-DA34-421D-8A96-8BDB75114035}" type="datetime1">
              <a:rPr lang="da-DK" noProof="0" smtClean="0"/>
              <a:t>01-12-2023</a:t>
            </a:fld>
            <a:endParaRPr lang="da-DK" noProof="0"/>
          </a:p>
        </p:txBody>
      </p:sp>
      <p:sp>
        <p:nvSpPr>
          <p:cNvPr id="8" name="Pladsholder til sidefod 7"/>
          <p:cNvSpPr>
            <a:spLocks noGrp="1"/>
          </p:cNvSpPr>
          <p:nvPr>
            <p:ph type="ftr" sz="quarter" idx="11"/>
          </p:nvPr>
        </p:nvSpPr>
        <p:spPr/>
        <p:txBody>
          <a:bodyPr rtlCol="0"/>
          <a:lstStyle/>
          <a:p>
            <a:pPr rtl="0"/>
            <a:endParaRPr lang="da-DK" noProof="0"/>
          </a:p>
        </p:txBody>
      </p:sp>
      <p:sp>
        <p:nvSpPr>
          <p:cNvPr id="9" name="Pladsholder til slidenummer 8"/>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dato 2"/>
          <p:cNvSpPr>
            <a:spLocks noGrp="1"/>
          </p:cNvSpPr>
          <p:nvPr>
            <p:ph type="dt" sz="half" idx="10"/>
          </p:nvPr>
        </p:nvSpPr>
        <p:spPr/>
        <p:txBody>
          <a:bodyPr rtlCol="0"/>
          <a:lstStyle/>
          <a:p>
            <a:pPr rtl="0"/>
            <a:fld id="{06CC968B-06E6-422E-ADA1-4F226BEB9FD2}" type="datetime1">
              <a:rPr lang="da-DK" noProof="0" smtClean="0"/>
              <a:t>01-12-2023</a:t>
            </a:fld>
            <a:endParaRPr lang="da-DK" noProof="0"/>
          </a:p>
        </p:txBody>
      </p:sp>
      <p:sp>
        <p:nvSpPr>
          <p:cNvPr id="4" name="Pladsholder til sidefod 3"/>
          <p:cNvSpPr>
            <a:spLocks noGrp="1"/>
          </p:cNvSpPr>
          <p:nvPr>
            <p:ph type="ftr" sz="quarter" idx="11"/>
          </p:nvPr>
        </p:nvSpPr>
        <p:spPr/>
        <p:txBody>
          <a:bodyPr rtlCol="0"/>
          <a:lstStyle/>
          <a:p>
            <a:pPr rtl="0"/>
            <a:endParaRPr lang="da-DK" noProof="0"/>
          </a:p>
        </p:txBody>
      </p:sp>
      <p:sp>
        <p:nvSpPr>
          <p:cNvPr id="5" name="Pladsholder til slidenummer 4"/>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rtlCol="0"/>
          <a:lstStyle/>
          <a:p>
            <a:pPr rtl="0"/>
            <a:fld id="{D1D4A0F9-320D-4242-8E76-66F6209D8C1E}" type="datetime1">
              <a:rPr lang="da-DK" noProof="0" smtClean="0"/>
              <a:t>01-12-2023</a:t>
            </a:fld>
            <a:endParaRPr lang="da-DK" noProof="0"/>
          </a:p>
        </p:txBody>
      </p:sp>
      <p:sp>
        <p:nvSpPr>
          <p:cNvPr id="3" name="Pladsholder til sidefod 2"/>
          <p:cNvSpPr>
            <a:spLocks noGrp="1"/>
          </p:cNvSpPr>
          <p:nvPr>
            <p:ph type="ftr" sz="quarter" idx="11"/>
          </p:nvPr>
        </p:nvSpPr>
        <p:spPr/>
        <p:txBody>
          <a:bodyPr rtlCol="0"/>
          <a:lstStyle/>
          <a:p>
            <a:pPr rtl="0"/>
            <a:endParaRPr lang="da-DK" noProof="0"/>
          </a:p>
        </p:txBody>
      </p:sp>
      <p:sp>
        <p:nvSpPr>
          <p:cNvPr id="4" name="Pladsholder til slidenummer 3"/>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ktangel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da-DK" noProof="0"/>
              <a:t>Klik for at redigere titeltypografier i master</a:t>
            </a:r>
          </a:p>
        </p:txBody>
      </p:sp>
      <p:sp>
        <p:nvSpPr>
          <p:cNvPr id="3" name="Pladsholder til indhold 2"/>
          <p:cNvSpPr>
            <a:spLocks noGrp="1"/>
          </p:cNvSpPr>
          <p:nvPr>
            <p:ph idx="1" hasCustomPrompt="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8" name="Pladsholder til dato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F9AA5786-9B9A-4073-9419-283CAEB436DF}" type="datetime1">
              <a:rPr lang="da-DK" noProof="0" smtClean="0"/>
              <a:t>01-12-2023</a:t>
            </a:fld>
            <a:endParaRPr lang="da-DK" noProof="0"/>
          </a:p>
        </p:txBody>
      </p:sp>
      <p:sp>
        <p:nvSpPr>
          <p:cNvPr id="9" name="Pladsholder til sidefod 8"/>
          <p:cNvSpPr>
            <a:spLocks noGrp="1"/>
          </p:cNvSpPr>
          <p:nvPr>
            <p:ph type="ftr" sz="quarter" idx="11"/>
          </p:nvPr>
        </p:nvSpPr>
        <p:spPr>
          <a:xfrm>
            <a:off x="685801" y="6035040"/>
            <a:ext cx="4584700" cy="365760"/>
          </a:xfrm>
        </p:spPr>
        <p:txBody>
          <a:bodyPr rtlCol="0"/>
          <a:lstStyle>
            <a:lvl1pPr algn="l">
              <a:defRPr/>
            </a:lvl1pPr>
          </a:lstStyle>
          <a:p>
            <a:pPr rtl="0"/>
            <a:endParaRPr lang="da-DK" noProof="0"/>
          </a:p>
        </p:txBody>
      </p:sp>
      <p:sp>
        <p:nvSpPr>
          <p:cNvPr id="11" name="Pladsholder til slidenummer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ladsholder til billede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5" name="Pladsholder til dato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E2BE22EB-DDF8-4823-BD96-BFBD51BE3A45}" type="datetime1">
              <a:rPr lang="da-DK" noProof="0" smtClean="0"/>
              <a:t>01-12-2023</a:t>
            </a:fld>
            <a:endParaRPr lang="da-DK" noProof="0"/>
          </a:p>
        </p:txBody>
      </p:sp>
      <p:sp>
        <p:nvSpPr>
          <p:cNvPr id="6" name="Pladsholder til sidefod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da-DK" noProof="0"/>
          </a:p>
        </p:txBody>
      </p:sp>
      <p:sp>
        <p:nvSpPr>
          <p:cNvPr id="7" name="Pladsholder til slidenummer 6"/>
          <p:cNvSpPr>
            <a:spLocks noGrp="1"/>
          </p:cNvSpPr>
          <p:nvPr>
            <p:ph type="sldNum" sz="quarter" idx="12"/>
          </p:nvPr>
        </p:nvSpPr>
        <p:spPr>
          <a:xfrm>
            <a:off x="10396728" y="6035040"/>
            <a:ext cx="1225296" cy="365760"/>
          </a:xfrm>
        </p:spPr>
        <p:txBody>
          <a:bodyPr rtlCol="0"/>
          <a:lstStyle/>
          <a:p>
            <a:pPr rtl="0"/>
            <a:fld id="{34B7E4EF-A1BD-40F4-AB7B-04F084DD991D}" type="slidenum">
              <a:rPr lang="da-DK" noProof="0" smtClean="0"/>
              <a:t>‹nr.›</a:t>
            </a:fld>
            <a:endParaRPr lang="da-DK" noProof="0"/>
          </a:p>
        </p:txBody>
      </p:sp>
      <p:sp>
        <p:nvSpPr>
          <p:cNvPr id="12" name="Rektangel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da-DK" noProof="0"/>
              <a:t>Klik for at redigere titeltypografier i master</a:t>
            </a:r>
          </a:p>
        </p:txBody>
      </p:sp>
      <p:sp>
        <p:nvSpPr>
          <p:cNvPr id="4" name="Pladsholder til tekst 3"/>
          <p:cNvSpPr>
            <a:spLocks noGrp="1"/>
          </p:cNvSpPr>
          <p:nvPr>
            <p:ph type="body" sz="half" idx="2" hasCustomPrompt="1"/>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ktangel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7" name="Rektangel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ktangel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Pladsholder til titel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657865C4-AAB1-48E7-AC47-167CE360619A}" type="datetime1">
              <a:rPr lang="da-DK" noProof="0" smtClean="0"/>
              <a:t>01-12-2023</a:t>
            </a:fld>
            <a:endParaRPr lang="da-DK" noProof="0"/>
          </a:p>
        </p:txBody>
      </p:sp>
      <p:sp>
        <p:nvSpPr>
          <p:cNvPr id="5" name="Pladsholder til sidefod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Billede 7" descr="blomsterillustrationer">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ktangel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ktangel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 name="Titel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rtlCol="0">
            <a:normAutofit/>
          </a:bodyPr>
          <a:lstStyle/>
          <a:p>
            <a:pPr rtl="0"/>
            <a:r>
              <a:rPr lang="da-DK" sz="6800" dirty="0"/>
              <a:t>Albert Camus</a:t>
            </a:r>
          </a:p>
        </p:txBody>
      </p:sp>
      <p:sp>
        <p:nvSpPr>
          <p:cNvPr id="3" name="Undertitel 2">
            <a:extLst>
              <a:ext uri="{FF2B5EF4-FFF2-40B4-BE49-F238E27FC236}">
                <a16:creationId xmlns:a16="http://schemas.microsoft.com/office/drawing/2014/main" id="{C8722DDC-8EEE-4A06-8DFE-B44871EAA2CF}"/>
              </a:ext>
            </a:extLst>
          </p:cNvPr>
          <p:cNvSpPr>
            <a:spLocks noGrp="1"/>
          </p:cNvSpPr>
          <p:nvPr>
            <p:ph type="subTitle" idx="1"/>
          </p:nvPr>
        </p:nvSpPr>
        <p:spPr>
          <a:xfrm>
            <a:off x="1771130" y="4682062"/>
            <a:ext cx="8652788" cy="457201"/>
          </a:xfrm>
        </p:spPr>
        <p:txBody>
          <a:bodyPr rtlCol="0">
            <a:normAutofit/>
          </a:bodyPr>
          <a:lstStyle/>
          <a:p>
            <a:pPr rtl="0">
              <a:spcAft>
                <a:spcPts val="600"/>
              </a:spcAft>
            </a:pPr>
            <a:r>
              <a:rPr lang="da-DK" sz="1800" dirty="0"/>
              <a:t>Sisyfosmyten</a:t>
            </a:r>
          </a:p>
        </p:txBody>
      </p:sp>
      <p:sp>
        <p:nvSpPr>
          <p:cNvPr id="77" name="Rektangel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Lige forbindelse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Lige forbindelse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Lige forbindelse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500023-44DC-6E78-D543-5AA4C9B115AC}"/>
              </a:ext>
            </a:extLst>
          </p:cNvPr>
          <p:cNvSpPr>
            <a:spLocks noGrp="1"/>
          </p:cNvSpPr>
          <p:nvPr>
            <p:ph type="title"/>
          </p:nvPr>
        </p:nvSpPr>
        <p:spPr>
          <a:xfrm>
            <a:off x="1066800" y="642594"/>
            <a:ext cx="10058400" cy="1371600"/>
          </a:xfrm>
        </p:spPr>
        <p:txBody>
          <a:bodyPr anchor="ctr">
            <a:normAutofit/>
          </a:bodyPr>
          <a:lstStyle/>
          <a:p>
            <a:r>
              <a:rPr lang="da-DK" dirty="0"/>
              <a:t>Albert Camus (1913-1960)</a:t>
            </a:r>
          </a:p>
        </p:txBody>
      </p:sp>
      <p:sp>
        <p:nvSpPr>
          <p:cNvPr id="3" name="Pladsholder til indhold 2">
            <a:extLst>
              <a:ext uri="{FF2B5EF4-FFF2-40B4-BE49-F238E27FC236}">
                <a16:creationId xmlns:a16="http://schemas.microsoft.com/office/drawing/2014/main" id="{9A80324F-1CE9-0C8D-40DA-3F7047B63E47}"/>
              </a:ext>
            </a:extLst>
          </p:cNvPr>
          <p:cNvSpPr>
            <a:spLocks noGrp="1"/>
          </p:cNvSpPr>
          <p:nvPr>
            <p:ph sz="half" idx="1"/>
          </p:nvPr>
        </p:nvSpPr>
        <p:spPr>
          <a:xfrm>
            <a:off x="1066800" y="2103120"/>
            <a:ext cx="4663440" cy="3749040"/>
          </a:xfrm>
        </p:spPr>
        <p:txBody>
          <a:bodyPr>
            <a:normAutofit/>
          </a:bodyPr>
          <a:lstStyle/>
          <a:p>
            <a:r>
              <a:rPr lang="da-DK" dirty="0"/>
              <a:t>Camus var en fransk forfatter og filosof, der i dag betragtes som en af fædrene til den moderne ateistiske eksistentialismen. Han skrev om den menneskelige tilstand og de forskellige måder at leve sit liv på. Han modtog Nobelprisen i litteratur i 1957. Han omkom ved en bilulykke i 1960.</a:t>
            </a:r>
          </a:p>
        </p:txBody>
      </p:sp>
      <p:pic>
        <p:nvPicPr>
          <p:cNvPr id="1026" name="Picture 2" descr="How Albert Camus Faced History | The New Yorker">
            <a:extLst>
              <a:ext uri="{FF2B5EF4-FFF2-40B4-BE49-F238E27FC236}">
                <a16:creationId xmlns:a16="http://schemas.microsoft.com/office/drawing/2014/main" id="{9F873E10-DC74-2D9B-4021-E57AE3C4808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781" r="7686" b="-1"/>
          <a:stretch/>
        </p:blipFill>
        <p:spPr bwMode="auto">
          <a:xfrm>
            <a:off x="6461760" y="2103120"/>
            <a:ext cx="4663440" cy="374904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14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4B004D-4CA3-BE2A-A12F-97093E79F6B4}"/>
              </a:ext>
            </a:extLst>
          </p:cNvPr>
          <p:cNvSpPr>
            <a:spLocks noGrp="1"/>
          </p:cNvSpPr>
          <p:nvPr>
            <p:ph type="title"/>
          </p:nvPr>
        </p:nvSpPr>
        <p:spPr/>
        <p:txBody>
          <a:bodyPr/>
          <a:lstStyle/>
          <a:p>
            <a:r>
              <a:rPr lang="da-DK" dirty="0"/>
              <a:t>Camus’ Sisyfosmyten</a:t>
            </a:r>
          </a:p>
        </p:txBody>
      </p:sp>
      <p:sp>
        <p:nvSpPr>
          <p:cNvPr id="3" name="Pladsholder til indhold 2">
            <a:extLst>
              <a:ext uri="{FF2B5EF4-FFF2-40B4-BE49-F238E27FC236}">
                <a16:creationId xmlns:a16="http://schemas.microsoft.com/office/drawing/2014/main" id="{3865E34F-1D2A-8407-6384-9DBB965DB5E5}"/>
              </a:ext>
            </a:extLst>
          </p:cNvPr>
          <p:cNvSpPr>
            <a:spLocks noGrp="1"/>
          </p:cNvSpPr>
          <p:nvPr>
            <p:ph idx="1"/>
          </p:nvPr>
        </p:nvSpPr>
        <p:spPr>
          <a:xfrm>
            <a:off x="1066800" y="2103120"/>
            <a:ext cx="4531360" cy="3849624"/>
          </a:xfrm>
        </p:spPr>
        <p:txBody>
          <a:bodyPr/>
          <a:lstStyle/>
          <a:p>
            <a:r>
              <a:rPr lang="da-DK" dirty="0"/>
              <a:t>Camus var inspireret af den antikke græske myte om Sisyfos, der var en konge, der blev straffet af guderne for at have snydt døden. Hans straf var at skubbe en stor sten op ad et bjerg, kun for at se den rulle ned igen, og gentage dette i al evighed.</a:t>
            </a:r>
          </a:p>
        </p:txBody>
      </p:sp>
      <p:pic>
        <p:nvPicPr>
          <p:cNvPr id="2050" name="Picture 2" descr="Sisyphus - Wikipedia">
            <a:extLst>
              <a:ext uri="{FF2B5EF4-FFF2-40B4-BE49-F238E27FC236}">
                <a16:creationId xmlns:a16="http://schemas.microsoft.com/office/drawing/2014/main" id="{C52B93C6-1518-04C7-8483-C15EBCF4A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7450" y="2014194"/>
            <a:ext cx="3526790" cy="3639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379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6CF213-DECD-0ED3-7454-9B778BC2D4F4}"/>
              </a:ext>
            </a:extLst>
          </p:cNvPr>
          <p:cNvSpPr>
            <a:spLocks noGrp="1"/>
          </p:cNvSpPr>
          <p:nvPr>
            <p:ph type="title"/>
          </p:nvPr>
        </p:nvSpPr>
        <p:spPr/>
        <p:txBody>
          <a:bodyPr/>
          <a:lstStyle/>
          <a:p>
            <a:r>
              <a:rPr lang="da-DK" dirty="0"/>
              <a:t>Selvmordet og det absurde</a:t>
            </a:r>
          </a:p>
        </p:txBody>
      </p:sp>
      <p:sp>
        <p:nvSpPr>
          <p:cNvPr id="3" name="Pladsholder til indhold 2">
            <a:extLst>
              <a:ext uri="{FF2B5EF4-FFF2-40B4-BE49-F238E27FC236}">
                <a16:creationId xmlns:a16="http://schemas.microsoft.com/office/drawing/2014/main" id="{CEAB9F5E-A2AE-929D-5EC9-7316963D392D}"/>
              </a:ext>
            </a:extLst>
          </p:cNvPr>
          <p:cNvSpPr>
            <a:spLocks noGrp="1"/>
          </p:cNvSpPr>
          <p:nvPr>
            <p:ph idx="1"/>
          </p:nvPr>
        </p:nvSpPr>
        <p:spPr>
          <a:xfrm>
            <a:off x="1066801" y="2103120"/>
            <a:ext cx="6130954" cy="3849624"/>
          </a:xfrm>
        </p:spPr>
        <p:txBody>
          <a:bodyPr/>
          <a:lstStyle/>
          <a:p>
            <a:r>
              <a:rPr lang="da-DK" dirty="0"/>
              <a:t>Første del: Camus stiller det grundlæggende spørgsmål, om </a:t>
            </a:r>
            <a:r>
              <a:rPr lang="da-DK" b="1" dirty="0"/>
              <a:t>selvmord</a:t>
            </a:r>
            <a:r>
              <a:rPr lang="da-DK" dirty="0"/>
              <a:t> er den eneste rationelle løsning på </a:t>
            </a:r>
            <a:r>
              <a:rPr lang="da-DK" b="1" dirty="0"/>
              <a:t>livets absurditet</a:t>
            </a:r>
            <a:r>
              <a:rPr lang="da-DK" dirty="0"/>
              <a:t>. </a:t>
            </a:r>
            <a:r>
              <a:rPr lang="da-DK" b="1" dirty="0"/>
              <a:t>Han definerer det absurde som konflikten mellem menneskets søgen efter mening og en verden, der er meningsløs og formålsløs. </a:t>
            </a:r>
            <a:r>
              <a:rPr lang="da-DK" dirty="0"/>
              <a:t>Han argumenterer for, at selvmord er en flugt fra det absurde, og at man i stedet bør konfrontere det og leve med det.</a:t>
            </a:r>
          </a:p>
          <a:p>
            <a:r>
              <a:rPr lang="da-DK" dirty="0"/>
              <a:t>Anden del: Camus analyserer forskellige filosofiske og religiøse forsøg på at overvinde det absurde, såsom Kierkegaard, Hegel, Nietzsche, og kristendommen. Han kritiserer dem for at være uærlige, fordi de enten ignorerer eller forvrænger det absurde. </a:t>
            </a:r>
            <a:r>
              <a:rPr lang="da-DK" b="1" dirty="0"/>
              <a:t>Han hævder, at man ikke kan appellere til en højere orden eller en transcendent mening, men kun til ens egen erfaring og sansning.</a:t>
            </a:r>
          </a:p>
          <a:p>
            <a:endParaRPr lang="da-DK" dirty="0"/>
          </a:p>
        </p:txBody>
      </p:sp>
      <p:pic>
        <p:nvPicPr>
          <p:cNvPr id="3076" name="Picture 4" descr="Alice struggles with her flamingo as she plays croquet in John... |  Download Scientific Diagram">
            <a:extLst>
              <a:ext uri="{FF2B5EF4-FFF2-40B4-BE49-F238E27FC236}">
                <a16:creationId xmlns:a16="http://schemas.microsoft.com/office/drawing/2014/main" id="{3F2AF518-D110-7177-8E40-B9ECE57404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6140" y="2103120"/>
            <a:ext cx="2689031" cy="3778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361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BD0584-40D0-6E88-ADC1-B74160D6BCE4}"/>
              </a:ext>
            </a:extLst>
          </p:cNvPr>
          <p:cNvSpPr>
            <a:spLocks noGrp="1"/>
          </p:cNvSpPr>
          <p:nvPr>
            <p:ph type="title"/>
          </p:nvPr>
        </p:nvSpPr>
        <p:spPr/>
        <p:txBody>
          <a:bodyPr/>
          <a:lstStyle/>
          <a:p>
            <a:r>
              <a:rPr lang="da-DK" dirty="0"/>
              <a:t>Den absurde helt</a:t>
            </a:r>
          </a:p>
        </p:txBody>
      </p:sp>
      <p:sp>
        <p:nvSpPr>
          <p:cNvPr id="3" name="Pladsholder til indhold 2">
            <a:extLst>
              <a:ext uri="{FF2B5EF4-FFF2-40B4-BE49-F238E27FC236}">
                <a16:creationId xmlns:a16="http://schemas.microsoft.com/office/drawing/2014/main" id="{B8A2223D-08EF-87E3-EF26-E87FB46258BA}"/>
              </a:ext>
            </a:extLst>
          </p:cNvPr>
          <p:cNvSpPr>
            <a:spLocks noGrp="1"/>
          </p:cNvSpPr>
          <p:nvPr>
            <p:ph idx="1"/>
          </p:nvPr>
        </p:nvSpPr>
        <p:spPr>
          <a:xfrm>
            <a:off x="1066800" y="2103120"/>
            <a:ext cx="5322849" cy="3849624"/>
          </a:xfrm>
        </p:spPr>
        <p:txBody>
          <a:bodyPr/>
          <a:lstStyle/>
          <a:p>
            <a:r>
              <a:rPr lang="da-DK" dirty="0"/>
              <a:t>Tredje del: Camus beskriver Sisyfos som et eksempel på en absurd helt, der oprører sig mod guderne og accepterer sin skæbne. Han siger, at Sisyfos er lykkelig, fordi han er bevidst om sin situation og finder glæde i sin indsats. Han siger, at Sisyfos’ skæbne er også vores, fordi vi alle er dømt til at gentage de samme handlinger i et meningsløst univers.</a:t>
            </a:r>
          </a:p>
          <a:p>
            <a:r>
              <a:rPr lang="da-DK" dirty="0"/>
              <a:t>Fjerde del: Camus udvider sin analyse til andre eksempler på absurde helte, såsom Don Juan, skuespilleren, og erobreren. Han siger, at de alle lever i nuet, uden at bekymre sig om fortiden eller fremtiden. De følger deres lidenskaber, udfordrer normerne, og skaber deres egne værdier. De er ikke nihilister, men snarere rebelske og frie.</a:t>
            </a:r>
          </a:p>
          <a:p>
            <a:endParaRPr lang="da-DK" dirty="0"/>
          </a:p>
        </p:txBody>
      </p:sp>
      <p:pic>
        <p:nvPicPr>
          <p:cNvPr id="4098" name="Picture 2" descr="Hamlet - Filosoffen Anders Fogh Jensen">
            <a:extLst>
              <a:ext uri="{FF2B5EF4-FFF2-40B4-BE49-F238E27FC236}">
                <a16:creationId xmlns:a16="http://schemas.microsoft.com/office/drawing/2014/main" id="{5C1F3194-BB93-BEFD-044F-3D303ED665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5384" y="2014194"/>
            <a:ext cx="2762947" cy="4025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749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9F0CB4-FFD4-FFD0-54C1-5335AC89E0EF}"/>
              </a:ext>
            </a:extLst>
          </p:cNvPr>
          <p:cNvSpPr>
            <a:spLocks noGrp="1"/>
          </p:cNvSpPr>
          <p:nvPr>
            <p:ph type="title"/>
          </p:nvPr>
        </p:nvSpPr>
        <p:spPr>
          <a:xfrm>
            <a:off x="1066800" y="642594"/>
            <a:ext cx="10058400" cy="1371600"/>
          </a:xfrm>
        </p:spPr>
        <p:txBody>
          <a:bodyPr anchor="ctr">
            <a:normAutofit/>
          </a:bodyPr>
          <a:lstStyle/>
          <a:p>
            <a:r>
              <a:rPr lang="da-DK" dirty="0"/>
              <a:t>Konklusion</a:t>
            </a:r>
          </a:p>
        </p:txBody>
      </p:sp>
      <p:sp>
        <p:nvSpPr>
          <p:cNvPr id="3" name="Pladsholder til indhold 2">
            <a:extLst>
              <a:ext uri="{FF2B5EF4-FFF2-40B4-BE49-F238E27FC236}">
                <a16:creationId xmlns:a16="http://schemas.microsoft.com/office/drawing/2014/main" id="{ABE1BCC1-403F-D52D-25EF-55F2A53A1A8E}"/>
              </a:ext>
            </a:extLst>
          </p:cNvPr>
          <p:cNvSpPr>
            <a:spLocks noGrp="1"/>
          </p:cNvSpPr>
          <p:nvPr>
            <p:ph sz="half" idx="1"/>
          </p:nvPr>
        </p:nvSpPr>
        <p:spPr>
          <a:xfrm>
            <a:off x="1066800" y="2103120"/>
            <a:ext cx="4663440" cy="3749040"/>
          </a:xfrm>
        </p:spPr>
        <p:txBody>
          <a:bodyPr>
            <a:normAutofit/>
          </a:bodyPr>
          <a:lstStyle/>
          <a:p>
            <a:pPr>
              <a:lnSpc>
                <a:spcPct val="100000"/>
              </a:lnSpc>
            </a:pPr>
            <a:r>
              <a:rPr lang="da-DK" dirty="0"/>
              <a:t>Camus’ hovedbudskab er, at man skal leve på trods af det absurde, og at man skal skabe sin egen mening og lykke.</a:t>
            </a:r>
            <a:endParaRPr lang="da-DK"/>
          </a:p>
          <a:p>
            <a:pPr>
              <a:lnSpc>
                <a:spcPct val="100000"/>
              </a:lnSpc>
            </a:pPr>
            <a:r>
              <a:rPr lang="da-DK" dirty="0"/>
              <a:t>Filosofiske værker</a:t>
            </a:r>
            <a:endParaRPr lang="da-DK"/>
          </a:p>
          <a:p>
            <a:pPr>
              <a:lnSpc>
                <a:spcPct val="100000"/>
              </a:lnSpc>
            </a:pPr>
            <a:r>
              <a:rPr lang="da-DK" dirty="0"/>
              <a:t>Sisyfosmyten (1942)</a:t>
            </a:r>
            <a:endParaRPr lang="da-DK"/>
          </a:p>
          <a:p>
            <a:pPr>
              <a:lnSpc>
                <a:spcPct val="100000"/>
              </a:lnSpc>
            </a:pPr>
            <a:r>
              <a:rPr lang="da-DK" dirty="0"/>
              <a:t>Oprøreren (1951)</a:t>
            </a:r>
            <a:endParaRPr lang="da-DK"/>
          </a:p>
          <a:p>
            <a:pPr>
              <a:lnSpc>
                <a:spcPct val="100000"/>
              </a:lnSpc>
            </a:pPr>
            <a:r>
              <a:rPr lang="da-DK" dirty="0"/>
              <a:t>Litterære værker</a:t>
            </a:r>
            <a:endParaRPr lang="da-DK"/>
          </a:p>
          <a:p>
            <a:pPr>
              <a:lnSpc>
                <a:spcPct val="100000"/>
              </a:lnSpc>
            </a:pPr>
            <a:r>
              <a:rPr lang="da-DK" dirty="0"/>
              <a:t>Den fremmede (1944)</a:t>
            </a:r>
            <a:endParaRPr lang="da-DK"/>
          </a:p>
          <a:p>
            <a:pPr>
              <a:lnSpc>
                <a:spcPct val="100000"/>
              </a:lnSpc>
            </a:pPr>
            <a:r>
              <a:rPr lang="da-DK" dirty="0"/>
              <a:t>Pesten (1947)</a:t>
            </a:r>
            <a:endParaRPr lang="da-DK"/>
          </a:p>
          <a:p>
            <a:pPr>
              <a:lnSpc>
                <a:spcPct val="100000"/>
              </a:lnSpc>
            </a:pPr>
            <a:r>
              <a:rPr lang="da-DK" dirty="0"/>
              <a:t>Faldet (1956)</a:t>
            </a:r>
            <a:endParaRPr lang="da-DK"/>
          </a:p>
        </p:txBody>
      </p:sp>
      <p:pic>
        <p:nvPicPr>
          <p:cNvPr id="5122" name="Picture 2" descr="Lykke hvad er Bibelens definition? - Kristendom.dk">
            <a:extLst>
              <a:ext uri="{FF2B5EF4-FFF2-40B4-BE49-F238E27FC236}">
                <a16:creationId xmlns:a16="http://schemas.microsoft.com/office/drawing/2014/main" id="{759D3FEE-9F30-25AC-13BF-8F79DE1DD4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17" r="18897" b="-2"/>
          <a:stretch/>
        </p:blipFill>
        <p:spPr bwMode="auto">
          <a:xfrm>
            <a:off x="6461760" y="2103120"/>
            <a:ext cx="4663440" cy="374904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654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pPr rtl="0"/>
            <a:r>
              <a:rPr lang="da-DK" dirty="0"/>
              <a:t>Titel </a:t>
            </a:r>
            <a:r>
              <a:rPr lang="da-DK" dirty="0" err="1"/>
              <a:t>Lorem</a:t>
            </a:r>
            <a:r>
              <a:rPr lang="da-DK" dirty="0"/>
              <a:t> </a:t>
            </a:r>
            <a:r>
              <a:rPr lang="da-DK" dirty="0" err="1"/>
              <a:t>Ipsum</a:t>
            </a:r>
            <a:r>
              <a:rPr lang="da-DK" dirty="0"/>
              <a:t> </a:t>
            </a:r>
          </a:p>
        </p:txBody>
      </p:sp>
      <p:graphicFrame>
        <p:nvGraphicFramePr>
          <p:cNvPr id="4" name="Pladsholder til indhold 2" descr="SmartArt-grafik">
            <a:extLst>
              <a:ext uri="{FF2B5EF4-FFF2-40B4-BE49-F238E27FC236}">
                <a16:creationId xmlns:a16="http://schemas.microsoft.com/office/drawing/2014/main" id="{59F5A1AC-D08D-42AE-B94A-1CAFB517D846}"/>
              </a:ext>
            </a:extLst>
          </p:cNvPr>
          <p:cNvGraphicFramePr>
            <a:graphicFrameLocks noGrp="1"/>
          </p:cNvGraphicFramePr>
          <p:nvPr>
            <p:ph idx="1"/>
            <p:extLst>
              <p:ext uri="{D42A27DB-BD31-4B8C-83A1-F6EECF244321}">
                <p14:modId xmlns:p14="http://schemas.microsoft.com/office/powerpoint/2010/main" val="2677732561"/>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922578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50285086_TF11531919_Win32" id="{C7723244-BBD4-4FFD-A4B1-62D8FF7A6BAC}" vid="{81FC2794-DBF7-4FC6-9170-2477C84A6B3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2.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259D436-C82E-43E0-8A01-53DF9CED60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Falmet idyl</Template>
  <TotalTime>28</TotalTime>
  <Words>476</Words>
  <Application>Microsoft Office PowerPoint</Application>
  <PresentationFormat>Widescreen</PresentationFormat>
  <Paragraphs>27</Paragraphs>
  <Slides>7</Slides>
  <Notes>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7</vt:i4>
      </vt:variant>
    </vt:vector>
  </HeadingPairs>
  <TitlesOfParts>
    <vt:vector size="13" baseType="lpstr">
      <vt:lpstr>Arial</vt:lpstr>
      <vt:lpstr>Avenir Next LT Pro</vt:lpstr>
      <vt:lpstr>Avenir Next LT Pro Light</vt:lpstr>
      <vt:lpstr>Calibri</vt:lpstr>
      <vt:lpstr>Garamond</vt:lpstr>
      <vt:lpstr>SavonVTI</vt:lpstr>
      <vt:lpstr>Albert Camus</vt:lpstr>
      <vt:lpstr>Albert Camus (1913-1960)</vt:lpstr>
      <vt:lpstr>Camus’ Sisyfosmyten</vt:lpstr>
      <vt:lpstr>Selvmordet og det absurde</vt:lpstr>
      <vt:lpstr>Den absurde helt</vt:lpstr>
      <vt:lpstr>Konklusion</vt:lpstr>
      <vt:lpstr>Titel Lorem Ipsum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Albert Camus</dc:title>
  <dc:creator>Andreas Hauervig</dc:creator>
  <cp:lastModifiedBy>Andreas Hauervig</cp:lastModifiedBy>
  <cp:revision>1</cp:revision>
  <dcterms:created xsi:type="dcterms:W3CDTF">2023-12-01T03:45:23Z</dcterms:created>
  <dcterms:modified xsi:type="dcterms:W3CDTF">2023-12-01T04:13:44Z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