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handoutMasterIdLst>
    <p:handoutMasterId r:id="rId16"/>
  </p:handoutMasterIdLst>
  <p:sldIdLst>
    <p:sldId id="264" r:id="rId5"/>
    <p:sldId id="320" r:id="rId6"/>
    <p:sldId id="313" r:id="rId7"/>
    <p:sldId id="314" r:id="rId8"/>
    <p:sldId id="318" r:id="rId9"/>
    <p:sldId id="315" r:id="rId10"/>
    <p:sldId id="316" r:id="rId11"/>
    <p:sldId id="317" r:id="rId12"/>
    <p:sldId id="319" r:id="rId13"/>
    <p:sldId id="312" r:id="rId14"/>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DDAE1-4A09-4360-8DD4-B6C16EF479C9}" v="10" dt="2025-03-03T03:34:31.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p:scale>
          <a:sx n="69" d="100"/>
          <a:sy n="69" d="100"/>
        </p:scale>
        <p:origin x="524" y="68"/>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Colding Hauervig" userId="a35a7c7c-5fb9-4c6a-96b7-abddfd9a80ae" providerId="ADAL" clId="{822DDAE1-4A09-4360-8DD4-B6C16EF479C9}"/>
    <pc:docChg chg="addSld modSld">
      <pc:chgData name="Andreas Colding Hauervig" userId="a35a7c7c-5fb9-4c6a-96b7-abddfd9a80ae" providerId="ADAL" clId="{822DDAE1-4A09-4360-8DD4-B6C16EF479C9}" dt="2025-03-03T06:57:17.288" v="35" actId="22"/>
      <pc:docMkLst>
        <pc:docMk/>
      </pc:docMkLst>
      <pc:sldChg chg="addSp modSp">
        <pc:chgData name="Andreas Colding Hauervig" userId="a35a7c7c-5fb9-4c6a-96b7-abddfd9a80ae" providerId="ADAL" clId="{822DDAE1-4A09-4360-8DD4-B6C16EF479C9}" dt="2025-03-03T03:33:32.644" v="4" actId="1076"/>
        <pc:sldMkLst>
          <pc:docMk/>
          <pc:sldMk cId="3847545918" sldId="314"/>
        </pc:sldMkLst>
        <pc:picChg chg="add mod">
          <ac:chgData name="Andreas Colding Hauervig" userId="a35a7c7c-5fb9-4c6a-96b7-abddfd9a80ae" providerId="ADAL" clId="{822DDAE1-4A09-4360-8DD4-B6C16EF479C9}" dt="2025-03-03T03:33:32.644" v="4" actId="1076"/>
          <ac:picMkLst>
            <pc:docMk/>
            <pc:sldMk cId="3847545918" sldId="314"/>
            <ac:picMk id="1026" creationId="{C08FDAE8-9046-4E72-6F6A-2AAC61329D20}"/>
          </ac:picMkLst>
        </pc:picChg>
      </pc:sldChg>
      <pc:sldChg chg="addSp delSp modSp new mod">
        <pc:chgData name="Andreas Colding Hauervig" userId="a35a7c7c-5fb9-4c6a-96b7-abddfd9a80ae" providerId="ADAL" clId="{822DDAE1-4A09-4360-8DD4-B6C16EF479C9}" dt="2025-03-03T03:34:31.557" v="20" actId="14100"/>
        <pc:sldMkLst>
          <pc:docMk/>
          <pc:sldMk cId="2943396927" sldId="319"/>
        </pc:sldMkLst>
        <pc:spChg chg="mod">
          <ac:chgData name="Andreas Colding Hauervig" userId="a35a7c7c-5fb9-4c6a-96b7-abddfd9a80ae" providerId="ADAL" clId="{822DDAE1-4A09-4360-8DD4-B6C16EF479C9}" dt="2025-03-03T03:33:49.684" v="15" actId="20577"/>
          <ac:spMkLst>
            <pc:docMk/>
            <pc:sldMk cId="2943396927" sldId="319"/>
            <ac:spMk id="2" creationId="{3AE3F8C5-8E02-398F-3C62-8B9D90009DCE}"/>
          </ac:spMkLst>
        </pc:spChg>
        <pc:spChg chg="del">
          <ac:chgData name="Andreas Colding Hauervig" userId="a35a7c7c-5fb9-4c6a-96b7-abddfd9a80ae" providerId="ADAL" clId="{822DDAE1-4A09-4360-8DD4-B6C16EF479C9}" dt="2025-03-03T03:34:03.565" v="16"/>
          <ac:spMkLst>
            <pc:docMk/>
            <pc:sldMk cId="2943396927" sldId="319"/>
            <ac:spMk id="3" creationId="{6106C0A2-1E6C-5430-1770-086631B6B06D}"/>
          </ac:spMkLst>
        </pc:spChg>
        <pc:picChg chg="add mod">
          <ac:chgData name="Andreas Colding Hauervig" userId="a35a7c7c-5fb9-4c6a-96b7-abddfd9a80ae" providerId="ADAL" clId="{822DDAE1-4A09-4360-8DD4-B6C16EF479C9}" dt="2025-03-03T03:34:31.557" v="20" actId="14100"/>
          <ac:picMkLst>
            <pc:docMk/>
            <pc:sldMk cId="2943396927" sldId="319"/>
            <ac:picMk id="2050" creationId="{2614D05E-794B-D43E-D26C-82336E6FE52F}"/>
          </ac:picMkLst>
        </pc:picChg>
      </pc:sldChg>
      <pc:sldChg chg="addSp delSp modSp new mod">
        <pc:chgData name="Andreas Colding Hauervig" userId="a35a7c7c-5fb9-4c6a-96b7-abddfd9a80ae" providerId="ADAL" clId="{822DDAE1-4A09-4360-8DD4-B6C16EF479C9}" dt="2025-03-03T06:57:17.288" v="35" actId="22"/>
        <pc:sldMkLst>
          <pc:docMk/>
          <pc:sldMk cId="1366132938" sldId="320"/>
        </pc:sldMkLst>
        <pc:spChg chg="mod">
          <ac:chgData name="Andreas Colding Hauervig" userId="a35a7c7c-5fb9-4c6a-96b7-abddfd9a80ae" providerId="ADAL" clId="{822DDAE1-4A09-4360-8DD4-B6C16EF479C9}" dt="2025-03-03T06:57:15.123" v="34" actId="20577"/>
          <ac:spMkLst>
            <pc:docMk/>
            <pc:sldMk cId="1366132938" sldId="320"/>
            <ac:spMk id="2" creationId="{C1758451-5DDF-6740-556B-EBCF017941C3}"/>
          </ac:spMkLst>
        </pc:spChg>
        <pc:spChg chg="del">
          <ac:chgData name="Andreas Colding Hauervig" userId="a35a7c7c-5fb9-4c6a-96b7-abddfd9a80ae" providerId="ADAL" clId="{822DDAE1-4A09-4360-8DD4-B6C16EF479C9}" dt="2025-03-03T06:57:17.288" v="35" actId="22"/>
          <ac:spMkLst>
            <pc:docMk/>
            <pc:sldMk cId="1366132938" sldId="320"/>
            <ac:spMk id="3" creationId="{9E3C8E67-EE20-C7E9-414F-C3B735BC4025}"/>
          </ac:spMkLst>
        </pc:spChg>
        <pc:picChg chg="add mod ord">
          <ac:chgData name="Andreas Colding Hauervig" userId="a35a7c7c-5fb9-4c6a-96b7-abddfd9a80ae" providerId="ADAL" clId="{822DDAE1-4A09-4360-8DD4-B6C16EF479C9}" dt="2025-03-03T06:57:17.288" v="35" actId="22"/>
          <ac:picMkLst>
            <pc:docMk/>
            <pc:sldMk cId="1366132938" sldId="320"/>
            <ac:picMk id="5" creationId="{C024E2FC-0F1B-7B17-1703-D6C85A1DCE31}"/>
          </ac:picMkLst>
        </pc:picChg>
      </pc:sldChg>
    </pc:docChg>
  </pc:docChgLst>
  <pc:docChgLst>
    <pc:chgData name="Andreas Hauervig" userId="a35a7c7c-5fb9-4c6a-96b7-abddfd9a80ae" providerId="ADAL" clId="{AE9266D2-1A08-4DB3-B4AF-36156C39C0D3}"/>
    <pc:docChg chg="undo custSel modSld">
      <pc:chgData name="Andreas Hauervig" userId="a35a7c7c-5fb9-4c6a-96b7-abddfd9a80ae" providerId="ADAL" clId="{AE9266D2-1A08-4DB3-B4AF-36156C39C0D3}" dt="2023-12-01T07:12:12.519" v="8" actId="27636"/>
      <pc:docMkLst>
        <pc:docMk/>
      </pc:docMkLst>
      <pc:sldChg chg="modSp mod">
        <pc:chgData name="Andreas Hauervig" userId="a35a7c7c-5fb9-4c6a-96b7-abddfd9a80ae" providerId="ADAL" clId="{AE9266D2-1A08-4DB3-B4AF-36156C39C0D3}" dt="2023-12-01T07:12:07.019" v="5" actId="21"/>
        <pc:sldMkLst>
          <pc:docMk/>
          <pc:sldMk cId="3947706502" sldId="315"/>
        </pc:sldMkLst>
        <pc:spChg chg="mod">
          <ac:chgData name="Andreas Hauervig" userId="a35a7c7c-5fb9-4c6a-96b7-abddfd9a80ae" providerId="ADAL" clId="{AE9266D2-1A08-4DB3-B4AF-36156C39C0D3}" dt="2023-12-01T07:12:07.019" v="5" actId="21"/>
          <ac:spMkLst>
            <pc:docMk/>
            <pc:sldMk cId="3947706502" sldId="315"/>
            <ac:spMk id="3" creationId="{71BE42E8-87D0-5481-4F9B-9459424B7DB9}"/>
          </ac:spMkLst>
        </pc:spChg>
      </pc:sldChg>
      <pc:sldChg chg="modSp mod">
        <pc:chgData name="Andreas Hauervig" userId="a35a7c7c-5fb9-4c6a-96b7-abddfd9a80ae" providerId="ADAL" clId="{AE9266D2-1A08-4DB3-B4AF-36156C39C0D3}" dt="2023-12-01T07:12:12.519" v="8" actId="27636"/>
        <pc:sldMkLst>
          <pc:docMk/>
          <pc:sldMk cId="708658385" sldId="316"/>
        </pc:sldMkLst>
        <pc:spChg chg="mod">
          <ac:chgData name="Andreas Hauervig" userId="a35a7c7c-5fb9-4c6a-96b7-abddfd9a80ae" providerId="ADAL" clId="{AE9266D2-1A08-4DB3-B4AF-36156C39C0D3}" dt="2023-12-01T07:12:12.519" v="8" actId="27636"/>
          <ac:spMkLst>
            <pc:docMk/>
            <pc:sldMk cId="708658385" sldId="316"/>
            <ac:spMk id="3" creationId="{41E35DB8-1EFC-C21A-965E-4D7B4BD578BF}"/>
          </ac:spMkLst>
        </pc:spChg>
      </pc:sldChg>
      <pc:sldChg chg="modSp mod">
        <pc:chgData name="Andreas Hauervig" userId="a35a7c7c-5fb9-4c6a-96b7-abddfd9a80ae" providerId="ADAL" clId="{AE9266D2-1A08-4DB3-B4AF-36156C39C0D3}" dt="2023-12-01T07:11:48.026" v="0" actId="113"/>
        <pc:sldMkLst>
          <pc:docMk/>
          <pc:sldMk cId="1059167733" sldId="317"/>
        </pc:sldMkLst>
        <pc:spChg chg="mod">
          <ac:chgData name="Andreas Hauervig" userId="a35a7c7c-5fb9-4c6a-96b7-abddfd9a80ae" providerId="ADAL" clId="{AE9266D2-1A08-4DB3-B4AF-36156C39C0D3}" dt="2023-12-01T07:11:48.026" v="0" actId="113"/>
          <ac:spMkLst>
            <pc:docMk/>
            <pc:sldMk cId="1059167733" sldId="317"/>
            <ac:spMk id="3" creationId="{08E3BB25-3092-F53E-95EE-5F8B1186412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03-03-2025</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03-03-2025</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03-03-2025</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03-03-2025</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03-03-2025</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03-03-2025</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03-03-2025</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03-03-2025</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03-03-2025</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03-03-2025</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03-03-2025</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03-03-2025</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Kierkegaard</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dirty="0"/>
              <a:t>Stadielære</a:t>
            </a:r>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58451-5DDF-6740-556B-EBCF017941C3}"/>
              </a:ext>
            </a:extLst>
          </p:cNvPr>
          <p:cNvSpPr>
            <a:spLocks noGrp="1"/>
          </p:cNvSpPr>
          <p:nvPr>
            <p:ph type="title"/>
          </p:nvPr>
        </p:nvSpPr>
        <p:spPr/>
        <p:txBody>
          <a:bodyPr/>
          <a:lstStyle/>
          <a:p>
            <a:r>
              <a:rPr lang="da-DK" dirty="0"/>
              <a:t>Faglige mål</a:t>
            </a:r>
          </a:p>
        </p:txBody>
      </p:sp>
      <p:pic>
        <p:nvPicPr>
          <p:cNvPr id="5" name="Pladsholder til indhold 4">
            <a:extLst>
              <a:ext uri="{FF2B5EF4-FFF2-40B4-BE49-F238E27FC236}">
                <a16:creationId xmlns:a16="http://schemas.microsoft.com/office/drawing/2014/main" id="{C024E2FC-0F1B-7B17-1703-D6C85A1DCE31}"/>
              </a:ext>
            </a:extLst>
          </p:cNvPr>
          <p:cNvPicPr>
            <a:picLocks noGrp="1" noChangeAspect="1"/>
          </p:cNvPicPr>
          <p:nvPr>
            <p:ph idx="1"/>
          </p:nvPr>
        </p:nvPicPr>
        <p:blipFill>
          <a:blip r:embed="rId2"/>
          <a:stretch>
            <a:fillRect/>
          </a:stretch>
        </p:blipFill>
        <p:spPr>
          <a:xfrm>
            <a:off x="1386951" y="2103438"/>
            <a:ext cx="9418098" cy="3849687"/>
          </a:xfrm>
        </p:spPr>
      </p:pic>
    </p:spTree>
    <p:extLst>
      <p:ext uri="{BB962C8B-B14F-4D97-AF65-F5344CB8AC3E}">
        <p14:creationId xmlns:p14="http://schemas.microsoft.com/office/powerpoint/2010/main" val="136613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07596-D292-5CC3-C42F-2CBDB8F13A0B}"/>
              </a:ext>
            </a:extLst>
          </p:cNvPr>
          <p:cNvSpPr>
            <a:spLocks noGrp="1"/>
          </p:cNvSpPr>
          <p:nvPr>
            <p:ph type="title"/>
          </p:nvPr>
        </p:nvSpPr>
        <p:spPr>
          <a:xfrm>
            <a:off x="1066800" y="642594"/>
            <a:ext cx="10058400" cy="1371600"/>
          </a:xfrm>
        </p:spPr>
        <p:txBody>
          <a:bodyPr anchor="ctr">
            <a:normAutofit/>
          </a:bodyPr>
          <a:lstStyle/>
          <a:p>
            <a:r>
              <a:rPr lang="da-DK" dirty="0"/>
              <a:t>Søren Aaby Kierkegaard</a:t>
            </a:r>
          </a:p>
        </p:txBody>
      </p:sp>
      <p:sp>
        <p:nvSpPr>
          <p:cNvPr id="3" name="Pladsholder til indhold 2">
            <a:extLst>
              <a:ext uri="{FF2B5EF4-FFF2-40B4-BE49-F238E27FC236}">
                <a16:creationId xmlns:a16="http://schemas.microsoft.com/office/drawing/2014/main" id="{CBF23827-DE44-E3D2-408A-8866FA6FF6CA}"/>
              </a:ext>
            </a:extLst>
          </p:cNvPr>
          <p:cNvSpPr>
            <a:spLocks noGrp="1"/>
          </p:cNvSpPr>
          <p:nvPr>
            <p:ph sz="half" idx="1"/>
          </p:nvPr>
        </p:nvSpPr>
        <p:spPr>
          <a:xfrm>
            <a:off x="1066800" y="2103120"/>
            <a:ext cx="4663440" cy="3749040"/>
          </a:xfrm>
        </p:spPr>
        <p:txBody>
          <a:bodyPr>
            <a:normAutofit/>
          </a:bodyPr>
          <a:lstStyle/>
          <a:p>
            <a:r>
              <a:rPr lang="da-DK">
                <a:effectLst/>
              </a:rPr>
              <a:t>Søren Kierkegaard (1812-1855) var en dansk filosof og teolog, som anses for at være faderen til eksistentialismen. Han skrev om den menneskelige tilstand og de forskellige måder at leve sit liv på. </a:t>
            </a:r>
          </a:p>
          <a:p>
            <a:r>
              <a:rPr lang="da-DK"/>
              <a:t>Hovedværker: </a:t>
            </a:r>
          </a:p>
          <a:p>
            <a:r>
              <a:rPr lang="da-DK"/>
              <a:t>Enten-eller udg. Victor </a:t>
            </a:r>
            <a:r>
              <a:rPr lang="da-DK" err="1"/>
              <a:t>Eremita</a:t>
            </a:r>
            <a:endParaRPr lang="da-DK"/>
          </a:p>
          <a:p>
            <a:r>
              <a:rPr lang="da-DK" err="1"/>
              <a:t>Gjentagelsen</a:t>
            </a:r>
            <a:r>
              <a:rPr lang="da-DK"/>
              <a:t> af Constantin </a:t>
            </a:r>
            <a:r>
              <a:rPr lang="da-DK" err="1"/>
              <a:t>Constantius</a:t>
            </a:r>
            <a:endParaRPr lang="da-DK"/>
          </a:p>
          <a:p>
            <a:r>
              <a:rPr lang="da-DK"/>
              <a:t>Frygt og Bæven af Johannes de </a:t>
            </a:r>
            <a:r>
              <a:rPr lang="da-DK" err="1"/>
              <a:t>Silentio</a:t>
            </a:r>
            <a:endParaRPr lang="da-DK"/>
          </a:p>
          <a:p>
            <a:r>
              <a:rPr lang="da-DK" err="1"/>
              <a:t>Begrebtet</a:t>
            </a:r>
            <a:r>
              <a:rPr lang="da-DK"/>
              <a:t> </a:t>
            </a:r>
            <a:r>
              <a:rPr lang="da-DK" err="1"/>
              <a:t>Angest</a:t>
            </a:r>
            <a:r>
              <a:rPr lang="da-DK"/>
              <a:t> af </a:t>
            </a:r>
            <a:r>
              <a:rPr lang="da-DK" err="1"/>
              <a:t>Vigilius</a:t>
            </a:r>
            <a:r>
              <a:rPr lang="da-DK"/>
              <a:t> </a:t>
            </a:r>
            <a:r>
              <a:rPr lang="da-DK" err="1"/>
              <a:t>Haufniensis</a:t>
            </a:r>
            <a:endParaRPr lang="da-DK" dirty="0"/>
          </a:p>
        </p:txBody>
      </p:sp>
      <p:pic>
        <p:nvPicPr>
          <p:cNvPr id="1026" name="Picture 2" descr="200th birthday of Danish philosopher Kierkegaard – University Post">
            <a:extLst>
              <a:ext uri="{FF2B5EF4-FFF2-40B4-BE49-F238E27FC236}">
                <a16:creationId xmlns:a16="http://schemas.microsoft.com/office/drawing/2014/main" id="{C346324F-9681-C944-F715-2B0DF87484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04" r="5567" b="-1"/>
          <a:stretch/>
        </p:blipFill>
        <p:spPr bwMode="auto">
          <a:xfrm>
            <a:off x="6461760" y="2103120"/>
            <a:ext cx="4663440" cy="3749040"/>
          </a:xfrm>
          <a:prstGeom prst="rect">
            <a:avLst/>
          </a:prstGeom>
          <a:solidFill>
            <a:srgbClr val="FFFFFF"/>
          </a:solidFill>
        </p:spPr>
      </p:pic>
    </p:spTree>
    <p:extLst>
      <p:ext uri="{BB962C8B-B14F-4D97-AF65-F5344CB8AC3E}">
        <p14:creationId xmlns:p14="http://schemas.microsoft.com/office/powerpoint/2010/main" val="2056154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9868ED-A0C8-12BB-18AC-CC6CF0503B05}"/>
              </a:ext>
            </a:extLst>
          </p:cNvPr>
          <p:cNvSpPr>
            <a:spLocks noGrp="1"/>
          </p:cNvSpPr>
          <p:nvPr>
            <p:ph type="title"/>
          </p:nvPr>
        </p:nvSpPr>
        <p:spPr/>
        <p:txBody>
          <a:bodyPr/>
          <a:lstStyle/>
          <a:p>
            <a:r>
              <a:rPr lang="da-DK" dirty="0"/>
              <a:t>Stadielæren</a:t>
            </a:r>
          </a:p>
        </p:txBody>
      </p:sp>
      <p:sp>
        <p:nvSpPr>
          <p:cNvPr id="3" name="Pladsholder til indhold 2">
            <a:extLst>
              <a:ext uri="{FF2B5EF4-FFF2-40B4-BE49-F238E27FC236}">
                <a16:creationId xmlns:a16="http://schemas.microsoft.com/office/drawing/2014/main" id="{26A658CB-ADF5-FAF1-DF40-7EA6D119CFD7}"/>
              </a:ext>
            </a:extLst>
          </p:cNvPr>
          <p:cNvSpPr>
            <a:spLocks noGrp="1"/>
          </p:cNvSpPr>
          <p:nvPr>
            <p:ph idx="1"/>
          </p:nvPr>
        </p:nvSpPr>
        <p:spPr>
          <a:xfrm>
            <a:off x="1066800" y="2103120"/>
            <a:ext cx="4377655" cy="3849624"/>
          </a:xfrm>
        </p:spPr>
        <p:txBody>
          <a:bodyPr/>
          <a:lstStyle/>
          <a:p>
            <a:r>
              <a:rPr lang="da-DK" sz="1800" dirty="0">
                <a:solidFill>
                  <a:srgbClr val="111111"/>
                </a:solidFill>
                <a:latin typeface="Roboto" panose="02000000000000000000" pitchFamily="2" charset="0"/>
                <a:ea typeface="Calibri" panose="020F0502020204030204" pitchFamily="34" charset="0"/>
                <a:cs typeface="Times New Roman" panose="02020603050405020304" pitchFamily="18" charset="0"/>
              </a:rPr>
              <a:t>Kierkegaard</a:t>
            </a:r>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 brugte ikke selv udtrykket “stadier”, men hans værker kan fortolkes som at beskrive tre hovedsfærer eller tilværelsesformer: den æstetiske, den etiske og den religiøse. Disse er ikke kronologiske eller hierarkiske, men snarere forskellige måder at forholde sig til sig selv, andre og Gud på.</a:t>
            </a:r>
            <a:endParaRPr lang="da-DK" dirty="0"/>
          </a:p>
        </p:txBody>
      </p:sp>
      <p:pic>
        <p:nvPicPr>
          <p:cNvPr id="1026" name="Picture 2" descr="Teori – Vi-partiet">
            <a:extLst>
              <a:ext uri="{FF2B5EF4-FFF2-40B4-BE49-F238E27FC236}">
                <a16:creationId xmlns:a16="http://schemas.microsoft.com/office/drawing/2014/main" id="{C08FDAE8-9046-4E72-6F6A-2AAC61329D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7969" y="2147872"/>
            <a:ext cx="5432192" cy="2562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545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BECFBF-2078-E722-E656-35E6A0F5E135}"/>
              </a:ext>
            </a:extLst>
          </p:cNvPr>
          <p:cNvSpPr>
            <a:spLocks noGrp="1"/>
          </p:cNvSpPr>
          <p:nvPr>
            <p:ph type="title"/>
          </p:nvPr>
        </p:nvSpPr>
        <p:spPr/>
        <p:txBody>
          <a:bodyPr/>
          <a:lstStyle/>
          <a:p>
            <a:r>
              <a:rPr lang="da-DK" dirty="0"/>
              <a:t>Spidsborgeren</a:t>
            </a:r>
          </a:p>
        </p:txBody>
      </p:sp>
      <p:sp>
        <p:nvSpPr>
          <p:cNvPr id="3" name="Pladsholder til indhold 2">
            <a:extLst>
              <a:ext uri="{FF2B5EF4-FFF2-40B4-BE49-F238E27FC236}">
                <a16:creationId xmlns:a16="http://schemas.microsoft.com/office/drawing/2014/main" id="{63C13793-52DD-2B1D-6FE4-CA6798E4F9FE}"/>
              </a:ext>
            </a:extLst>
          </p:cNvPr>
          <p:cNvSpPr>
            <a:spLocks noGrp="1"/>
          </p:cNvSpPr>
          <p:nvPr>
            <p:ph idx="1"/>
          </p:nvPr>
        </p:nvSpPr>
        <p:spPr>
          <a:xfrm>
            <a:off x="1066800" y="2103120"/>
            <a:ext cx="7414470" cy="3849624"/>
          </a:xfrm>
        </p:spPr>
        <p:txBody>
          <a:bodyPr>
            <a:normAutofit lnSpcReduction="10000"/>
          </a:bodyPr>
          <a:lstStyle/>
          <a:p>
            <a:pPr marL="0" indent="0">
              <a:buNone/>
            </a:pPr>
            <a:r>
              <a:rPr lang="da-DK" sz="1800" dirty="0">
                <a:latin typeface="Roboto" panose="02000000000000000000" pitchFamily="2" charset="0"/>
                <a:ea typeface="Roboto" panose="02000000000000000000" pitchFamily="2" charset="0"/>
                <a:cs typeface="Roboto" panose="02000000000000000000" pitchFamily="2" charset="0"/>
              </a:rPr>
              <a:t>En spidsborger er en almindelig samfundsborger, der lever sit liv uden nogensinde at sætte spørgsmålstegn ved om det kan være anderledes.</a:t>
            </a:r>
          </a:p>
          <a:p>
            <a:pPr marL="0" indent="0">
              <a:buNone/>
            </a:pPr>
            <a:r>
              <a:rPr lang="da-DK" sz="1800" b="1" dirty="0">
                <a:latin typeface="Roboto" panose="02000000000000000000" pitchFamily="2" charset="0"/>
                <a:ea typeface="Roboto" panose="02000000000000000000" pitchFamily="2" charset="0"/>
                <a:cs typeface="Roboto" panose="02000000000000000000" pitchFamily="2" charset="0"/>
              </a:rPr>
              <a:t>Er ikke bevidst om sine valg, men lader samfundets værdier og normer være afgørende for, hvilken vej han vælger at gå.</a:t>
            </a:r>
          </a:p>
          <a:p>
            <a:pPr marL="0" indent="0">
              <a:buNone/>
            </a:pPr>
            <a:r>
              <a:rPr lang="da-DK" sz="1800" dirty="0">
                <a:latin typeface="Roboto" panose="02000000000000000000" pitchFamily="2" charset="0"/>
                <a:ea typeface="Roboto" panose="02000000000000000000" pitchFamily="2" charset="0"/>
                <a:cs typeface="Roboto" panose="02000000000000000000" pitchFamily="2" charset="0"/>
              </a:rPr>
              <a:t>Flyder med strømmen og lever blot op til omgivelsernes forventninger og gør som de andre. Han tror, han selv har truffet sine valg, men det har han ikke, han er blot et produkt af det samfund, som han er en del af.</a:t>
            </a:r>
          </a:p>
          <a:p>
            <a:pPr marL="0" indent="0">
              <a:buNone/>
            </a:pPr>
            <a:r>
              <a:rPr lang="da-DK" sz="1800" dirty="0">
                <a:latin typeface="Roboto" panose="02000000000000000000" pitchFamily="2" charset="0"/>
                <a:ea typeface="Roboto" panose="02000000000000000000" pitchFamily="2" charset="0"/>
                <a:cs typeface="Roboto" panose="02000000000000000000" pitchFamily="2" charset="0"/>
              </a:rPr>
              <a:t>Kan ikke vælge og er ikke bevidst om, at han overhovedet har et valg, men lader omstændighederne vælge for sig.</a:t>
            </a:r>
          </a:p>
          <a:p>
            <a:pPr marL="0" indent="0">
              <a:buNone/>
            </a:pPr>
            <a:r>
              <a:rPr lang="da-DK" sz="1800" dirty="0">
                <a:latin typeface="Roboto" panose="02000000000000000000" pitchFamily="2" charset="0"/>
                <a:ea typeface="Roboto" panose="02000000000000000000" pitchFamily="2" charset="0"/>
                <a:cs typeface="Roboto" panose="02000000000000000000" pitchFamily="2" charset="0"/>
              </a:rPr>
              <a:t>Er ikke bevidst om sig selv og lever sit liv uden lidenskab og engagement og skiller sig ikke ud fra mængden.</a:t>
            </a:r>
          </a:p>
        </p:txBody>
      </p:sp>
      <p:pic>
        <p:nvPicPr>
          <p:cNvPr id="2050" name="Picture 2" descr="Søren Kierkegaard - Eksistentialismens grundlægger - Skeleton-Man">
            <a:extLst>
              <a:ext uri="{FF2B5EF4-FFF2-40B4-BE49-F238E27FC236}">
                <a16:creationId xmlns:a16="http://schemas.microsoft.com/office/drawing/2014/main" id="{A5A40C1A-4A77-7EB0-967B-A6A60FD8A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0475" y="2719732"/>
            <a:ext cx="215265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029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D21D8-DD38-0B0D-DD6B-2CEF83C11D73}"/>
              </a:ext>
            </a:extLst>
          </p:cNvPr>
          <p:cNvSpPr>
            <a:spLocks noGrp="1"/>
          </p:cNvSpPr>
          <p:nvPr>
            <p:ph type="title"/>
          </p:nvPr>
        </p:nvSpPr>
        <p:spPr/>
        <p:txBody>
          <a:bodyPr/>
          <a:lstStyle/>
          <a:p>
            <a:r>
              <a:rPr lang="da-DK" dirty="0"/>
              <a:t>Æstetikeren</a:t>
            </a:r>
          </a:p>
        </p:txBody>
      </p:sp>
      <p:sp>
        <p:nvSpPr>
          <p:cNvPr id="3" name="Pladsholder til indhold 2">
            <a:extLst>
              <a:ext uri="{FF2B5EF4-FFF2-40B4-BE49-F238E27FC236}">
                <a16:creationId xmlns:a16="http://schemas.microsoft.com/office/drawing/2014/main" id="{71BE42E8-87D0-5481-4F9B-9459424B7DB9}"/>
              </a:ext>
            </a:extLst>
          </p:cNvPr>
          <p:cNvSpPr>
            <a:spLocks noGrp="1"/>
          </p:cNvSpPr>
          <p:nvPr>
            <p:ph idx="1"/>
          </p:nvPr>
        </p:nvSpPr>
        <p:spPr>
          <a:xfrm>
            <a:off x="1066800" y="2103120"/>
            <a:ext cx="5250110" cy="3849624"/>
          </a:xfrm>
        </p:spPr>
        <p:txBody>
          <a:bodyPr/>
          <a:lstStyle/>
          <a:p>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Den æstetiske tilværelsesform er kendetegnet ved stræben efter nydelse, glæde og variation. Den æstetiske person lever i nuet, uden nogen forpligtelse eller retning. </a:t>
            </a:r>
            <a:r>
              <a:rPr lang="da-DK" sz="1800" b="1"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Han eller hun er styret af impulser, stemninger og følelser, og søger at undgå kedsomhed </a:t>
            </a:r>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og smerte. Den æstetiske person kan være kunstnerisk, kreativ eller eventyrlysten, men også overfladisk, egoistisk og uansvarlig</a:t>
            </a:r>
            <a:endParaRPr lang="da-DK" dirty="0"/>
          </a:p>
        </p:txBody>
      </p:sp>
      <p:pic>
        <p:nvPicPr>
          <p:cNvPr id="3074" name="Picture 2" descr="elevernes arbejde med teksterne – Københavns Universitet">
            <a:extLst>
              <a:ext uri="{FF2B5EF4-FFF2-40B4-BE49-F238E27FC236}">
                <a16:creationId xmlns:a16="http://schemas.microsoft.com/office/drawing/2014/main" id="{F518A7C2-924D-DEB3-0AEA-C9DADD264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2873" y="2284857"/>
            <a:ext cx="4658384" cy="3099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70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2D248-3FDD-E378-7408-10F3C80888A5}"/>
              </a:ext>
            </a:extLst>
          </p:cNvPr>
          <p:cNvSpPr>
            <a:spLocks noGrp="1"/>
          </p:cNvSpPr>
          <p:nvPr>
            <p:ph type="title"/>
          </p:nvPr>
        </p:nvSpPr>
        <p:spPr/>
        <p:txBody>
          <a:bodyPr/>
          <a:lstStyle/>
          <a:p>
            <a:r>
              <a:rPr lang="da-DK" dirty="0"/>
              <a:t>Etikeren</a:t>
            </a:r>
          </a:p>
        </p:txBody>
      </p:sp>
      <p:sp>
        <p:nvSpPr>
          <p:cNvPr id="3" name="Pladsholder til indhold 2">
            <a:extLst>
              <a:ext uri="{FF2B5EF4-FFF2-40B4-BE49-F238E27FC236}">
                <a16:creationId xmlns:a16="http://schemas.microsoft.com/office/drawing/2014/main" id="{41E35DB8-1EFC-C21A-965E-4D7B4BD578BF}"/>
              </a:ext>
            </a:extLst>
          </p:cNvPr>
          <p:cNvSpPr>
            <a:spLocks noGrp="1"/>
          </p:cNvSpPr>
          <p:nvPr>
            <p:ph idx="1"/>
          </p:nvPr>
        </p:nvSpPr>
        <p:spPr>
          <a:xfrm>
            <a:off x="1066800" y="2103120"/>
            <a:ext cx="4218264" cy="3849624"/>
          </a:xfrm>
        </p:spPr>
        <p:txBody>
          <a:bodyPr>
            <a:normAutofit fontScale="92500"/>
          </a:bodyPr>
          <a:lstStyle/>
          <a:p>
            <a:endPar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endParaRPr>
          </a:p>
          <a:p>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 Den etiske tilværelsesform er kendetegnet ved stræben efter moralske værdier, pligter og normer.</a:t>
            </a:r>
          </a:p>
          <a:p>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Den etiske person lever efter universelle principper, såsom retfærdighed, ærlighed og ansvarlighed. Han eller hun er styret af fornuft, samvittighed og vilje, og søger at opfylde sine forpligtelser og roller. Den etiske person kan være dydig, loyal eller modig, men også stiv, dogmatisk og selvretfærdig.</a:t>
            </a:r>
            <a:endParaRPr lang="da-DK" dirty="0"/>
          </a:p>
        </p:txBody>
      </p:sp>
      <p:pic>
        <p:nvPicPr>
          <p:cNvPr id="4098" name="Picture 2" descr="Grænsen mellem omsorg og kontrol er hårfin">
            <a:extLst>
              <a:ext uri="{FF2B5EF4-FFF2-40B4-BE49-F238E27FC236}">
                <a16:creationId xmlns:a16="http://schemas.microsoft.com/office/drawing/2014/main" id="{33E76FFC-0C5D-B90D-7EEC-FBBD447C1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7720" y="2014194"/>
            <a:ext cx="50292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658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DD784D-1FA9-3A2B-53F1-0BD2E69F89B6}"/>
              </a:ext>
            </a:extLst>
          </p:cNvPr>
          <p:cNvSpPr>
            <a:spLocks noGrp="1"/>
          </p:cNvSpPr>
          <p:nvPr>
            <p:ph type="title"/>
          </p:nvPr>
        </p:nvSpPr>
        <p:spPr/>
        <p:txBody>
          <a:bodyPr/>
          <a:lstStyle/>
          <a:p>
            <a:r>
              <a:rPr lang="da-DK" dirty="0"/>
              <a:t>Den religiøse</a:t>
            </a:r>
          </a:p>
        </p:txBody>
      </p:sp>
      <p:sp>
        <p:nvSpPr>
          <p:cNvPr id="3" name="Pladsholder til indhold 2">
            <a:extLst>
              <a:ext uri="{FF2B5EF4-FFF2-40B4-BE49-F238E27FC236}">
                <a16:creationId xmlns:a16="http://schemas.microsoft.com/office/drawing/2014/main" id="{08E3BB25-3092-F53E-95EE-5F8B11864124}"/>
              </a:ext>
            </a:extLst>
          </p:cNvPr>
          <p:cNvSpPr>
            <a:spLocks noGrp="1"/>
          </p:cNvSpPr>
          <p:nvPr>
            <p:ph idx="1"/>
          </p:nvPr>
        </p:nvSpPr>
        <p:spPr>
          <a:xfrm>
            <a:off x="1066800" y="2103120"/>
            <a:ext cx="4906161" cy="3849624"/>
          </a:xfrm>
        </p:spPr>
        <p:txBody>
          <a:bodyPr/>
          <a:lstStyle/>
          <a:p>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Den religiøse tilværelsesform er kendetegnet ved stræben efter et personligt forhold til Gud, baseret på tro, kærlighed og overgivelse. Den religiøse person lever i paradokset om det absolutte, som transcenderer menneskelig fornuft og moral. Han eller hun er styret af lidenskab, hengivenhed og lydighed, og søger at overvinde sin synd gennem </a:t>
            </a:r>
            <a:r>
              <a:rPr lang="da-DK" sz="1800" b="1"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anger</a:t>
            </a:r>
            <a:r>
              <a:rPr lang="da-DK" sz="1800" dirty="0">
                <a:solidFill>
                  <a:srgbClr val="111111"/>
                </a:solidFill>
                <a:effectLst/>
                <a:latin typeface="Roboto" panose="02000000000000000000" pitchFamily="2" charset="0"/>
                <a:ea typeface="Calibri" panose="020F0502020204030204" pitchFamily="34" charset="0"/>
                <a:cs typeface="Times New Roman" panose="02020603050405020304" pitchFamily="18" charset="0"/>
              </a:rPr>
              <a:t> og fortvivlelse. Den religiøse person kan være ydmyg, medfølende eller heroisk, men også irrationel, fanatisk og stødende.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pic>
        <p:nvPicPr>
          <p:cNvPr id="5122" name="Picture 2" descr="Religiøs kunst">
            <a:extLst>
              <a:ext uri="{FF2B5EF4-FFF2-40B4-BE49-F238E27FC236}">
                <a16:creationId xmlns:a16="http://schemas.microsoft.com/office/drawing/2014/main" id="{0906CF46-2895-A4ED-1856-D6B60C987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8093" y="2628899"/>
            <a:ext cx="4665302" cy="262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16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E3F8C5-8E02-398F-3C62-8B9D90009DCE}"/>
              </a:ext>
            </a:extLst>
          </p:cNvPr>
          <p:cNvSpPr>
            <a:spLocks noGrp="1"/>
          </p:cNvSpPr>
          <p:nvPr>
            <p:ph type="title"/>
          </p:nvPr>
        </p:nvSpPr>
        <p:spPr/>
        <p:txBody>
          <a:bodyPr/>
          <a:lstStyle/>
          <a:p>
            <a:r>
              <a:rPr lang="da-DK" dirty="0"/>
              <a:t>Samlet set</a:t>
            </a:r>
          </a:p>
        </p:txBody>
      </p:sp>
      <p:pic>
        <p:nvPicPr>
          <p:cNvPr id="2050" name="Picture 2" descr="PPT - Livsglæde gennem udvikling - Kierkegaard og ledelse PowerPoint  Presentation - ID:7038703">
            <a:extLst>
              <a:ext uri="{FF2B5EF4-FFF2-40B4-BE49-F238E27FC236}">
                <a16:creationId xmlns:a16="http://schemas.microsoft.com/office/drawing/2014/main" id="{2614D05E-794B-D43E-D26C-82336E6FE52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8202" b="26639"/>
          <a:stretch/>
        </p:blipFill>
        <p:spPr bwMode="auto">
          <a:xfrm>
            <a:off x="1294640" y="1879601"/>
            <a:ext cx="9698480" cy="4012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396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Falmet idyl</Template>
  <TotalTime>278</TotalTime>
  <Words>505</Words>
  <Application>Microsoft Office PowerPoint</Application>
  <PresentationFormat>Widescreen</PresentationFormat>
  <Paragraphs>33</Paragraphs>
  <Slides>10</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10</vt:i4>
      </vt:variant>
    </vt:vector>
  </HeadingPairs>
  <TitlesOfParts>
    <vt:vector size="16" baseType="lpstr">
      <vt:lpstr>Avenir Next LT Pro</vt:lpstr>
      <vt:lpstr>Avenir Next LT Pro Light</vt:lpstr>
      <vt:lpstr>Calibri</vt:lpstr>
      <vt:lpstr>Garamond</vt:lpstr>
      <vt:lpstr>Roboto</vt:lpstr>
      <vt:lpstr>SavonVTI</vt:lpstr>
      <vt:lpstr>Kierkegaard</vt:lpstr>
      <vt:lpstr>Faglige mål</vt:lpstr>
      <vt:lpstr>Søren Aaby Kierkegaard</vt:lpstr>
      <vt:lpstr>Stadielæren</vt:lpstr>
      <vt:lpstr>Spidsborgeren</vt:lpstr>
      <vt:lpstr>Æstetikeren</vt:lpstr>
      <vt:lpstr>Etikeren</vt:lpstr>
      <vt:lpstr>Den religiøse</vt:lpstr>
      <vt:lpstr>Samlet set</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Kierkegaard</dc:title>
  <dc:creator>Andreas Hauervig</dc:creator>
  <cp:lastModifiedBy>Andreas Colding Hauervig</cp:lastModifiedBy>
  <cp:revision>1</cp:revision>
  <dcterms:created xsi:type="dcterms:W3CDTF">2023-12-01T03:20:35Z</dcterms:created>
  <dcterms:modified xsi:type="dcterms:W3CDTF">2025-03-03T06:57:19Z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