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1" r:id="rId1"/>
  </p:sldMasterIdLst>
  <p:notesMasterIdLst>
    <p:notesMasterId r:id="rId19"/>
  </p:notesMasterIdLst>
  <p:sldIdLst>
    <p:sldId id="275" r:id="rId2"/>
    <p:sldId id="329" r:id="rId3"/>
    <p:sldId id="337" r:id="rId4"/>
    <p:sldId id="309" r:id="rId5"/>
    <p:sldId id="321" r:id="rId6"/>
    <p:sldId id="310" r:id="rId7"/>
    <p:sldId id="320" r:id="rId8"/>
    <p:sldId id="316" r:id="rId9"/>
    <p:sldId id="317" r:id="rId10"/>
    <p:sldId id="324" r:id="rId11"/>
    <p:sldId id="336" r:id="rId12"/>
    <p:sldId id="330" r:id="rId13"/>
    <p:sldId id="331" r:id="rId14"/>
    <p:sldId id="334" r:id="rId15"/>
    <p:sldId id="338" r:id="rId16"/>
    <p:sldId id="333" r:id="rId17"/>
    <p:sldId id="335" r:id="rId18"/>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34E2C78-6D5C-42BC-9663-3A05BACAE370}" v="8" dt="2024-11-20T13:11:50.752"/>
  </p1510:revLst>
</p1510:revInfo>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llemlayou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llemlayout 2 - Markerin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16D9F66E-5EB9-4882-86FB-DCBF35E3C3E4}" styleName="Mellemlayout 4 - Markering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D7AC3CCA-C797-4891-BE02-D94E43425B78}" styleName="Mellemlayout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816" autoAdjust="0"/>
    <p:restoredTop sz="81107" autoAdjust="0"/>
  </p:normalViewPr>
  <p:slideViewPr>
    <p:cSldViewPr snapToGrid="0" snapToObjects="1">
      <p:cViewPr>
        <p:scale>
          <a:sx n="60" d="100"/>
          <a:sy n="60" d="100"/>
        </p:scale>
        <p:origin x="800" y="8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ffer Østergaard Carstens" userId="5d542c86-40b2-4e4f-ab37-dc2fab4fc46a" providerId="ADAL" clId="{D51080EE-8366-4560-BF1A-391A23968867}"/>
    <pc:docChg chg="custSel addSld delSld modSld">
      <pc:chgData name="Christoffer Østergaard Carstens" userId="5d542c86-40b2-4e4f-ab37-dc2fab4fc46a" providerId="ADAL" clId="{D51080EE-8366-4560-BF1A-391A23968867}" dt="2021-11-09T13:04:06.026" v="50" actId="20577"/>
      <pc:docMkLst>
        <pc:docMk/>
      </pc:docMkLst>
      <pc:sldChg chg="modSp">
        <pc:chgData name="Christoffer Østergaard Carstens" userId="5d542c86-40b2-4e4f-ab37-dc2fab4fc46a" providerId="ADAL" clId="{D51080EE-8366-4560-BF1A-391A23968867}" dt="2021-11-09T13:00:51.072" v="0"/>
        <pc:sldMkLst>
          <pc:docMk/>
          <pc:sldMk cId="1927560726" sldId="289"/>
        </pc:sldMkLst>
        <pc:spChg chg="mod">
          <ac:chgData name="Christoffer Østergaard Carstens" userId="5d542c86-40b2-4e4f-ab37-dc2fab4fc46a" providerId="ADAL" clId="{D51080EE-8366-4560-BF1A-391A23968867}" dt="2021-11-09T13:00:51.072" v="0"/>
          <ac:spMkLst>
            <pc:docMk/>
            <pc:sldMk cId="1927560726" sldId="289"/>
            <ac:spMk id="2" creationId="{00000000-0000-0000-0000-000000000000}"/>
          </ac:spMkLst>
        </pc:spChg>
      </pc:sldChg>
      <pc:sldChg chg="modSp">
        <pc:chgData name="Christoffer Østergaard Carstens" userId="5d542c86-40b2-4e4f-ab37-dc2fab4fc46a" providerId="ADAL" clId="{D51080EE-8366-4560-BF1A-391A23968867}" dt="2021-11-09T13:00:51.072" v="0"/>
        <pc:sldMkLst>
          <pc:docMk/>
          <pc:sldMk cId="1687744659" sldId="290"/>
        </pc:sldMkLst>
        <pc:spChg chg="mod">
          <ac:chgData name="Christoffer Østergaard Carstens" userId="5d542c86-40b2-4e4f-ab37-dc2fab4fc46a" providerId="ADAL" clId="{D51080EE-8366-4560-BF1A-391A23968867}" dt="2021-11-09T13:00:51.072" v="0"/>
          <ac:spMkLst>
            <pc:docMk/>
            <pc:sldMk cId="1687744659" sldId="290"/>
            <ac:spMk id="2" creationId="{00000000-0000-0000-0000-000000000000}"/>
          </ac:spMkLst>
        </pc:spChg>
      </pc:sldChg>
      <pc:sldChg chg="modSp modAnim">
        <pc:chgData name="Christoffer Østergaard Carstens" userId="5d542c86-40b2-4e4f-ab37-dc2fab4fc46a" providerId="ADAL" clId="{D51080EE-8366-4560-BF1A-391A23968867}" dt="2021-11-09T13:01:47.487" v="19" actId="20577"/>
        <pc:sldMkLst>
          <pc:docMk/>
          <pc:sldMk cId="3734050254" sldId="291"/>
        </pc:sldMkLst>
        <pc:spChg chg="mod">
          <ac:chgData name="Christoffer Østergaard Carstens" userId="5d542c86-40b2-4e4f-ab37-dc2fab4fc46a" providerId="ADAL" clId="{D51080EE-8366-4560-BF1A-391A23968867}" dt="2021-11-09T13:00:51.072" v="0"/>
          <ac:spMkLst>
            <pc:docMk/>
            <pc:sldMk cId="3734050254" sldId="291"/>
            <ac:spMk id="2" creationId="{00000000-0000-0000-0000-000000000000}"/>
          </ac:spMkLst>
        </pc:spChg>
        <pc:spChg chg="mod">
          <ac:chgData name="Christoffer Østergaard Carstens" userId="5d542c86-40b2-4e4f-ab37-dc2fab4fc46a" providerId="ADAL" clId="{D51080EE-8366-4560-BF1A-391A23968867}" dt="2021-11-09T13:01:47.487" v="19" actId="20577"/>
          <ac:spMkLst>
            <pc:docMk/>
            <pc:sldMk cId="3734050254" sldId="291"/>
            <ac:spMk id="3" creationId="{00000000-0000-0000-0000-000000000000}"/>
          </ac:spMkLst>
        </pc:spChg>
      </pc:sldChg>
      <pc:sldChg chg="modSp del">
        <pc:chgData name="Christoffer Østergaard Carstens" userId="5d542c86-40b2-4e4f-ab37-dc2fab4fc46a" providerId="ADAL" clId="{D51080EE-8366-4560-BF1A-391A23968867}" dt="2021-11-09T13:01:57.470" v="20" actId="47"/>
        <pc:sldMkLst>
          <pc:docMk/>
          <pc:sldMk cId="206276067" sldId="292"/>
        </pc:sldMkLst>
        <pc:spChg chg="mod">
          <ac:chgData name="Christoffer Østergaard Carstens" userId="5d542c86-40b2-4e4f-ab37-dc2fab4fc46a" providerId="ADAL" clId="{D51080EE-8366-4560-BF1A-391A23968867}" dt="2021-11-09T13:00:51.072" v="0"/>
          <ac:spMkLst>
            <pc:docMk/>
            <pc:sldMk cId="206276067" sldId="292"/>
            <ac:spMk id="2" creationId="{00000000-0000-0000-0000-000000000000}"/>
          </ac:spMkLst>
        </pc:spChg>
      </pc:sldChg>
      <pc:sldChg chg="modSp mod">
        <pc:chgData name="Christoffer Østergaard Carstens" userId="5d542c86-40b2-4e4f-ab37-dc2fab4fc46a" providerId="ADAL" clId="{D51080EE-8366-4560-BF1A-391A23968867}" dt="2021-11-09T13:00:51.389" v="2" actId="27636"/>
        <pc:sldMkLst>
          <pc:docMk/>
          <pc:sldMk cId="1134751994" sldId="294"/>
        </pc:sldMkLst>
        <pc:spChg chg="mod">
          <ac:chgData name="Christoffer Østergaard Carstens" userId="5d542c86-40b2-4e4f-ab37-dc2fab4fc46a" providerId="ADAL" clId="{D51080EE-8366-4560-BF1A-391A23968867}" dt="2021-11-09T13:00:51.072" v="0"/>
          <ac:spMkLst>
            <pc:docMk/>
            <pc:sldMk cId="1134751994" sldId="294"/>
            <ac:spMk id="2" creationId="{00000000-0000-0000-0000-000000000000}"/>
          </ac:spMkLst>
        </pc:spChg>
        <pc:spChg chg="mod">
          <ac:chgData name="Christoffer Østergaard Carstens" userId="5d542c86-40b2-4e4f-ab37-dc2fab4fc46a" providerId="ADAL" clId="{D51080EE-8366-4560-BF1A-391A23968867}" dt="2021-11-09T13:00:51.389" v="2" actId="27636"/>
          <ac:spMkLst>
            <pc:docMk/>
            <pc:sldMk cId="1134751994" sldId="294"/>
            <ac:spMk id="3" creationId="{00000000-0000-0000-0000-000000000000}"/>
          </ac:spMkLst>
        </pc:spChg>
      </pc:sldChg>
      <pc:sldChg chg="modSp">
        <pc:chgData name="Christoffer Østergaard Carstens" userId="5d542c86-40b2-4e4f-ab37-dc2fab4fc46a" providerId="ADAL" clId="{D51080EE-8366-4560-BF1A-391A23968867}" dt="2021-11-09T13:00:51.072" v="0"/>
        <pc:sldMkLst>
          <pc:docMk/>
          <pc:sldMk cId="1740940159" sldId="295"/>
        </pc:sldMkLst>
        <pc:spChg chg="mod">
          <ac:chgData name="Christoffer Østergaard Carstens" userId="5d542c86-40b2-4e4f-ab37-dc2fab4fc46a" providerId="ADAL" clId="{D51080EE-8366-4560-BF1A-391A23968867}" dt="2021-11-09T13:00:51.072" v="0"/>
          <ac:spMkLst>
            <pc:docMk/>
            <pc:sldMk cId="1740940159" sldId="295"/>
            <ac:spMk id="2" creationId="{00000000-0000-0000-0000-000000000000}"/>
          </ac:spMkLst>
        </pc:spChg>
      </pc:sldChg>
      <pc:sldChg chg="modSp">
        <pc:chgData name="Christoffer Østergaard Carstens" userId="5d542c86-40b2-4e4f-ab37-dc2fab4fc46a" providerId="ADAL" clId="{D51080EE-8366-4560-BF1A-391A23968867}" dt="2021-11-09T13:00:51.072" v="0"/>
        <pc:sldMkLst>
          <pc:docMk/>
          <pc:sldMk cId="3478523086" sldId="296"/>
        </pc:sldMkLst>
        <pc:spChg chg="mod">
          <ac:chgData name="Christoffer Østergaard Carstens" userId="5d542c86-40b2-4e4f-ab37-dc2fab4fc46a" providerId="ADAL" clId="{D51080EE-8366-4560-BF1A-391A23968867}" dt="2021-11-09T13:00:51.072" v="0"/>
          <ac:spMkLst>
            <pc:docMk/>
            <pc:sldMk cId="3478523086" sldId="296"/>
            <ac:spMk id="2" creationId="{00000000-0000-0000-0000-000000000000}"/>
          </ac:spMkLst>
        </pc:spChg>
        <pc:spChg chg="mod">
          <ac:chgData name="Christoffer Østergaard Carstens" userId="5d542c86-40b2-4e4f-ab37-dc2fab4fc46a" providerId="ADAL" clId="{D51080EE-8366-4560-BF1A-391A23968867}" dt="2021-11-09T13:00:51.072" v="0"/>
          <ac:spMkLst>
            <pc:docMk/>
            <pc:sldMk cId="3478523086" sldId="296"/>
            <ac:spMk id="3" creationId="{00000000-0000-0000-0000-000000000000}"/>
          </ac:spMkLst>
        </pc:spChg>
      </pc:sldChg>
      <pc:sldChg chg="modSp">
        <pc:chgData name="Christoffer Østergaard Carstens" userId="5d542c86-40b2-4e4f-ab37-dc2fab4fc46a" providerId="ADAL" clId="{D51080EE-8366-4560-BF1A-391A23968867}" dt="2021-11-09T13:00:51.072" v="0"/>
        <pc:sldMkLst>
          <pc:docMk/>
          <pc:sldMk cId="1407166638" sldId="297"/>
        </pc:sldMkLst>
        <pc:spChg chg="mod">
          <ac:chgData name="Christoffer Østergaard Carstens" userId="5d542c86-40b2-4e4f-ab37-dc2fab4fc46a" providerId="ADAL" clId="{D51080EE-8366-4560-BF1A-391A23968867}" dt="2021-11-09T13:00:51.072" v="0"/>
          <ac:spMkLst>
            <pc:docMk/>
            <pc:sldMk cId="1407166638" sldId="297"/>
            <ac:spMk id="2" creationId="{00000000-0000-0000-0000-000000000000}"/>
          </ac:spMkLst>
        </pc:spChg>
        <pc:spChg chg="mod">
          <ac:chgData name="Christoffer Østergaard Carstens" userId="5d542c86-40b2-4e4f-ab37-dc2fab4fc46a" providerId="ADAL" clId="{D51080EE-8366-4560-BF1A-391A23968867}" dt="2021-11-09T13:00:51.072" v="0"/>
          <ac:spMkLst>
            <pc:docMk/>
            <pc:sldMk cId="1407166638" sldId="297"/>
            <ac:spMk id="3" creationId="{00000000-0000-0000-0000-000000000000}"/>
          </ac:spMkLst>
        </pc:spChg>
      </pc:sldChg>
      <pc:sldChg chg="modSp">
        <pc:chgData name="Christoffer Østergaard Carstens" userId="5d542c86-40b2-4e4f-ab37-dc2fab4fc46a" providerId="ADAL" clId="{D51080EE-8366-4560-BF1A-391A23968867}" dt="2021-11-09T13:00:51.072" v="0"/>
        <pc:sldMkLst>
          <pc:docMk/>
          <pc:sldMk cId="2679168209" sldId="298"/>
        </pc:sldMkLst>
        <pc:spChg chg="mod">
          <ac:chgData name="Christoffer Østergaard Carstens" userId="5d542c86-40b2-4e4f-ab37-dc2fab4fc46a" providerId="ADAL" clId="{D51080EE-8366-4560-BF1A-391A23968867}" dt="2021-11-09T13:00:51.072" v="0"/>
          <ac:spMkLst>
            <pc:docMk/>
            <pc:sldMk cId="2679168209" sldId="298"/>
            <ac:spMk id="2" creationId="{00000000-0000-0000-0000-000000000000}"/>
          </ac:spMkLst>
        </pc:spChg>
        <pc:spChg chg="mod">
          <ac:chgData name="Christoffer Østergaard Carstens" userId="5d542c86-40b2-4e4f-ab37-dc2fab4fc46a" providerId="ADAL" clId="{D51080EE-8366-4560-BF1A-391A23968867}" dt="2021-11-09T13:00:51.072" v="0"/>
          <ac:spMkLst>
            <pc:docMk/>
            <pc:sldMk cId="2679168209" sldId="298"/>
            <ac:spMk id="3" creationId="{00000000-0000-0000-0000-000000000000}"/>
          </ac:spMkLst>
        </pc:spChg>
      </pc:sldChg>
      <pc:sldChg chg="modSp">
        <pc:chgData name="Christoffer Østergaard Carstens" userId="5d542c86-40b2-4e4f-ab37-dc2fab4fc46a" providerId="ADAL" clId="{D51080EE-8366-4560-BF1A-391A23968867}" dt="2021-11-09T13:00:51.072" v="0"/>
        <pc:sldMkLst>
          <pc:docMk/>
          <pc:sldMk cId="3083857535" sldId="299"/>
        </pc:sldMkLst>
        <pc:spChg chg="mod">
          <ac:chgData name="Christoffer Østergaard Carstens" userId="5d542c86-40b2-4e4f-ab37-dc2fab4fc46a" providerId="ADAL" clId="{D51080EE-8366-4560-BF1A-391A23968867}" dt="2021-11-09T13:00:51.072" v="0"/>
          <ac:spMkLst>
            <pc:docMk/>
            <pc:sldMk cId="3083857535" sldId="299"/>
            <ac:spMk id="2" creationId="{00000000-0000-0000-0000-000000000000}"/>
          </ac:spMkLst>
        </pc:spChg>
      </pc:sldChg>
      <pc:sldChg chg="modSp mod">
        <pc:chgData name="Christoffer Østergaard Carstens" userId="5d542c86-40b2-4e4f-ab37-dc2fab4fc46a" providerId="ADAL" clId="{D51080EE-8366-4560-BF1A-391A23968867}" dt="2021-11-09T13:02:29.130" v="23" actId="27636"/>
        <pc:sldMkLst>
          <pc:docMk/>
          <pc:sldMk cId="1745014789" sldId="300"/>
        </pc:sldMkLst>
        <pc:spChg chg="mod">
          <ac:chgData name="Christoffer Østergaard Carstens" userId="5d542c86-40b2-4e4f-ab37-dc2fab4fc46a" providerId="ADAL" clId="{D51080EE-8366-4560-BF1A-391A23968867}" dt="2021-11-09T13:00:51.072" v="0"/>
          <ac:spMkLst>
            <pc:docMk/>
            <pc:sldMk cId="1745014789" sldId="300"/>
            <ac:spMk id="2" creationId="{00000000-0000-0000-0000-000000000000}"/>
          </ac:spMkLst>
        </pc:spChg>
        <pc:spChg chg="mod">
          <ac:chgData name="Christoffer Østergaard Carstens" userId="5d542c86-40b2-4e4f-ab37-dc2fab4fc46a" providerId="ADAL" clId="{D51080EE-8366-4560-BF1A-391A23968867}" dt="2021-11-09T13:02:29.130" v="23" actId="27636"/>
          <ac:spMkLst>
            <pc:docMk/>
            <pc:sldMk cId="1745014789" sldId="300"/>
            <ac:spMk id="3" creationId="{00000000-0000-0000-0000-000000000000}"/>
          </ac:spMkLst>
        </pc:spChg>
      </pc:sldChg>
      <pc:sldChg chg="modSp mod">
        <pc:chgData name="Christoffer Østergaard Carstens" userId="5d542c86-40b2-4e4f-ab37-dc2fab4fc46a" providerId="ADAL" clId="{D51080EE-8366-4560-BF1A-391A23968867}" dt="2021-11-09T13:01:39.555" v="18" actId="20577"/>
        <pc:sldMkLst>
          <pc:docMk/>
          <pc:sldMk cId="659364367" sldId="301"/>
        </pc:sldMkLst>
        <pc:spChg chg="mod">
          <ac:chgData name="Christoffer Østergaard Carstens" userId="5d542c86-40b2-4e4f-ab37-dc2fab4fc46a" providerId="ADAL" clId="{D51080EE-8366-4560-BF1A-391A23968867}" dt="2021-11-09T13:00:51.072" v="0"/>
          <ac:spMkLst>
            <pc:docMk/>
            <pc:sldMk cId="659364367" sldId="301"/>
            <ac:spMk id="2" creationId="{00000000-0000-0000-0000-000000000000}"/>
          </ac:spMkLst>
        </pc:spChg>
        <pc:spChg chg="mod">
          <ac:chgData name="Christoffer Østergaard Carstens" userId="5d542c86-40b2-4e4f-ab37-dc2fab4fc46a" providerId="ADAL" clId="{D51080EE-8366-4560-BF1A-391A23968867}" dt="2021-11-09T13:01:39.555" v="18" actId="20577"/>
          <ac:spMkLst>
            <pc:docMk/>
            <pc:sldMk cId="659364367" sldId="301"/>
            <ac:spMk id="3" creationId="{00000000-0000-0000-0000-000000000000}"/>
          </ac:spMkLst>
        </pc:spChg>
      </pc:sldChg>
      <pc:sldChg chg="modSp">
        <pc:chgData name="Christoffer Østergaard Carstens" userId="5d542c86-40b2-4e4f-ab37-dc2fab4fc46a" providerId="ADAL" clId="{D51080EE-8366-4560-BF1A-391A23968867}" dt="2021-11-09T13:00:51.072" v="0"/>
        <pc:sldMkLst>
          <pc:docMk/>
          <pc:sldMk cId="124047894" sldId="302"/>
        </pc:sldMkLst>
        <pc:spChg chg="mod">
          <ac:chgData name="Christoffer Østergaard Carstens" userId="5d542c86-40b2-4e4f-ab37-dc2fab4fc46a" providerId="ADAL" clId="{D51080EE-8366-4560-BF1A-391A23968867}" dt="2021-11-09T13:00:51.072" v="0"/>
          <ac:spMkLst>
            <pc:docMk/>
            <pc:sldMk cId="124047894" sldId="302"/>
            <ac:spMk id="2" creationId="{00000000-0000-0000-0000-000000000000}"/>
          </ac:spMkLst>
        </pc:spChg>
        <pc:spChg chg="mod">
          <ac:chgData name="Christoffer Østergaard Carstens" userId="5d542c86-40b2-4e4f-ab37-dc2fab4fc46a" providerId="ADAL" clId="{D51080EE-8366-4560-BF1A-391A23968867}" dt="2021-11-09T13:00:51.072" v="0"/>
          <ac:spMkLst>
            <pc:docMk/>
            <pc:sldMk cId="124047894" sldId="302"/>
            <ac:spMk id="3" creationId="{00000000-0000-0000-0000-000000000000}"/>
          </ac:spMkLst>
        </pc:spChg>
      </pc:sldChg>
      <pc:sldChg chg="modSp">
        <pc:chgData name="Christoffer Østergaard Carstens" userId="5d542c86-40b2-4e4f-ab37-dc2fab4fc46a" providerId="ADAL" clId="{D51080EE-8366-4560-BF1A-391A23968867}" dt="2021-11-09T13:00:51.072" v="0"/>
        <pc:sldMkLst>
          <pc:docMk/>
          <pc:sldMk cId="3432514192" sldId="303"/>
        </pc:sldMkLst>
        <pc:spChg chg="mod">
          <ac:chgData name="Christoffer Østergaard Carstens" userId="5d542c86-40b2-4e4f-ab37-dc2fab4fc46a" providerId="ADAL" clId="{D51080EE-8366-4560-BF1A-391A23968867}" dt="2021-11-09T13:00:51.072" v="0"/>
          <ac:spMkLst>
            <pc:docMk/>
            <pc:sldMk cId="3432514192" sldId="303"/>
            <ac:spMk id="6" creationId="{00000000-0000-0000-0000-000000000000}"/>
          </ac:spMkLst>
        </pc:spChg>
      </pc:sldChg>
      <pc:sldChg chg="modSp del">
        <pc:chgData name="Christoffer Østergaard Carstens" userId="5d542c86-40b2-4e4f-ab37-dc2fab4fc46a" providerId="ADAL" clId="{D51080EE-8366-4560-BF1A-391A23968867}" dt="2021-11-09T13:02:05.018" v="21" actId="47"/>
        <pc:sldMkLst>
          <pc:docMk/>
          <pc:sldMk cId="24319811" sldId="304"/>
        </pc:sldMkLst>
        <pc:spChg chg="mod">
          <ac:chgData name="Christoffer Østergaard Carstens" userId="5d542c86-40b2-4e4f-ab37-dc2fab4fc46a" providerId="ADAL" clId="{D51080EE-8366-4560-BF1A-391A23968867}" dt="2021-11-09T13:00:51.072" v="0"/>
          <ac:spMkLst>
            <pc:docMk/>
            <pc:sldMk cId="24319811" sldId="304"/>
            <ac:spMk id="2" creationId="{00000000-0000-0000-0000-000000000000}"/>
          </ac:spMkLst>
        </pc:spChg>
        <pc:spChg chg="mod">
          <ac:chgData name="Christoffer Østergaard Carstens" userId="5d542c86-40b2-4e4f-ab37-dc2fab4fc46a" providerId="ADAL" clId="{D51080EE-8366-4560-BF1A-391A23968867}" dt="2021-11-09T13:00:51.072" v="0"/>
          <ac:spMkLst>
            <pc:docMk/>
            <pc:sldMk cId="24319811" sldId="304"/>
            <ac:spMk id="3" creationId="{00000000-0000-0000-0000-000000000000}"/>
          </ac:spMkLst>
        </pc:spChg>
      </pc:sldChg>
      <pc:sldChg chg="modSp del">
        <pc:chgData name="Christoffer Østergaard Carstens" userId="5d542c86-40b2-4e4f-ab37-dc2fab4fc46a" providerId="ADAL" clId="{D51080EE-8366-4560-BF1A-391A23968867}" dt="2021-11-09T13:02:33.334" v="24" actId="47"/>
        <pc:sldMkLst>
          <pc:docMk/>
          <pc:sldMk cId="797202007" sldId="305"/>
        </pc:sldMkLst>
        <pc:spChg chg="mod">
          <ac:chgData name="Christoffer Østergaard Carstens" userId="5d542c86-40b2-4e4f-ab37-dc2fab4fc46a" providerId="ADAL" clId="{D51080EE-8366-4560-BF1A-391A23968867}" dt="2021-11-09T13:00:51.072" v="0"/>
          <ac:spMkLst>
            <pc:docMk/>
            <pc:sldMk cId="797202007" sldId="305"/>
            <ac:spMk id="2" creationId="{00000000-0000-0000-0000-000000000000}"/>
          </ac:spMkLst>
        </pc:spChg>
        <pc:spChg chg="mod">
          <ac:chgData name="Christoffer Østergaard Carstens" userId="5d542c86-40b2-4e4f-ab37-dc2fab4fc46a" providerId="ADAL" clId="{D51080EE-8366-4560-BF1A-391A23968867}" dt="2021-11-09T13:00:51.072" v="0"/>
          <ac:spMkLst>
            <pc:docMk/>
            <pc:sldMk cId="797202007" sldId="305"/>
            <ac:spMk id="3" creationId="{00000000-0000-0000-0000-000000000000}"/>
          </ac:spMkLst>
        </pc:spChg>
      </pc:sldChg>
      <pc:sldChg chg="modSp">
        <pc:chgData name="Christoffer Østergaard Carstens" userId="5d542c86-40b2-4e4f-ab37-dc2fab4fc46a" providerId="ADAL" clId="{D51080EE-8366-4560-BF1A-391A23968867}" dt="2021-11-09T13:00:51.072" v="0"/>
        <pc:sldMkLst>
          <pc:docMk/>
          <pc:sldMk cId="1749524707" sldId="306"/>
        </pc:sldMkLst>
        <pc:spChg chg="mod">
          <ac:chgData name="Christoffer Østergaard Carstens" userId="5d542c86-40b2-4e4f-ab37-dc2fab4fc46a" providerId="ADAL" clId="{D51080EE-8366-4560-BF1A-391A23968867}" dt="2021-11-09T13:00:51.072" v="0"/>
          <ac:spMkLst>
            <pc:docMk/>
            <pc:sldMk cId="1749524707" sldId="306"/>
            <ac:spMk id="2" creationId="{00000000-0000-0000-0000-000000000000}"/>
          </ac:spMkLst>
        </pc:spChg>
      </pc:sldChg>
      <pc:sldChg chg="modSp">
        <pc:chgData name="Christoffer Østergaard Carstens" userId="5d542c86-40b2-4e4f-ab37-dc2fab4fc46a" providerId="ADAL" clId="{D51080EE-8366-4560-BF1A-391A23968867}" dt="2021-11-09T13:00:51.072" v="0"/>
        <pc:sldMkLst>
          <pc:docMk/>
          <pc:sldMk cId="3030732302" sldId="308"/>
        </pc:sldMkLst>
        <pc:spChg chg="mod">
          <ac:chgData name="Christoffer Østergaard Carstens" userId="5d542c86-40b2-4e4f-ab37-dc2fab4fc46a" providerId="ADAL" clId="{D51080EE-8366-4560-BF1A-391A23968867}" dt="2021-11-09T13:00:51.072" v="0"/>
          <ac:spMkLst>
            <pc:docMk/>
            <pc:sldMk cId="3030732302" sldId="308"/>
            <ac:spMk id="2" creationId="{00000000-0000-0000-0000-000000000000}"/>
          </ac:spMkLst>
        </pc:spChg>
      </pc:sldChg>
      <pc:sldChg chg="modSp">
        <pc:chgData name="Christoffer Østergaard Carstens" userId="5d542c86-40b2-4e4f-ab37-dc2fab4fc46a" providerId="ADAL" clId="{D51080EE-8366-4560-BF1A-391A23968867}" dt="2021-11-09T13:00:51.072" v="0"/>
        <pc:sldMkLst>
          <pc:docMk/>
          <pc:sldMk cId="977638423" sldId="309"/>
        </pc:sldMkLst>
        <pc:spChg chg="mod">
          <ac:chgData name="Christoffer Østergaard Carstens" userId="5d542c86-40b2-4e4f-ab37-dc2fab4fc46a" providerId="ADAL" clId="{D51080EE-8366-4560-BF1A-391A23968867}" dt="2021-11-09T13:00:51.072" v="0"/>
          <ac:spMkLst>
            <pc:docMk/>
            <pc:sldMk cId="977638423" sldId="309"/>
            <ac:spMk id="2" creationId="{00000000-0000-0000-0000-000000000000}"/>
          </ac:spMkLst>
        </pc:spChg>
        <pc:spChg chg="mod">
          <ac:chgData name="Christoffer Østergaard Carstens" userId="5d542c86-40b2-4e4f-ab37-dc2fab4fc46a" providerId="ADAL" clId="{D51080EE-8366-4560-BF1A-391A23968867}" dt="2021-11-09T13:00:51.072" v="0"/>
          <ac:spMkLst>
            <pc:docMk/>
            <pc:sldMk cId="977638423" sldId="309"/>
            <ac:spMk id="3" creationId="{00000000-0000-0000-0000-000000000000}"/>
          </ac:spMkLst>
        </pc:spChg>
      </pc:sldChg>
      <pc:sldChg chg="modSp">
        <pc:chgData name="Christoffer Østergaard Carstens" userId="5d542c86-40b2-4e4f-ab37-dc2fab4fc46a" providerId="ADAL" clId="{D51080EE-8366-4560-BF1A-391A23968867}" dt="2021-11-09T13:00:51.072" v="0"/>
        <pc:sldMkLst>
          <pc:docMk/>
          <pc:sldMk cId="2045196358" sldId="310"/>
        </pc:sldMkLst>
        <pc:spChg chg="mod">
          <ac:chgData name="Christoffer Østergaard Carstens" userId="5d542c86-40b2-4e4f-ab37-dc2fab4fc46a" providerId="ADAL" clId="{D51080EE-8366-4560-BF1A-391A23968867}" dt="2021-11-09T13:00:51.072" v="0"/>
          <ac:spMkLst>
            <pc:docMk/>
            <pc:sldMk cId="2045196358" sldId="310"/>
            <ac:spMk id="2" creationId="{00000000-0000-0000-0000-000000000000}"/>
          </ac:spMkLst>
        </pc:spChg>
        <pc:spChg chg="mod">
          <ac:chgData name="Christoffer Østergaard Carstens" userId="5d542c86-40b2-4e4f-ab37-dc2fab4fc46a" providerId="ADAL" clId="{D51080EE-8366-4560-BF1A-391A23968867}" dt="2021-11-09T13:00:51.072" v="0"/>
          <ac:spMkLst>
            <pc:docMk/>
            <pc:sldMk cId="2045196358" sldId="310"/>
            <ac:spMk id="3" creationId="{00000000-0000-0000-0000-000000000000}"/>
          </ac:spMkLst>
        </pc:spChg>
      </pc:sldChg>
      <pc:sldChg chg="modSp mod">
        <pc:chgData name="Christoffer Østergaard Carstens" userId="5d542c86-40b2-4e4f-ab37-dc2fab4fc46a" providerId="ADAL" clId="{D51080EE-8366-4560-BF1A-391A23968867}" dt="2021-11-09T13:01:21.938" v="16" actId="20577"/>
        <pc:sldMkLst>
          <pc:docMk/>
          <pc:sldMk cId="2116892737" sldId="311"/>
        </pc:sldMkLst>
        <pc:spChg chg="mod">
          <ac:chgData name="Christoffer Østergaard Carstens" userId="5d542c86-40b2-4e4f-ab37-dc2fab4fc46a" providerId="ADAL" clId="{D51080EE-8366-4560-BF1A-391A23968867}" dt="2021-11-09T13:01:21.938" v="16" actId="20577"/>
          <ac:spMkLst>
            <pc:docMk/>
            <pc:sldMk cId="2116892737" sldId="311"/>
            <ac:spMk id="2" creationId="{00000000-0000-0000-0000-000000000000}"/>
          </ac:spMkLst>
        </pc:spChg>
      </pc:sldChg>
      <pc:sldChg chg="modSp">
        <pc:chgData name="Christoffer Østergaard Carstens" userId="5d542c86-40b2-4e4f-ab37-dc2fab4fc46a" providerId="ADAL" clId="{D51080EE-8366-4560-BF1A-391A23968867}" dt="2021-11-09T13:00:51.072" v="0"/>
        <pc:sldMkLst>
          <pc:docMk/>
          <pc:sldMk cId="3076205525" sldId="312"/>
        </pc:sldMkLst>
        <pc:spChg chg="mod">
          <ac:chgData name="Christoffer Østergaard Carstens" userId="5d542c86-40b2-4e4f-ab37-dc2fab4fc46a" providerId="ADAL" clId="{D51080EE-8366-4560-BF1A-391A23968867}" dt="2021-11-09T13:00:51.072" v="0"/>
          <ac:spMkLst>
            <pc:docMk/>
            <pc:sldMk cId="3076205525" sldId="312"/>
            <ac:spMk id="2" creationId="{00000000-0000-0000-0000-000000000000}"/>
          </ac:spMkLst>
        </pc:spChg>
      </pc:sldChg>
      <pc:sldChg chg="modSp mod">
        <pc:chgData name="Christoffer Østergaard Carstens" userId="5d542c86-40b2-4e4f-ab37-dc2fab4fc46a" providerId="ADAL" clId="{D51080EE-8366-4560-BF1A-391A23968867}" dt="2021-11-09T13:00:51.325" v="1" actId="27636"/>
        <pc:sldMkLst>
          <pc:docMk/>
          <pc:sldMk cId="2016327201" sldId="313"/>
        </pc:sldMkLst>
        <pc:spChg chg="mod">
          <ac:chgData name="Christoffer Østergaard Carstens" userId="5d542c86-40b2-4e4f-ab37-dc2fab4fc46a" providerId="ADAL" clId="{D51080EE-8366-4560-BF1A-391A23968867}" dt="2021-11-09T13:00:51.072" v="0"/>
          <ac:spMkLst>
            <pc:docMk/>
            <pc:sldMk cId="2016327201" sldId="313"/>
            <ac:spMk id="2" creationId="{00000000-0000-0000-0000-000000000000}"/>
          </ac:spMkLst>
        </pc:spChg>
        <pc:spChg chg="mod">
          <ac:chgData name="Christoffer Østergaard Carstens" userId="5d542c86-40b2-4e4f-ab37-dc2fab4fc46a" providerId="ADAL" clId="{D51080EE-8366-4560-BF1A-391A23968867}" dt="2021-11-09T13:00:51.325" v="1" actId="27636"/>
          <ac:spMkLst>
            <pc:docMk/>
            <pc:sldMk cId="2016327201" sldId="313"/>
            <ac:spMk id="3" creationId="{00000000-0000-0000-0000-000000000000}"/>
          </ac:spMkLst>
        </pc:spChg>
      </pc:sldChg>
      <pc:sldChg chg="modSp">
        <pc:chgData name="Christoffer Østergaard Carstens" userId="5d542c86-40b2-4e4f-ab37-dc2fab4fc46a" providerId="ADAL" clId="{D51080EE-8366-4560-BF1A-391A23968867}" dt="2021-11-09T13:00:51.072" v="0"/>
        <pc:sldMkLst>
          <pc:docMk/>
          <pc:sldMk cId="4213019810" sldId="314"/>
        </pc:sldMkLst>
        <pc:spChg chg="mod">
          <ac:chgData name="Christoffer Østergaard Carstens" userId="5d542c86-40b2-4e4f-ab37-dc2fab4fc46a" providerId="ADAL" clId="{D51080EE-8366-4560-BF1A-391A23968867}" dt="2021-11-09T13:00:51.072" v="0"/>
          <ac:spMkLst>
            <pc:docMk/>
            <pc:sldMk cId="4213019810" sldId="314"/>
            <ac:spMk id="2" creationId="{00000000-0000-0000-0000-000000000000}"/>
          </ac:spMkLst>
        </pc:spChg>
        <pc:spChg chg="mod">
          <ac:chgData name="Christoffer Østergaard Carstens" userId="5d542c86-40b2-4e4f-ab37-dc2fab4fc46a" providerId="ADAL" clId="{D51080EE-8366-4560-BF1A-391A23968867}" dt="2021-11-09T13:00:51.072" v="0"/>
          <ac:spMkLst>
            <pc:docMk/>
            <pc:sldMk cId="4213019810" sldId="314"/>
            <ac:spMk id="3" creationId="{00000000-0000-0000-0000-000000000000}"/>
          </ac:spMkLst>
        </pc:spChg>
      </pc:sldChg>
      <pc:sldChg chg="modSp">
        <pc:chgData name="Christoffer Østergaard Carstens" userId="5d542c86-40b2-4e4f-ab37-dc2fab4fc46a" providerId="ADAL" clId="{D51080EE-8366-4560-BF1A-391A23968867}" dt="2021-11-09T13:00:51.072" v="0"/>
        <pc:sldMkLst>
          <pc:docMk/>
          <pc:sldMk cId="1763877848" sldId="315"/>
        </pc:sldMkLst>
        <pc:spChg chg="mod">
          <ac:chgData name="Christoffer Østergaard Carstens" userId="5d542c86-40b2-4e4f-ab37-dc2fab4fc46a" providerId="ADAL" clId="{D51080EE-8366-4560-BF1A-391A23968867}" dt="2021-11-09T13:00:51.072" v="0"/>
          <ac:spMkLst>
            <pc:docMk/>
            <pc:sldMk cId="1763877848" sldId="315"/>
            <ac:spMk id="2" creationId="{00000000-0000-0000-0000-000000000000}"/>
          </ac:spMkLst>
        </pc:spChg>
        <pc:spChg chg="mod">
          <ac:chgData name="Christoffer Østergaard Carstens" userId="5d542c86-40b2-4e4f-ab37-dc2fab4fc46a" providerId="ADAL" clId="{D51080EE-8366-4560-BF1A-391A23968867}" dt="2021-11-09T13:00:51.072" v="0"/>
          <ac:spMkLst>
            <pc:docMk/>
            <pc:sldMk cId="1763877848" sldId="315"/>
            <ac:spMk id="3" creationId="{00000000-0000-0000-0000-000000000000}"/>
          </ac:spMkLst>
        </pc:spChg>
      </pc:sldChg>
      <pc:sldChg chg="modSp">
        <pc:chgData name="Christoffer Østergaard Carstens" userId="5d542c86-40b2-4e4f-ab37-dc2fab4fc46a" providerId="ADAL" clId="{D51080EE-8366-4560-BF1A-391A23968867}" dt="2021-11-09T13:00:51.072" v="0"/>
        <pc:sldMkLst>
          <pc:docMk/>
          <pc:sldMk cId="921904823" sldId="316"/>
        </pc:sldMkLst>
        <pc:spChg chg="mod">
          <ac:chgData name="Christoffer Østergaard Carstens" userId="5d542c86-40b2-4e4f-ab37-dc2fab4fc46a" providerId="ADAL" clId="{D51080EE-8366-4560-BF1A-391A23968867}" dt="2021-11-09T13:00:51.072" v="0"/>
          <ac:spMkLst>
            <pc:docMk/>
            <pc:sldMk cId="921904823" sldId="316"/>
            <ac:spMk id="2" creationId="{00000000-0000-0000-0000-000000000000}"/>
          </ac:spMkLst>
        </pc:spChg>
      </pc:sldChg>
      <pc:sldChg chg="modSp">
        <pc:chgData name="Christoffer Østergaard Carstens" userId="5d542c86-40b2-4e4f-ab37-dc2fab4fc46a" providerId="ADAL" clId="{D51080EE-8366-4560-BF1A-391A23968867}" dt="2021-11-09T13:00:51.072" v="0"/>
        <pc:sldMkLst>
          <pc:docMk/>
          <pc:sldMk cId="1682727521" sldId="317"/>
        </pc:sldMkLst>
        <pc:spChg chg="mod">
          <ac:chgData name="Christoffer Østergaard Carstens" userId="5d542c86-40b2-4e4f-ab37-dc2fab4fc46a" providerId="ADAL" clId="{D51080EE-8366-4560-BF1A-391A23968867}" dt="2021-11-09T13:00:51.072" v="0"/>
          <ac:spMkLst>
            <pc:docMk/>
            <pc:sldMk cId="1682727521" sldId="317"/>
            <ac:spMk id="2" creationId="{00000000-0000-0000-0000-000000000000}"/>
          </ac:spMkLst>
        </pc:spChg>
      </pc:sldChg>
      <pc:sldChg chg="modSp new mod">
        <pc:chgData name="Christoffer Østergaard Carstens" userId="5d542c86-40b2-4e4f-ab37-dc2fab4fc46a" providerId="ADAL" clId="{D51080EE-8366-4560-BF1A-391A23968867}" dt="2021-11-09T13:04:06.026" v="50" actId="20577"/>
        <pc:sldMkLst>
          <pc:docMk/>
          <pc:sldMk cId="2229805781" sldId="318"/>
        </pc:sldMkLst>
        <pc:spChg chg="mod">
          <ac:chgData name="Christoffer Østergaard Carstens" userId="5d542c86-40b2-4e4f-ab37-dc2fab4fc46a" providerId="ADAL" clId="{D51080EE-8366-4560-BF1A-391A23968867}" dt="2021-11-09T13:03:28.937" v="48" actId="20577"/>
          <ac:spMkLst>
            <pc:docMk/>
            <pc:sldMk cId="2229805781" sldId="318"/>
            <ac:spMk id="2" creationId="{15E50C3E-5BEC-4A48-B93D-37A49914B713}"/>
          </ac:spMkLst>
        </pc:spChg>
        <pc:spChg chg="mod">
          <ac:chgData name="Christoffer Østergaard Carstens" userId="5d542c86-40b2-4e4f-ab37-dc2fab4fc46a" providerId="ADAL" clId="{D51080EE-8366-4560-BF1A-391A23968867}" dt="2021-11-09T13:04:06.026" v="50" actId="20577"/>
          <ac:spMkLst>
            <pc:docMk/>
            <pc:sldMk cId="2229805781" sldId="318"/>
            <ac:spMk id="3" creationId="{1E4E5B39-BBC1-4B3E-B317-F5F3E2C2E0C6}"/>
          </ac:spMkLst>
        </pc:spChg>
      </pc:sldChg>
    </pc:docChg>
  </pc:docChgLst>
  <pc:docChgLst>
    <pc:chgData name="Christoffer Østergaard Carstens" userId="5d542c86-40b2-4e4f-ab37-dc2fab4fc46a" providerId="ADAL" clId="{226C557B-84DD-49A9-B975-80C5BC12D3FF}"/>
    <pc:docChg chg="undo custSel addSld delSld modSld sldOrd">
      <pc:chgData name="Christoffer Østergaard Carstens" userId="5d542c86-40b2-4e4f-ab37-dc2fab4fc46a" providerId="ADAL" clId="{226C557B-84DD-49A9-B975-80C5BC12D3FF}" dt="2023-11-14T11:31:57.978" v="921" actId="12"/>
      <pc:docMkLst>
        <pc:docMk/>
      </pc:docMkLst>
      <pc:sldChg chg="add">
        <pc:chgData name="Christoffer Østergaard Carstens" userId="5d542c86-40b2-4e4f-ab37-dc2fab4fc46a" providerId="ADAL" clId="{226C557B-84DD-49A9-B975-80C5BC12D3FF}" dt="2023-11-14T11:19:53.221" v="335"/>
        <pc:sldMkLst>
          <pc:docMk/>
          <pc:sldMk cId="0" sldId="258"/>
        </pc:sldMkLst>
      </pc:sldChg>
      <pc:sldChg chg="add del">
        <pc:chgData name="Christoffer Østergaard Carstens" userId="5d542c86-40b2-4e4f-ab37-dc2fab4fc46a" providerId="ADAL" clId="{226C557B-84DD-49A9-B975-80C5BC12D3FF}" dt="2023-11-14T11:22:35.396" v="378" actId="47"/>
        <pc:sldMkLst>
          <pc:docMk/>
          <pc:sldMk cId="0" sldId="260"/>
        </pc:sldMkLst>
      </pc:sldChg>
      <pc:sldChg chg="add del">
        <pc:chgData name="Christoffer Østergaard Carstens" userId="5d542c86-40b2-4e4f-ab37-dc2fab4fc46a" providerId="ADAL" clId="{226C557B-84DD-49A9-B975-80C5BC12D3FF}" dt="2023-11-14T11:22:36.694" v="379" actId="47"/>
        <pc:sldMkLst>
          <pc:docMk/>
          <pc:sldMk cId="0" sldId="261"/>
        </pc:sldMkLst>
      </pc:sldChg>
      <pc:sldChg chg="add del">
        <pc:chgData name="Christoffer Østergaard Carstens" userId="5d542c86-40b2-4e4f-ab37-dc2fab4fc46a" providerId="ADAL" clId="{226C557B-84DD-49A9-B975-80C5BC12D3FF}" dt="2023-11-14T11:22:39.098" v="380" actId="47"/>
        <pc:sldMkLst>
          <pc:docMk/>
          <pc:sldMk cId="0" sldId="262"/>
        </pc:sldMkLst>
      </pc:sldChg>
      <pc:sldChg chg="modSp mod">
        <pc:chgData name="Christoffer Østergaard Carstens" userId="5d542c86-40b2-4e4f-ab37-dc2fab4fc46a" providerId="ADAL" clId="{226C557B-84DD-49A9-B975-80C5BC12D3FF}" dt="2023-11-14T11:22:26.037" v="377" actId="20577"/>
        <pc:sldMkLst>
          <pc:docMk/>
          <pc:sldMk cId="1927560726" sldId="289"/>
        </pc:sldMkLst>
        <pc:spChg chg="mod">
          <ac:chgData name="Christoffer Østergaard Carstens" userId="5d542c86-40b2-4e4f-ab37-dc2fab4fc46a" providerId="ADAL" clId="{226C557B-84DD-49A9-B975-80C5BC12D3FF}" dt="2023-11-14T11:22:26.037" v="377" actId="20577"/>
          <ac:spMkLst>
            <pc:docMk/>
            <pc:sldMk cId="1927560726" sldId="289"/>
            <ac:spMk id="3" creationId="{00000000-0000-0000-0000-000000000000}"/>
          </ac:spMkLst>
        </pc:spChg>
      </pc:sldChg>
      <pc:sldChg chg="del">
        <pc:chgData name="Christoffer Østergaard Carstens" userId="5d542c86-40b2-4e4f-ab37-dc2fab4fc46a" providerId="ADAL" clId="{226C557B-84DD-49A9-B975-80C5BC12D3FF}" dt="2023-11-13T12:52:54.492" v="4" actId="47"/>
        <pc:sldMkLst>
          <pc:docMk/>
          <pc:sldMk cId="124047894" sldId="302"/>
        </pc:sldMkLst>
      </pc:sldChg>
      <pc:sldChg chg="del">
        <pc:chgData name="Christoffer Østergaard Carstens" userId="5d542c86-40b2-4e4f-ab37-dc2fab4fc46a" providerId="ADAL" clId="{226C557B-84DD-49A9-B975-80C5BC12D3FF}" dt="2023-11-13T12:52:53.997" v="2" actId="47"/>
        <pc:sldMkLst>
          <pc:docMk/>
          <pc:sldMk cId="3432514192" sldId="303"/>
        </pc:sldMkLst>
      </pc:sldChg>
      <pc:sldChg chg="del">
        <pc:chgData name="Christoffer Østergaard Carstens" userId="5d542c86-40b2-4e4f-ab37-dc2fab4fc46a" providerId="ADAL" clId="{226C557B-84DD-49A9-B975-80C5BC12D3FF}" dt="2023-11-13T12:52:54.256" v="3" actId="47"/>
        <pc:sldMkLst>
          <pc:docMk/>
          <pc:sldMk cId="1749524707" sldId="306"/>
        </pc:sldMkLst>
      </pc:sldChg>
      <pc:sldChg chg="del">
        <pc:chgData name="Christoffer Østergaard Carstens" userId="5d542c86-40b2-4e4f-ab37-dc2fab4fc46a" providerId="ADAL" clId="{226C557B-84DD-49A9-B975-80C5BC12D3FF}" dt="2023-11-13T12:52:53.706" v="1" actId="47"/>
        <pc:sldMkLst>
          <pc:docMk/>
          <pc:sldMk cId="983166598" sldId="307"/>
        </pc:sldMkLst>
      </pc:sldChg>
      <pc:sldChg chg="del">
        <pc:chgData name="Christoffer Østergaard Carstens" userId="5d542c86-40b2-4e4f-ab37-dc2fab4fc46a" providerId="ADAL" clId="{226C557B-84DD-49A9-B975-80C5BC12D3FF}" dt="2023-11-13T12:52:53.319" v="0" actId="47"/>
        <pc:sldMkLst>
          <pc:docMk/>
          <pc:sldMk cId="3030732302" sldId="308"/>
        </pc:sldMkLst>
      </pc:sldChg>
      <pc:sldChg chg="modSp mod">
        <pc:chgData name="Christoffer Østergaard Carstens" userId="5d542c86-40b2-4e4f-ab37-dc2fab4fc46a" providerId="ADAL" clId="{226C557B-84DD-49A9-B975-80C5BC12D3FF}" dt="2023-11-13T12:55:23.083" v="235" actId="20577"/>
        <pc:sldMkLst>
          <pc:docMk/>
          <pc:sldMk cId="2045196358" sldId="310"/>
        </pc:sldMkLst>
        <pc:spChg chg="mod">
          <ac:chgData name="Christoffer Østergaard Carstens" userId="5d542c86-40b2-4e4f-ab37-dc2fab4fc46a" providerId="ADAL" clId="{226C557B-84DD-49A9-B975-80C5BC12D3FF}" dt="2023-11-13T12:55:23.083" v="235" actId="20577"/>
          <ac:spMkLst>
            <pc:docMk/>
            <pc:sldMk cId="2045196358" sldId="310"/>
            <ac:spMk id="3" creationId="{00000000-0000-0000-0000-000000000000}"/>
          </ac:spMkLst>
        </pc:spChg>
      </pc:sldChg>
      <pc:sldChg chg="del">
        <pc:chgData name="Christoffer Østergaard Carstens" userId="5d542c86-40b2-4e4f-ab37-dc2fab4fc46a" providerId="ADAL" clId="{226C557B-84DD-49A9-B975-80C5BC12D3FF}" dt="2023-11-13T12:53:12.752" v="11" actId="47"/>
        <pc:sldMkLst>
          <pc:docMk/>
          <pc:sldMk cId="2116892737" sldId="311"/>
        </pc:sldMkLst>
      </pc:sldChg>
      <pc:sldChg chg="del">
        <pc:chgData name="Christoffer Østergaard Carstens" userId="5d542c86-40b2-4e4f-ab37-dc2fab4fc46a" providerId="ADAL" clId="{226C557B-84DD-49A9-B975-80C5BC12D3FF}" dt="2023-11-13T12:55:28.842" v="236" actId="47"/>
        <pc:sldMkLst>
          <pc:docMk/>
          <pc:sldMk cId="3076205525" sldId="312"/>
        </pc:sldMkLst>
      </pc:sldChg>
      <pc:sldChg chg="del">
        <pc:chgData name="Christoffer Østergaard Carstens" userId="5d542c86-40b2-4e4f-ab37-dc2fab4fc46a" providerId="ADAL" clId="{226C557B-84DD-49A9-B975-80C5BC12D3FF}" dt="2023-11-14T11:22:11.488" v="338" actId="47"/>
        <pc:sldMkLst>
          <pc:docMk/>
          <pc:sldMk cId="2016327201" sldId="313"/>
        </pc:sldMkLst>
      </pc:sldChg>
      <pc:sldChg chg="del">
        <pc:chgData name="Christoffer Østergaard Carstens" userId="5d542c86-40b2-4e4f-ab37-dc2fab4fc46a" providerId="ADAL" clId="{226C557B-84DD-49A9-B975-80C5BC12D3FF}" dt="2023-11-13T12:53:06.002" v="10" actId="47"/>
        <pc:sldMkLst>
          <pc:docMk/>
          <pc:sldMk cId="4213019810" sldId="314"/>
        </pc:sldMkLst>
      </pc:sldChg>
      <pc:sldChg chg="del">
        <pc:chgData name="Christoffer Østergaard Carstens" userId="5d542c86-40b2-4e4f-ab37-dc2fab4fc46a" providerId="ADAL" clId="{226C557B-84DD-49A9-B975-80C5BC12D3FF}" dt="2023-11-13T12:53:04.628" v="9" actId="47"/>
        <pc:sldMkLst>
          <pc:docMk/>
          <pc:sldMk cId="1763877848" sldId="315"/>
        </pc:sldMkLst>
      </pc:sldChg>
      <pc:sldChg chg="add del">
        <pc:chgData name="Christoffer Østergaard Carstens" userId="5d542c86-40b2-4e4f-ab37-dc2fab4fc46a" providerId="ADAL" clId="{226C557B-84DD-49A9-B975-80C5BC12D3FF}" dt="2023-11-13T12:52:58.549" v="7" actId="47"/>
        <pc:sldMkLst>
          <pc:docMk/>
          <pc:sldMk cId="921904823" sldId="316"/>
        </pc:sldMkLst>
      </pc:sldChg>
      <pc:sldChg chg="add del">
        <pc:chgData name="Christoffer Østergaard Carstens" userId="5d542c86-40b2-4e4f-ab37-dc2fab4fc46a" providerId="ADAL" clId="{226C557B-84DD-49A9-B975-80C5BC12D3FF}" dt="2023-11-13T12:52:59.815" v="8" actId="47"/>
        <pc:sldMkLst>
          <pc:docMk/>
          <pc:sldMk cId="1682727521" sldId="317"/>
        </pc:sldMkLst>
      </pc:sldChg>
      <pc:sldChg chg="del">
        <pc:chgData name="Christoffer Østergaard Carstens" userId="5d542c86-40b2-4e4f-ab37-dc2fab4fc46a" providerId="ADAL" clId="{226C557B-84DD-49A9-B975-80C5BC12D3FF}" dt="2023-11-13T12:53:20.675" v="12" actId="47"/>
        <pc:sldMkLst>
          <pc:docMk/>
          <pc:sldMk cId="2229805781" sldId="318"/>
        </pc:sldMkLst>
      </pc:sldChg>
      <pc:sldChg chg="del">
        <pc:chgData name="Christoffer Østergaard Carstens" userId="5d542c86-40b2-4e4f-ab37-dc2fab4fc46a" providerId="ADAL" clId="{226C557B-84DD-49A9-B975-80C5BC12D3FF}" dt="2023-11-14T11:22:13.832" v="339" actId="47"/>
        <pc:sldMkLst>
          <pc:docMk/>
          <pc:sldMk cId="558863447" sldId="319"/>
        </pc:sldMkLst>
      </pc:sldChg>
      <pc:sldChg chg="modSp new mod ord">
        <pc:chgData name="Christoffer Østergaard Carstens" userId="5d542c86-40b2-4e4f-ab37-dc2fab4fc46a" providerId="ADAL" clId="{226C557B-84DD-49A9-B975-80C5BC12D3FF}" dt="2023-11-13T12:54:46.048" v="189" actId="113"/>
        <pc:sldMkLst>
          <pc:docMk/>
          <pc:sldMk cId="3055764917" sldId="321"/>
        </pc:sldMkLst>
        <pc:spChg chg="mod">
          <ac:chgData name="Christoffer Østergaard Carstens" userId="5d542c86-40b2-4e4f-ab37-dc2fab4fc46a" providerId="ADAL" clId="{226C557B-84DD-49A9-B975-80C5BC12D3FF}" dt="2023-11-13T12:53:45.066" v="37" actId="20577"/>
          <ac:spMkLst>
            <pc:docMk/>
            <pc:sldMk cId="3055764917" sldId="321"/>
            <ac:spMk id="2" creationId="{C27B19E5-3241-7079-1A5A-8F2FF3F544A7}"/>
          </ac:spMkLst>
        </pc:spChg>
        <pc:spChg chg="mod">
          <ac:chgData name="Christoffer Østergaard Carstens" userId="5d542c86-40b2-4e4f-ab37-dc2fab4fc46a" providerId="ADAL" clId="{226C557B-84DD-49A9-B975-80C5BC12D3FF}" dt="2023-11-13T12:54:46.048" v="189" actId="113"/>
          <ac:spMkLst>
            <pc:docMk/>
            <pc:sldMk cId="3055764917" sldId="321"/>
            <ac:spMk id="3" creationId="{60673B44-4098-D525-4CE1-8F24B9E877EC}"/>
          </ac:spMkLst>
        </pc:spChg>
      </pc:sldChg>
      <pc:sldChg chg="addSp delSp modSp new mod">
        <pc:chgData name="Christoffer Østergaard Carstens" userId="5d542c86-40b2-4e4f-ab37-dc2fab4fc46a" providerId="ADAL" clId="{226C557B-84DD-49A9-B975-80C5BC12D3FF}" dt="2023-11-14T11:16:48.638" v="277" actId="478"/>
        <pc:sldMkLst>
          <pc:docMk/>
          <pc:sldMk cId="4137569917" sldId="322"/>
        </pc:sldMkLst>
        <pc:spChg chg="mod">
          <ac:chgData name="Christoffer Østergaard Carstens" userId="5d542c86-40b2-4e4f-ab37-dc2fab4fc46a" providerId="ADAL" clId="{226C557B-84DD-49A9-B975-80C5BC12D3FF}" dt="2023-11-14T11:16:32.812" v="275" actId="6549"/>
          <ac:spMkLst>
            <pc:docMk/>
            <pc:sldMk cId="4137569917" sldId="322"/>
            <ac:spMk id="2" creationId="{33E9FBC0-8409-D61A-CE9D-57F460D840EC}"/>
          </ac:spMkLst>
        </pc:spChg>
        <pc:spChg chg="add del">
          <ac:chgData name="Christoffer Østergaard Carstens" userId="5d542c86-40b2-4e4f-ab37-dc2fab4fc46a" providerId="ADAL" clId="{226C557B-84DD-49A9-B975-80C5BC12D3FF}" dt="2023-11-14T11:16:48.638" v="277" actId="478"/>
          <ac:spMkLst>
            <pc:docMk/>
            <pc:sldMk cId="4137569917" sldId="322"/>
            <ac:spMk id="5" creationId="{9105526A-8565-0D81-0335-D3B751985649}"/>
          </ac:spMkLst>
        </pc:spChg>
      </pc:sldChg>
      <pc:sldChg chg="new del">
        <pc:chgData name="Christoffer Østergaard Carstens" userId="5d542c86-40b2-4e4f-ab37-dc2fab4fc46a" providerId="ADAL" clId="{226C557B-84DD-49A9-B975-80C5BC12D3FF}" dt="2023-11-14T11:26:02.275" v="485" actId="47"/>
        <pc:sldMkLst>
          <pc:docMk/>
          <pc:sldMk cId="2826920318" sldId="323"/>
        </pc:sldMkLst>
      </pc:sldChg>
      <pc:sldChg chg="modSp new del mod">
        <pc:chgData name="Christoffer Østergaard Carstens" userId="5d542c86-40b2-4e4f-ab37-dc2fab4fc46a" providerId="ADAL" clId="{226C557B-84DD-49A9-B975-80C5BC12D3FF}" dt="2023-11-14T11:19:56.995" v="337" actId="47"/>
        <pc:sldMkLst>
          <pc:docMk/>
          <pc:sldMk cId="4261524838" sldId="323"/>
        </pc:sldMkLst>
        <pc:spChg chg="mod">
          <ac:chgData name="Christoffer Østergaard Carstens" userId="5d542c86-40b2-4e4f-ab37-dc2fab4fc46a" providerId="ADAL" clId="{226C557B-84DD-49A9-B975-80C5BC12D3FF}" dt="2023-11-14T11:16:55.882" v="290" actId="20577"/>
          <ac:spMkLst>
            <pc:docMk/>
            <pc:sldMk cId="4261524838" sldId="323"/>
            <ac:spMk id="2" creationId="{7C3F4BCE-EF19-DCE0-C47B-9C6F32411524}"/>
          </ac:spMkLst>
        </pc:spChg>
        <pc:spChg chg="mod">
          <ac:chgData name="Christoffer Østergaard Carstens" userId="5d542c86-40b2-4e4f-ab37-dc2fab4fc46a" providerId="ADAL" clId="{226C557B-84DD-49A9-B975-80C5BC12D3FF}" dt="2023-11-14T11:17:17.766" v="292" actId="5793"/>
          <ac:spMkLst>
            <pc:docMk/>
            <pc:sldMk cId="4261524838" sldId="323"/>
            <ac:spMk id="3" creationId="{39414E19-DED6-E1BD-6E45-58E708568C0B}"/>
          </ac:spMkLst>
        </pc:spChg>
      </pc:sldChg>
      <pc:sldChg chg="addSp delSp modSp new del mod">
        <pc:chgData name="Christoffer Østergaard Carstens" userId="5d542c86-40b2-4e4f-ab37-dc2fab4fc46a" providerId="ADAL" clId="{226C557B-84DD-49A9-B975-80C5BC12D3FF}" dt="2023-11-14T11:19:55.729" v="336" actId="47"/>
        <pc:sldMkLst>
          <pc:docMk/>
          <pc:sldMk cId="2604976528" sldId="324"/>
        </pc:sldMkLst>
        <pc:spChg chg="mod">
          <ac:chgData name="Christoffer Østergaard Carstens" userId="5d542c86-40b2-4e4f-ab37-dc2fab4fc46a" providerId="ADAL" clId="{226C557B-84DD-49A9-B975-80C5BC12D3FF}" dt="2023-11-14T11:18:19.403" v="333" actId="20577"/>
          <ac:spMkLst>
            <pc:docMk/>
            <pc:sldMk cId="2604976528" sldId="324"/>
            <ac:spMk id="2" creationId="{1220AF81-84C2-4429-6468-C3BC6FFE8384}"/>
          </ac:spMkLst>
        </pc:spChg>
        <pc:spChg chg="mod">
          <ac:chgData name="Christoffer Østergaard Carstens" userId="5d542c86-40b2-4e4f-ab37-dc2fab4fc46a" providerId="ADAL" clId="{226C557B-84DD-49A9-B975-80C5BC12D3FF}" dt="2023-11-14T11:18:20.916" v="334" actId="5793"/>
          <ac:spMkLst>
            <pc:docMk/>
            <pc:sldMk cId="2604976528" sldId="324"/>
            <ac:spMk id="3" creationId="{AC28A88A-47AA-0D33-8F65-A4C40D002855}"/>
          </ac:spMkLst>
        </pc:spChg>
        <pc:spChg chg="add del">
          <ac:chgData name="Christoffer Østergaard Carstens" userId="5d542c86-40b2-4e4f-ab37-dc2fab4fc46a" providerId="ADAL" clId="{226C557B-84DD-49A9-B975-80C5BC12D3FF}" dt="2023-11-14T11:18:02.161" v="295" actId="478"/>
          <ac:spMkLst>
            <pc:docMk/>
            <pc:sldMk cId="2604976528" sldId="324"/>
            <ac:spMk id="5" creationId="{59C31BAF-AE92-64F4-E154-5840A483DE0B}"/>
          </ac:spMkLst>
        </pc:spChg>
        <pc:spChg chg="add del mod">
          <ac:chgData name="Christoffer Østergaard Carstens" userId="5d542c86-40b2-4e4f-ab37-dc2fab4fc46a" providerId="ADAL" clId="{226C557B-84DD-49A9-B975-80C5BC12D3FF}" dt="2023-11-14T11:18:11.185" v="298" actId="478"/>
          <ac:spMkLst>
            <pc:docMk/>
            <pc:sldMk cId="2604976528" sldId="324"/>
            <ac:spMk id="7" creationId="{E2E98E61-E806-7326-2030-EA6554EC90B6}"/>
          </ac:spMkLst>
        </pc:spChg>
      </pc:sldChg>
      <pc:sldChg chg="modSp new mod">
        <pc:chgData name="Christoffer Østergaard Carstens" userId="5d542c86-40b2-4e4f-ab37-dc2fab4fc46a" providerId="ADAL" clId="{226C557B-84DD-49A9-B975-80C5BC12D3FF}" dt="2023-11-14T11:28:12.465" v="563" actId="20577"/>
        <pc:sldMkLst>
          <pc:docMk/>
          <pc:sldMk cId="3114958335" sldId="324"/>
        </pc:sldMkLst>
        <pc:spChg chg="mod">
          <ac:chgData name="Christoffer Østergaard Carstens" userId="5d542c86-40b2-4e4f-ab37-dc2fab4fc46a" providerId="ADAL" clId="{226C557B-84DD-49A9-B975-80C5BC12D3FF}" dt="2023-11-14T11:22:49.347" v="397" actId="20577"/>
          <ac:spMkLst>
            <pc:docMk/>
            <pc:sldMk cId="3114958335" sldId="324"/>
            <ac:spMk id="2" creationId="{ED3CAAB4-3A66-9941-BBBB-C103CF8D2D0F}"/>
          </ac:spMkLst>
        </pc:spChg>
        <pc:spChg chg="mod">
          <ac:chgData name="Christoffer Østergaard Carstens" userId="5d542c86-40b2-4e4f-ab37-dc2fab4fc46a" providerId="ADAL" clId="{226C557B-84DD-49A9-B975-80C5BC12D3FF}" dt="2023-11-14T11:28:12.465" v="563" actId="20577"/>
          <ac:spMkLst>
            <pc:docMk/>
            <pc:sldMk cId="3114958335" sldId="324"/>
            <ac:spMk id="3" creationId="{E3CB7694-FAEF-7CD6-A3A8-02D0FAC8B6E6}"/>
          </ac:spMkLst>
        </pc:spChg>
      </pc:sldChg>
      <pc:sldChg chg="addSp modSp new mod">
        <pc:chgData name="Christoffer Østergaard Carstens" userId="5d542c86-40b2-4e4f-ab37-dc2fab4fc46a" providerId="ADAL" clId="{226C557B-84DD-49A9-B975-80C5BC12D3FF}" dt="2023-11-14T11:23:43.790" v="479" actId="14100"/>
        <pc:sldMkLst>
          <pc:docMk/>
          <pc:sldMk cId="3950333453" sldId="325"/>
        </pc:sldMkLst>
        <pc:picChg chg="add mod">
          <ac:chgData name="Christoffer Østergaard Carstens" userId="5d542c86-40b2-4e4f-ab37-dc2fab4fc46a" providerId="ADAL" clId="{226C557B-84DD-49A9-B975-80C5BC12D3FF}" dt="2023-11-14T11:23:43.790" v="479" actId="14100"/>
          <ac:picMkLst>
            <pc:docMk/>
            <pc:sldMk cId="3950333453" sldId="325"/>
            <ac:picMk id="5" creationId="{DEBDF1F0-B38A-6CC3-02C8-02331575ACEC}"/>
          </ac:picMkLst>
        </pc:picChg>
      </pc:sldChg>
      <pc:sldChg chg="addSp new mod">
        <pc:chgData name="Christoffer Østergaard Carstens" userId="5d542c86-40b2-4e4f-ab37-dc2fab4fc46a" providerId="ADAL" clId="{226C557B-84DD-49A9-B975-80C5BC12D3FF}" dt="2023-11-14T11:24:38.452" v="481" actId="22"/>
        <pc:sldMkLst>
          <pc:docMk/>
          <pc:sldMk cId="3726065333" sldId="326"/>
        </pc:sldMkLst>
        <pc:picChg chg="add">
          <ac:chgData name="Christoffer Østergaard Carstens" userId="5d542c86-40b2-4e4f-ab37-dc2fab4fc46a" providerId="ADAL" clId="{226C557B-84DD-49A9-B975-80C5BC12D3FF}" dt="2023-11-14T11:24:38.452" v="481" actId="22"/>
          <ac:picMkLst>
            <pc:docMk/>
            <pc:sldMk cId="3726065333" sldId="326"/>
            <ac:picMk id="5" creationId="{15C17513-1C2F-E0BD-1462-97854FD4FF01}"/>
          </ac:picMkLst>
        </pc:picChg>
      </pc:sldChg>
      <pc:sldChg chg="modSp new mod ord">
        <pc:chgData name="Christoffer Østergaard Carstens" userId="5d542c86-40b2-4e4f-ab37-dc2fab4fc46a" providerId="ADAL" clId="{226C557B-84DD-49A9-B975-80C5BC12D3FF}" dt="2023-11-14T11:31:57.978" v="921" actId="12"/>
        <pc:sldMkLst>
          <pc:docMk/>
          <pc:sldMk cId="2203989295" sldId="327"/>
        </pc:sldMkLst>
        <pc:spChg chg="mod">
          <ac:chgData name="Christoffer Østergaard Carstens" userId="5d542c86-40b2-4e4f-ab37-dc2fab4fc46a" providerId="ADAL" clId="{226C557B-84DD-49A9-B975-80C5BC12D3FF}" dt="2023-11-14T11:30:57.869" v="814" actId="20577"/>
          <ac:spMkLst>
            <pc:docMk/>
            <pc:sldMk cId="2203989295" sldId="327"/>
            <ac:spMk id="2" creationId="{3DC73E23-647B-07BD-65BB-FE11EA8057C5}"/>
          </ac:spMkLst>
        </pc:spChg>
        <pc:spChg chg="mod">
          <ac:chgData name="Christoffer Østergaard Carstens" userId="5d542c86-40b2-4e4f-ab37-dc2fab4fc46a" providerId="ADAL" clId="{226C557B-84DD-49A9-B975-80C5BC12D3FF}" dt="2023-11-14T11:31:57.978" v="921" actId="12"/>
          <ac:spMkLst>
            <pc:docMk/>
            <pc:sldMk cId="2203989295" sldId="327"/>
            <ac:spMk id="3" creationId="{D9563AFF-2B7A-9932-4F07-B0CF301AE270}"/>
          </ac:spMkLst>
        </pc:spChg>
      </pc:sldChg>
      <pc:sldChg chg="addSp modSp new mod ord">
        <pc:chgData name="Christoffer Østergaard Carstens" userId="5d542c86-40b2-4e4f-ab37-dc2fab4fc46a" providerId="ADAL" clId="{226C557B-84DD-49A9-B975-80C5BC12D3FF}" dt="2023-11-14T11:27:55.618" v="517" actId="1076"/>
        <pc:sldMkLst>
          <pc:docMk/>
          <pc:sldMk cId="3196812762" sldId="328"/>
        </pc:sldMkLst>
        <pc:spChg chg="mod">
          <ac:chgData name="Christoffer Østergaard Carstens" userId="5d542c86-40b2-4e4f-ab37-dc2fab4fc46a" providerId="ADAL" clId="{226C557B-84DD-49A9-B975-80C5BC12D3FF}" dt="2023-11-14T11:27:53.374" v="516" actId="20577"/>
          <ac:spMkLst>
            <pc:docMk/>
            <pc:sldMk cId="3196812762" sldId="328"/>
            <ac:spMk id="2" creationId="{1703E5ED-EE79-447A-66CA-08B8066F7046}"/>
          </ac:spMkLst>
        </pc:spChg>
        <pc:picChg chg="add mod">
          <ac:chgData name="Christoffer Østergaard Carstens" userId="5d542c86-40b2-4e4f-ab37-dc2fab4fc46a" providerId="ADAL" clId="{226C557B-84DD-49A9-B975-80C5BC12D3FF}" dt="2023-11-14T11:27:55.618" v="517" actId="1076"/>
          <ac:picMkLst>
            <pc:docMk/>
            <pc:sldMk cId="3196812762" sldId="328"/>
            <ac:picMk id="5" creationId="{BBBF3891-B509-3848-210A-2BBC8D91E56B}"/>
          </ac:picMkLst>
        </pc:picChg>
      </pc:sldChg>
      <pc:sldChg chg="new del">
        <pc:chgData name="Christoffer Østergaard Carstens" userId="5d542c86-40b2-4e4f-ab37-dc2fab4fc46a" providerId="ADAL" clId="{226C557B-84DD-49A9-B975-80C5BC12D3FF}" dt="2023-11-14T11:27:42.336" v="490" actId="47"/>
        <pc:sldMkLst>
          <pc:docMk/>
          <pc:sldMk cId="3853908926" sldId="328"/>
        </pc:sldMkLst>
      </pc:sldChg>
    </pc:docChg>
  </pc:docChgLst>
  <pc:docChgLst>
    <pc:chgData name="Christoffer Østergaard Carstens" userId="5d542c86-40b2-4e4f-ab37-dc2fab4fc46a" providerId="ADAL" clId="{0D91BB70-A9AE-4D72-AA2C-C01696797AEA}"/>
    <pc:docChg chg="undo redo custSel addSld delSld modSld">
      <pc:chgData name="Christoffer Østergaard Carstens" userId="5d542c86-40b2-4e4f-ab37-dc2fab4fc46a" providerId="ADAL" clId="{0D91BB70-A9AE-4D72-AA2C-C01696797AEA}" dt="2023-11-21T12:03:17.264" v="848" actId="22"/>
      <pc:docMkLst>
        <pc:docMk/>
      </pc:docMkLst>
      <pc:sldChg chg="del">
        <pc:chgData name="Christoffer Østergaard Carstens" userId="5d542c86-40b2-4e4f-ab37-dc2fab4fc46a" providerId="ADAL" clId="{0D91BB70-A9AE-4D72-AA2C-C01696797AEA}" dt="2023-11-19T13:24:23.251" v="74" actId="47"/>
        <pc:sldMkLst>
          <pc:docMk/>
          <pc:sldMk cId="0" sldId="258"/>
        </pc:sldMkLst>
      </pc:sldChg>
      <pc:sldChg chg="del">
        <pc:chgData name="Christoffer Østergaard Carstens" userId="5d542c86-40b2-4e4f-ab37-dc2fab4fc46a" providerId="ADAL" clId="{0D91BB70-A9AE-4D72-AA2C-C01696797AEA}" dt="2023-11-19T13:23:55.689" v="0" actId="47"/>
        <pc:sldMkLst>
          <pc:docMk/>
          <pc:sldMk cId="1276074628" sldId="275"/>
        </pc:sldMkLst>
      </pc:sldChg>
      <pc:sldChg chg="modSp mod">
        <pc:chgData name="Christoffer Østergaard Carstens" userId="5d542c86-40b2-4e4f-ab37-dc2fab4fc46a" providerId="ADAL" clId="{0D91BB70-A9AE-4D72-AA2C-C01696797AEA}" dt="2023-11-21T11:55:02.626" v="839" actId="20577"/>
        <pc:sldMkLst>
          <pc:docMk/>
          <pc:sldMk cId="1927560726" sldId="289"/>
        </pc:sldMkLst>
        <pc:spChg chg="mod">
          <ac:chgData name="Christoffer Østergaard Carstens" userId="5d542c86-40b2-4e4f-ab37-dc2fab4fc46a" providerId="ADAL" clId="{0D91BB70-A9AE-4D72-AA2C-C01696797AEA}" dt="2023-11-21T11:55:02.626" v="839" actId="20577"/>
          <ac:spMkLst>
            <pc:docMk/>
            <pc:sldMk cId="1927560726" sldId="289"/>
            <ac:spMk id="3" creationId="{00000000-0000-0000-0000-000000000000}"/>
          </ac:spMkLst>
        </pc:spChg>
      </pc:sldChg>
      <pc:sldChg chg="del">
        <pc:chgData name="Christoffer Østergaard Carstens" userId="5d542c86-40b2-4e4f-ab37-dc2fab4fc46a" providerId="ADAL" clId="{0D91BB70-A9AE-4D72-AA2C-C01696797AEA}" dt="2023-11-19T13:24:20.579" v="64" actId="47"/>
        <pc:sldMkLst>
          <pc:docMk/>
          <pc:sldMk cId="977638423" sldId="309"/>
        </pc:sldMkLst>
      </pc:sldChg>
      <pc:sldChg chg="del">
        <pc:chgData name="Christoffer Østergaard Carstens" userId="5d542c86-40b2-4e4f-ab37-dc2fab4fc46a" providerId="ADAL" clId="{0D91BB70-A9AE-4D72-AA2C-C01696797AEA}" dt="2023-11-19T13:24:21.246" v="66" actId="47"/>
        <pc:sldMkLst>
          <pc:docMk/>
          <pc:sldMk cId="2045196358" sldId="310"/>
        </pc:sldMkLst>
      </pc:sldChg>
      <pc:sldChg chg="del">
        <pc:chgData name="Christoffer Østergaard Carstens" userId="5d542c86-40b2-4e4f-ab37-dc2fab4fc46a" providerId="ADAL" clId="{0D91BB70-A9AE-4D72-AA2C-C01696797AEA}" dt="2023-11-19T13:24:21.692" v="68" actId="47"/>
        <pc:sldMkLst>
          <pc:docMk/>
          <pc:sldMk cId="921904823" sldId="316"/>
        </pc:sldMkLst>
      </pc:sldChg>
      <pc:sldChg chg="del">
        <pc:chgData name="Christoffer Østergaard Carstens" userId="5d542c86-40b2-4e4f-ab37-dc2fab4fc46a" providerId="ADAL" clId="{0D91BB70-A9AE-4D72-AA2C-C01696797AEA}" dt="2023-11-19T13:24:21.937" v="69" actId="47"/>
        <pc:sldMkLst>
          <pc:docMk/>
          <pc:sldMk cId="1682727521" sldId="317"/>
        </pc:sldMkLst>
      </pc:sldChg>
      <pc:sldChg chg="del">
        <pc:chgData name="Christoffer Østergaard Carstens" userId="5d542c86-40b2-4e4f-ab37-dc2fab4fc46a" providerId="ADAL" clId="{0D91BB70-A9AE-4D72-AA2C-C01696797AEA}" dt="2023-11-19T13:24:21.447" v="67" actId="47"/>
        <pc:sldMkLst>
          <pc:docMk/>
          <pc:sldMk cId="1833262657" sldId="320"/>
        </pc:sldMkLst>
      </pc:sldChg>
      <pc:sldChg chg="del">
        <pc:chgData name="Christoffer Østergaard Carstens" userId="5d542c86-40b2-4e4f-ab37-dc2fab4fc46a" providerId="ADAL" clId="{0D91BB70-A9AE-4D72-AA2C-C01696797AEA}" dt="2023-11-19T13:24:20.936" v="65" actId="47"/>
        <pc:sldMkLst>
          <pc:docMk/>
          <pc:sldMk cId="3055764917" sldId="321"/>
        </pc:sldMkLst>
      </pc:sldChg>
      <pc:sldChg chg="del">
        <pc:chgData name="Christoffer Østergaard Carstens" userId="5d542c86-40b2-4e4f-ab37-dc2fab4fc46a" providerId="ADAL" clId="{0D91BB70-A9AE-4D72-AA2C-C01696797AEA}" dt="2023-11-19T13:24:22.138" v="70" actId="47"/>
        <pc:sldMkLst>
          <pc:docMk/>
          <pc:sldMk cId="4137569917" sldId="322"/>
        </pc:sldMkLst>
      </pc:sldChg>
      <pc:sldChg chg="del">
        <pc:chgData name="Christoffer Østergaard Carstens" userId="5d542c86-40b2-4e4f-ab37-dc2fab4fc46a" providerId="ADAL" clId="{0D91BB70-A9AE-4D72-AA2C-C01696797AEA}" dt="2023-11-19T13:24:22.379" v="71" actId="47"/>
        <pc:sldMkLst>
          <pc:docMk/>
          <pc:sldMk cId="3114958335" sldId="324"/>
        </pc:sldMkLst>
      </pc:sldChg>
      <pc:sldChg chg="del">
        <pc:chgData name="Christoffer Østergaard Carstens" userId="5d542c86-40b2-4e4f-ab37-dc2fab4fc46a" providerId="ADAL" clId="{0D91BB70-A9AE-4D72-AA2C-C01696797AEA}" dt="2023-11-19T13:24:22.783" v="72" actId="47"/>
        <pc:sldMkLst>
          <pc:docMk/>
          <pc:sldMk cId="3950333453" sldId="325"/>
        </pc:sldMkLst>
      </pc:sldChg>
      <pc:sldChg chg="del">
        <pc:chgData name="Christoffer Østergaard Carstens" userId="5d542c86-40b2-4e4f-ab37-dc2fab4fc46a" providerId="ADAL" clId="{0D91BB70-A9AE-4D72-AA2C-C01696797AEA}" dt="2023-11-19T13:24:23.063" v="73" actId="47"/>
        <pc:sldMkLst>
          <pc:docMk/>
          <pc:sldMk cId="3726065333" sldId="326"/>
        </pc:sldMkLst>
      </pc:sldChg>
      <pc:sldChg chg="del">
        <pc:chgData name="Christoffer Østergaard Carstens" userId="5d542c86-40b2-4e4f-ab37-dc2fab4fc46a" providerId="ADAL" clId="{0D91BB70-A9AE-4D72-AA2C-C01696797AEA}" dt="2023-11-19T13:24:24.516" v="76" actId="47"/>
        <pc:sldMkLst>
          <pc:docMk/>
          <pc:sldMk cId="2203989295" sldId="327"/>
        </pc:sldMkLst>
      </pc:sldChg>
      <pc:sldChg chg="del">
        <pc:chgData name="Christoffer Østergaard Carstens" userId="5d542c86-40b2-4e4f-ab37-dc2fab4fc46a" providerId="ADAL" clId="{0D91BB70-A9AE-4D72-AA2C-C01696797AEA}" dt="2023-11-19T13:24:23.705" v="75" actId="47"/>
        <pc:sldMkLst>
          <pc:docMk/>
          <pc:sldMk cId="3196812762" sldId="328"/>
        </pc:sldMkLst>
      </pc:sldChg>
      <pc:sldChg chg="modSp new mod">
        <pc:chgData name="Christoffer Østergaard Carstens" userId="5d542c86-40b2-4e4f-ab37-dc2fab4fc46a" providerId="ADAL" clId="{0D91BB70-A9AE-4D72-AA2C-C01696797AEA}" dt="2023-11-19T13:24:06.449" v="62" actId="20577"/>
        <pc:sldMkLst>
          <pc:docMk/>
          <pc:sldMk cId="4082002393" sldId="329"/>
        </pc:sldMkLst>
        <pc:spChg chg="mod">
          <ac:chgData name="Christoffer Østergaard Carstens" userId="5d542c86-40b2-4e4f-ab37-dc2fab4fc46a" providerId="ADAL" clId="{0D91BB70-A9AE-4D72-AA2C-C01696797AEA}" dt="2023-11-19T13:24:02.037" v="30" actId="20577"/>
          <ac:spMkLst>
            <pc:docMk/>
            <pc:sldMk cId="4082002393" sldId="329"/>
            <ac:spMk id="2" creationId="{0A6423A2-7E3D-D49A-3D2E-E38D0E8C84E4}"/>
          </ac:spMkLst>
        </pc:spChg>
        <pc:spChg chg="mod">
          <ac:chgData name="Christoffer Østergaard Carstens" userId="5d542c86-40b2-4e4f-ab37-dc2fab4fc46a" providerId="ADAL" clId="{0D91BB70-A9AE-4D72-AA2C-C01696797AEA}" dt="2023-11-19T13:24:06.449" v="62" actId="20577"/>
          <ac:spMkLst>
            <pc:docMk/>
            <pc:sldMk cId="4082002393" sldId="329"/>
            <ac:spMk id="3" creationId="{441872AF-AA20-AC6D-9141-EE305622CAA0}"/>
          </ac:spMkLst>
        </pc:spChg>
      </pc:sldChg>
      <pc:sldChg chg="addSp modSp new mod">
        <pc:chgData name="Christoffer Østergaard Carstens" userId="5d542c86-40b2-4e4f-ab37-dc2fab4fc46a" providerId="ADAL" clId="{0D91BB70-A9AE-4D72-AA2C-C01696797AEA}" dt="2023-11-19T13:25:32.301" v="221" actId="20577"/>
        <pc:sldMkLst>
          <pc:docMk/>
          <pc:sldMk cId="2043129" sldId="330"/>
        </pc:sldMkLst>
        <pc:spChg chg="mod">
          <ac:chgData name="Christoffer Østergaard Carstens" userId="5d542c86-40b2-4e4f-ab37-dc2fab4fc46a" providerId="ADAL" clId="{0D91BB70-A9AE-4D72-AA2C-C01696797AEA}" dt="2023-11-19T13:25:32.301" v="221" actId="20577"/>
          <ac:spMkLst>
            <pc:docMk/>
            <pc:sldMk cId="2043129" sldId="330"/>
            <ac:spMk id="2" creationId="{C0226EF9-8218-116F-5BBF-942DCF999CD7}"/>
          </ac:spMkLst>
        </pc:spChg>
        <pc:picChg chg="add mod">
          <ac:chgData name="Christoffer Østergaard Carstens" userId="5d542c86-40b2-4e4f-ab37-dc2fab4fc46a" providerId="ADAL" clId="{0D91BB70-A9AE-4D72-AA2C-C01696797AEA}" dt="2023-11-19T13:25:20.998" v="153" actId="1076"/>
          <ac:picMkLst>
            <pc:docMk/>
            <pc:sldMk cId="2043129" sldId="330"/>
            <ac:picMk id="1026" creationId="{6D012693-8C39-1DC4-5052-C0EBDF330DBC}"/>
          </ac:picMkLst>
        </pc:picChg>
      </pc:sldChg>
      <pc:sldChg chg="modSp new mod">
        <pc:chgData name="Christoffer Østergaard Carstens" userId="5d542c86-40b2-4e4f-ab37-dc2fab4fc46a" providerId="ADAL" clId="{0D91BB70-A9AE-4D72-AA2C-C01696797AEA}" dt="2023-11-19T13:24:59.740" v="149" actId="20577"/>
        <pc:sldMkLst>
          <pc:docMk/>
          <pc:sldMk cId="3500754845" sldId="331"/>
        </pc:sldMkLst>
        <pc:spChg chg="mod">
          <ac:chgData name="Christoffer Østergaard Carstens" userId="5d542c86-40b2-4e4f-ab37-dc2fab4fc46a" providerId="ADAL" clId="{0D91BB70-A9AE-4D72-AA2C-C01696797AEA}" dt="2023-11-19T13:24:49.253" v="144" actId="20577"/>
          <ac:spMkLst>
            <pc:docMk/>
            <pc:sldMk cId="3500754845" sldId="331"/>
            <ac:spMk id="2" creationId="{499C1069-3E58-036A-5FFA-DC9A3A8E65B1}"/>
          </ac:spMkLst>
        </pc:spChg>
        <pc:spChg chg="mod">
          <ac:chgData name="Christoffer Østergaard Carstens" userId="5d542c86-40b2-4e4f-ab37-dc2fab4fc46a" providerId="ADAL" clId="{0D91BB70-A9AE-4D72-AA2C-C01696797AEA}" dt="2023-11-19T13:24:59.740" v="149" actId="20577"/>
          <ac:spMkLst>
            <pc:docMk/>
            <pc:sldMk cId="3500754845" sldId="331"/>
            <ac:spMk id="3" creationId="{78D236BD-42F7-FA35-9943-46FB0C6177EA}"/>
          </ac:spMkLst>
        </pc:spChg>
      </pc:sldChg>
      <pc:sldChg chg="addSp new mod modNotesTx">
        <pc:chgData name="Christoffer Østergaard Carstens" userId="5d542c86-40b2-4e4f-ab37-dc2fab4fc46a" providerId="ADAL" clId="{0D91BB70-A9AE-4D72-AA2C-C01696797AEA}" dt="2023-11-19T13:26:34.722" v="226"/>
        <pc:sldMkLst>
          <pc:docMk/>
          <pc:sldMk cId="3331370259" sldId="332"/>
        </pc:sldMkLst>
        <pc:picChg chg="add">
          <ac:chgData name="Christoffer Østergaard Carstens" userId="5d542c86-40b2-4e4f-ab37-dc2fab4fc46a" providerId="ADAL" clId="{0D91BB70-A9AE-4D72-AA2C-C01696797AEA}" dt="2023-11-19T13:26:21.178" v="223" actId="22"/>
          <ac:picMkLst>
            <pc:docMk/>
            <pc:sldMk cId="3331370259" sldId="332"/>
            <ac:picMk id="5" creationId="{6FB31EE9-2BCF-5961-416A-10D912FC68BE}"/>
          </ac:picMkLst>
        </pc:picChg>
      </pc:sldChg>
      <pc:sldChg chg="modSp new mod modNotesTx">
        <pc:chgData name="Christoffer Østergaard Carstens" userId="5d542c86-40b2-4e4f-ab37-dc2fab4fc46a" providerId="ADAL" clId="{0D91BB70-A9AE-4D72-AA2C-C01696797AEA}" dt="2023-11-19T13:30:45.937" v="699" actId="20577"/>
        <pc:sldMkLst>
          <pc:docMk/>
          <pc:sldMk cId="1089181388" sldId="333"/>
        </pc:sldMkLst>
        <pc:spChg chg="mod">
          <ac:chgData name="Christoffer Østergaard Carstens" userId="5d542c86-40b2-4e4f-ab37-dc2fab4fc46a" providerId="ADAL" clId="{0D91BB70-A9AE-4D72-AA2C-C01696797AEA}" dt="2023-11-19T13:30:45.937" v="699" actId="20577"/>
          <ac:spMkLst>
            <pc:docMk/>
            <pc:sldMk cId="1089181388" sldId="333"/>
            <ac:spMk id="2" creationId="{16A1FD1F-116E-01C3-E61A-4E4AE49FA9E2}"/>
          </ac:spMkLst>
        </pc:spChg>
        <pc:spChg chg="mod">
          <ac:chgData name="Christoffer Østergaard Carstens" userId="5d542c86-40b2-4e4f-ab37-dc2fab4fc46a" providerId="ADAL" clId="{0D91BB70-A9AE-4D72-AA2C-C01696797AEA}" dt="2023-11-19T13:30:35.682" v="648" actId="5793"/>
          <ac:spMkLst>
            <pc:docMk/>
            <pc:sldMk cId="1089181388" sldId="333"/>
            <ac:spMk id="3" creationId="{6525DC64-2031-3BC3-2BBC-1DD397145AC2}"/>
          </ac:spMkLst>
        </pc:spChg>
      </pc:sldChg>
      <pc:sldChg chg="addSp delSp modSp new">
        <pc:chgData name="Christoffer Østergaard Carstens" userId="5d542c86-40b2-4e4f-ab37-dc2fab4fc46a" providerId="ADAL" clId="{0D91BB70-A9AE-4D72-AA2C-C01696797AEA}" dt="2023-11-21T11:54:08.852" v="705" actId="14100"/>
        <pc:sldMkLst>
          <pc:docMk/>
          <pc:sldMk cId="436418005" sldId="334"/>
        </pc:sldMkLst>
        <pc:picChg chg="add del">
          <ac:chgData name="Christoffer Østergaard Carstens" userId="5d542c86-40b2-4e4f-ab37-dc2fab4fc46a" providerId="ADAL" clId="{0D91BB70-A9AE-4D72-AA2C-C01696797AEA}" dt="2023-11-21T11:54:03.209" v="702" actId="478"/>
          <ac:picMkLst>
            <pc:docMk/>
            <pc:sldMk cId="436418005" sldId="334"/>
            <ac:picMk id="1026" creationId="{A45B91E4-5DD2-64FB-9A7D-C88E847EEB6F}"/>
          </ac:picMkLst>
        </pc:picChg>
        <pc:picChg chg="add mod">
          <ac:chgData name="Christoffer Østergaard Carstens" userId="5d542c86-40b2-4e4f-ab37-dc2fab4fc46a" providerId="ADAL" clId="{0D91BB70-A9AE-4D72-AA2C-C01696797AEA}" dt="2023-11-21T11:54:08.852" v="705" actId="14100"/>
          <ac:picMkLst>
            <pc:docMk/>
            <pc:sldMk cId="436418005" sldId="334"/>
            <ac:picMk id="1028" creationId="{46F1E6BE-1DF0-979B-D5F1-4856A5274911}"/>
          </ac:picMkLst>
        </pc:picChg>
      </pc:sldChg>
      <pc:sldChg chg="addSp modSp new mod">
        <pc:chgData name="Christoffer Østergaard Carstens" userId="5d542c86-40b2-4e4f-ab37-dc2fab4fc46a" providerId="ADAL" clId="{0D91BB70-A9AE-4D72-AA2C-C01696797AEA}" dt="2023-11-21T11:56:10.594" v="844" actId="1076"/>
        <pc:sldMkLst>
          <pc:docMk/>
          <pc:sldMk cId="2928255875" sldId="335"/>
        </pc:sldMkLst>
        <pc:picChg chg="add mod">
          <ac:chgData name="Christoffer Østergaard Carstens" userId="5d542c86-40b2-4e4f-ab37-dc2fab4fc46a" providerId="ADAL" clId="{0D91BB70-A9AE-4D72-AA2C-C01696797AEA}" dt="2023-11-21T11:56:10.594" v="844" actId="1076"/>
          <ac:picMkLst>
            <pc:docMk/>
            <pc:sldMk cId="2928255875" sldId="335"/>
            <ac:picMk id="5" creationId="{72C7865B-E94B-1A5A-A109-797EBF9512A5}"/>
          </ac:picMkLst>
        </pc:picChg>
      </pc:sldChg>
      <pc:sldChg chg="addSp delSp new mod">
        <pc:chgData name="Christoffer Østergaard Carstens" userId="5d542c86-40b2-4e4f-ab37-dc2fab4fc46a" providerId="ADAL" clId="{0D91BB70-A9AE-4D72-AA2C-C01696797AEA}" dt="2023-11-21T12:03:17.264" v="848" actId="22"/>
        <pc:sldMkLst>
          <pc:docMk/>
          <pc:sldMk cId="4289034042" sldId="336"/>
        </pc:sldMkLst>
        <pc:picChg chg="add del">
          <ac:chgData name="Christoffer Østergaard Carstens" userId="5d542c86-40b2-4e4f-ab37-dc2fab4fc46a" providerId="ADAL" clId="{0D91BB70-A9AE-4D72-AA2C-C01696797AEA}" dt="2023-11-21T12:03:17.264" v="848" actId="22"/>
          <ac:picMkLst>
            <pc:docMk/>
            <pc:sldMk cId="4289034042" sldId="336"/>
            <ac:picMk id="5" creationId="{D320CFAD-2FC3-E2CA-D159-980AFFB06BBA}"/>
          </ac:picMkLst>
        </pc:picChg>
      </pc:sldChg>
      <pc:sldMasterChg chg="delSldLayout">
        <pc:chgData name="Christoffer Østergaard Carstens" userId="5d542c86-40b2-4e4f-ab37-dc2fab4fc46a" providerId="ADAL" clId="{0D91BB70-A9AE-4D72-AA2C-C01696797AEA}" dt="2023-11-19T13:24:23.251" v="74" actId="47"/>
        <pc:sldMasterMkLst>
          <pc:docMk/>
          <pc:sldMasterMk cId="1579545888" sldId="2147483671"/>
        </pc:sldMasterMkLst>
        <pc:sldLayoutChg chg="del">
          <pc:chgData name="Christoffer Østergaard Carstens" userId="5d542c86-40b2-4e4f-ab37-dc2fab4fc46a" providerId="ADAL" clId="{0D91BB70-A9AE-4D72-AA2C-C01696797AEA}" dt="2023-11-19T13:24:23.251" v="74" actId="47"/>
          <pc:sldLayoutMkLst>
            <pc:docMk/>
            <pc:sldMasterMk cId="1579545888" sldId="2147483671"/>
            <pc:sldLayoutMk cId="57095260" sldId="2147483683"/>
          </pc:sldLayoutMkLst>
        </pc:sldLayoutChg>
      </pc:sldMasterChg>
    </pc:docChg>
  </pc:docChgLst>
  <pc:docChgLst>
    <pc:chgData name="Christoffer Østergaard Carstens" userId="5d542c86-40b2-4e4f-ab37-dc2fab4fc46a" providerId="ADAL" clId="{719B201F-148D-46AC-9054-2034E59C206F}"/>
    <pc:docChg chg="undo custSel addSld delSld modSld sldOrd">
      <pc:chgData name="Christoffer Østergaard Carstens" userId="5d542c86-40b2-4e4f-ab37-dc2fab4fc46a" providerId="ADAL" clId="{719B201F-148D-46AC-9054-2034E59C206F}" dt="2023-11-13T12:39:33.200" v="403" actId="20577"/>
      <pc:docMkLst>
        <pc:docMk/>
      </pc:docMkLst>
      <pc:sldChg chg="modSp mod">
        <pc:chgData name="Christoffer Østergaard Carstens" userId="5d542c86-40b2-4e4f-ab37-dc2fab4fc46a" providerId="ADAL" clId="{719B201F-148D-46AC-9054-2034E59C206F}" dt="2023-11-13T12:38:15.566" v="398" actId="12"/>
        <pc:sldMkLst>
          <pc:docMk/>
          <pc:sldMk cId="1927560726" sldId="289"/>
        </pc:sldMkLst>
        <pc:spChg chg="mod">
          <ac:chgData name="Christoffer Østergaard Carstens" userId="5d542c86-40b2-4e4f-ab37-dc2fab4fc46a" providerId="ADAL" clId="{719B201F-148D-46AC-9054-2034E59C206F}" dt="2023-11-13T12:38:15.566" v="398" actId="12"/>
          <ac:spMkLst>
            <pc:docMk/>
            <pc:sldMk cId="1927560726" sldId="289"/>
            <ac:spMk id="3" creationId="{00000000-0000-0000-0000-000000000000}"/>
          </ac:spMkLst>
        </pc:spChg>
      </pc:sldChg>
      <pc:sldChg chg="del">
        <pc:chgData name="Christoffer Østergaard Carstens" userId="5d542c86-40b2-4e4f-ab37-dc2fab4fc46a" providerId="ADAL" clId="{719B201F-148D-46AC-9054-2034E59C206F}" dt="2023-11-10T14:06:00.138" v="337" actId="47"/>
        <pc:sldMkLst>
          <pc:docMk/>
          <pc:sldMk cId="1687744659" sldId="290"/>
        </pc:sldMkLst>
      </pc:sldChg>
      <pc:sldChg chg="del">
        <pc:chgData name="Christoffer Østergaard Carstens" userId="5d542c86-40b2-4e4f-ab37-dc2fab4fc46a" providerId="ADAL" clId="{719B201F-148D-46AC-9054-2034E59C206F}" dt="2023-11-10T14:05:57.922" v="336" actId="47"/>
        <pc:sldMkLst>
          <pc:docMk/>
          <pc:sldMk cId="3734050254" sldId="291"/>
        </pc:sldMkLst>
      </pc:sldChg>
      <pc:sldChg chg="del">
        <pc:chgData name="Christoffer Østergaard Carstens" userId="5d542c86-40b2-4e4f-ab37-dc2fab4fc46a" providerId="ADAL" clId="{719B201F-148D-46AC-9054-2034E59C206F}" dt="2023-11-10T14:07:47.169" v="395" actId="47"/>
        <pc:sldMkLst>
          <pc:docMk/>
          <pc:sldMk cId="1134751994" sldId="294"/>
        </pc:sldMkLst>
      </pc:sldChg>
      <pc:sldChg chg="del">
        <pc:chgData name="Christoffer Østergaard Carstens" userId="5d542c86-40b2-4e4f-ab37-dc2fab4fc46a" providerId="ADAL" clId="{719B201F-148D-46AC-9054-2034E59C206F}" dt="2023-11-10T14:06:01.518" v="338" actId="47"/>
        <pc:sldMkLst>
          <pc:docMk/>
          <pc:sldMk cId="1740940159" sldId="295"/>
        </pc:sldMkLst>
      </pc:sldChg>
      <pc:sldChg chg="del">
        <pc:chgData name="Christoffer Østergaard Carstens" userId="5d542c86-40b2-4e4f-ab37-dc2fab4fc46a" providerId="ADAL" clId="{719B201F-148D-46AC-9054-2034E59C206F}" dt="2023-11-10T14:06:06.042" v="340" actId="47"/>
        <pc:sldMkLst>
          <pc:docMk/>
          <pc:sldMk cId="3478523086" sldId="296"/>
        </pc:sldMkLst>
      </pc:sldChg>
      <pc:sldChg chg="del">
        <pc:chgData name="Christoffer Østergaard Carstens" userId="5d542c86-40b2-4e4f-ab37-dc2fab4fc46a" providerId="ADAL" clId="{719B201F-148D-46AC-9054-2034E59C206F}" dt="2023-11-10T14:06:04.583" v="339" actId="47"/>
        <pc:sldMkLst>
          <pc:docMk/>
          <pc:sldMk cId="1407166638" sldId="297"/>
        </pc:sldMkLst>
      </pc:sldChg>
      <pc:sldChg chg="del">
        <pc:chgData name="Christoffer Østergaard Carstens" userId="5d542c86-40b2-4e4f-ab37-dc2fab4fc46a" providerId="ADAL" clId="{719B201F-148D-46AC-9054-2034E59C206F}" dt="2023-11-10T14:06:07.880" v="341" actId="47"/>
        <pc:sldMkLst>
          <pc:docMk/>
          <pc:sldMk cId="2679168209" sldId="298"/>
        </pc:sldMkLst>
      </pc:sldChg>
      <pc:sldChg chg="del">
        <pc:chgData name="Christoffer Østergaard Carstens" userId="5d542c86-40b2-4e4f-ab37-dc2fab4fc46a" providerId="ADAL" clId="{719B201F-148D-46AC-9054-2034E59C206F}" dt="2023-11-10T14:06:08.867" v="342" actId="47"/>
        <pc:sldMkLst>
          <pc:docMk/>
          <pc:sldMk cId="3083857535" sldId="299"/>
        </pc:sldMkLst>
      </pc:sldChg>
      <pc:sldChg chg="del">
        <pc:chgData name="Christoffer Østergaard Carstens" userId="5d542c86-40b2-4e4f-ab37-dc2fab4fc46a" providerId="ADAL" clId="{719B201F-148D-46AC-9054-2034E59C206F}" dt="2023-11-10T14:06:09.752" v="343" actId="47"/>
        <pc:sldMkLst>
          <pc:docMk/>
          <pc:sldMk cId="1745014789" sldId="300"/>
        </pc:sldMkLst>
      </pc:sldChg>
      <pc:sldChg chg="del">
        <pc:chgData name="Christoffer Østergaard Carstens" userId="5d542c86-40b2-4e4f-ab37-dc2fab4fc46a" providerId="ADAL" clId="{719B201F-148D-46AC-9054-2034E59C206F}" dt="2023-11-10T14:07:29.800" v="390" actId="47"/>
        <pc:sldMkLst>
          <pc:docMk/>
          <pc:sldMk cId="659364367" sldId="301"/>
        </pc:sldMkLst>
      </pc:sldChg>
      <pc:sldChg chg="modSp mod">
        <pc:chgData name="Christoffer Østergaard Carstens" userId="5d542c86-40b2-4e4f-ab37-dc2fab4fc46a" providerId="ADAL" clId="{719B201F-148D-46AC-9054-2034E59C206F}" dt="2023-11-10T14:07:39.137" v="392" actId="1076"/>
        <pc:sldMkLst>
          <pc:docMk/>
          <pc:sldMk cId="983166598" sldId="307"/>
        </pc:sldMkLst>
        <pc:picChg chg="mod">
          <ac:chgData name="Christoffer Østergaard Carstens" userId="5d542c86-40b2-4e4f-ab37-dc2fab4fc46a" providerId="ADAL" clId="{719B201F-148D-46AC-9054-2034E59C206F}" dt="2023-11-10T14:07:39.137" v="392" actId="1076"/>
          <ac:picMkLst>
            <pc:docMk/>
            <pc:sldMk cId="983166598" sldId="307"/>
            <ac:picMk id="4" creationId="{00000000-0000-0000-0000-000000000000}"/>
          </ac:picMkLst>
        </pc:picChg>
      </pc:sldChg>
      <pc:sldChg chg="modSp mod">
        <pc:chgData name="Christoffer Østergaard Carstens" userId="5d542c86-40b2-4e4f-ab37-dc2fab4fc46a" providerId="ADAL" clId="{719B201F-148D-46AC-9054-2034E59C206F}" dt="2023-11-10T14:05:07.926" v="333" actId="20577"/>
        <pc:sldMkLst>
          <pc:docMk/>
          <pc:sldMk cId="2045196358" sldId="310"/>
        </pc:sldMkLst>
        <pc:spChg chg="mod">
          <ac:chgData name="Christoffer Østergaard Carstens" userId="5d542c86-40b2-4e4f-ab37-dc2fab4fc46a" providerId="ADAL" clId="{719B201F-148D-46AC-9054-2034E59C206F}" dt="2023-11-10T14:03:37.901" v="4" actId="20577"/>
          <ac:spMkLst>
            <pc:docMk/>
            <pc:sldMk cId="2045196358" sldId="310"/>
            <ac:spMk id="2" creationId="{00000000-0000-0000-0000-000000000000}"/>
          </ac:spMkLst>
        </pc:spChg>
        <pc:spChg chg="mod">
          <ac:chgData name="Christoffer Østergaard Carstens" userId="5d542c86-40b2-4e4f-ab37-dc2fab4fc46a" providerId="ADAL" clId="{719B201F-148D-46AC-9054-2034E59C206F}" dt="2023-11-10T14:05:07.926" v="333" actId="20577"/>
          <ac:spMkLst>
            <pc:docMk/>
            <pc:sldMk cId="2045196358" sldId="310"/>
            <ac:spMk id="3" creationId="{00000000-0000-0000-0000-000000000000}"/>
          </ac:spMkLst>
        </pc:spChg>
      </pc:sldChg>
      <pc:sldChg chg="modSp mod">
        <pc:chgData name="Christoffer Østergaard Carstens" userId="5d542c86-40b2-4e4f-ab37-dc2fab4fc46a" providerId="ADAL" clId="{719B201F-148D-46AC-9054-2034E59C206F}" dt="2023-11-13T12:39:33.200" v="403" actId="20577"/>
        <pc:sldMkLst>
          <pc:docMk/>
          <pc:sldMk cId="2116892737" sldId="311"/>
        </pc:sldMkLst>
        <pc:spChg chg="mod">
          <ac:chgData name="Christoffer Østergaard Carstens" userId="5d542c86-40b2-4e4f-ab37-dc2fab4fc46a" providerId="ADAL" clId="{719B201F-148D-46AC-9054-2034E59C206F}" dt="2023-11-13T12:39:33.200" v="403" actId="20577"/>
          <ac:spMkLst>
            <pc:docMk/>
            <pc:sldMk cId="2116892737" sldId="311"/>
            <ac:spMk id="2" creationId="{00000000-0000-0000-0000-000000000000}"/>
          </ac:spMkLst>
        </pc:spChg>
      </pc:sldChg>
      <pc:sldChg chg="modSp mod">
        <pc:chgData name="Christoffer Østergaard Carstens" userId="5d542c86-40b2-4e4f-ab37-dc2fab4fc46a" providerId="ADAL" clId="{719B201F-148D-46AC-9054-2034E59C206F}" dt="2023-11-10T14:01:20.860" v="0" actId="20577"/>
        <pc:sldMkLst>
          <pc:docMk/>
          <pc:sldMk cId="2229805781" sldId="318"/>
        </pc:sldMkLst>
        <pc:spChg chg="mod">
          <ac:chgData name="Christoffer Østergaard Carstens" userId="5d542c86-40b2-4e4f-ab37-dc2fab4fc46a" providerId="ADAL" clId="{719B201F-148D-46AC-9054-2034E59C206F}" dt="2023-11-10T14:01:20.860" v="0" actId="20577"/>
          <ac:spMkLst>
            <pc:docMk/>
            <pc:sldMk cId="2229805781" sldId="318"/>
            <ac:spMk id="3" creationId="{1E4E5B39-BBC1-4B3E-B317-F5F3E2C2E0C6}"/>
          </ac:spMkLst>
        </pc:spChg>
      </pc:sldChg>
      <pc:sldChg chg="addSp modSp new mod ord">
        <pc:chgData name="Christoffer Østergaard Carstens" userId="5d542c86-40b2-4e4f-ab37-dc2fab4fc46a" providerId="ADAL" clId="{719B201F-148D-46AC-9054-2034E59C206F}" dt="2023-11-10T14:07:54.758" v="397"/>
        <pc:sldMkLst>
          <pc:docMk/>
          <pc:sldMk cId="558863447" sldId="319"/>
        </pc:sldMkLst>
        <pc:spChg chg="mod">
          <ac:chgData name="Christoffer Østergaard Carstens" userId="5d542c86-40b2-4e4f-ab37-dc2fab4fc46a" providerId="ADAL" clId="{719B201F-148D-46AC-9054-2034E59C206F}" dt="2023-11-10T14:06:52.834" v="389" actId="20577"/>
          <ac:spMkLst>
            <pc:docMk/>
            <pc:sldMk cId="558863447" sldId="319"/>
            <ac:spMk id="2" creationId="{23CF71CB-65C5-BEF1-6530-8A4613112F43}"/>
          </ac:spMkLst>
        </pc:spChg>
        <pc:picChg chg="add mod">
          <ac:chgData name="Christoffer Østergaard Carstens" userId="5d542c86-40b2-4e4f-ab37-dc2fab4fc46a" providerId="ADAL" clId="{719B201F-148D-46AC-9054-2034E59C206F}" dt="2023-11-10T14:06:44.821" v="348" actId="14100"/>
          <ac:picMkLst>
            <pc:docMk/>
            <pc:sldMk cId="558863447" sldId="319"/>
            <ac:picMk id="5" creationId="{27DB6BB7-8A38-65D1-F182-A5431C9845D7}"/>
          </ac:picMkLst>
        </pc:picChg>
      </pc:sldChg>
      <pc:sldChg chg="new del">
        <pc:chgData name="Christoffer Østergaard Carstens" userId="5d542c86-40b2-4e4f-ab37-dc2fab4fc46a" providerId="ADAL" clId="{719B201F-148D-46AC-9054-2034E59C206F}" dt="2023-11-10T14:05:55.993" v="335" actId="47"/>
        <pc:sldMkLst>
          <pc:docMk/>
          <pc:sldMk cId="3272398088" sldId="319"/>
        </pc:sldMkLst>
      </pc:sldChg>
      <pc:sldChg chg="addSp modSp new mod">
        <pc:chgData name="Christoffer Østergaard Carstens" userId="5d542c86-40b2-4e4f-ab37-dc2fab4fc46a" providerId="ADAL" clId="{719B201F-148D-46AC-9054-2034E59C206F}" dt="2023-11-13T12:39:14.423" v="402" actId="1076"/>
        <pc:sldMkLst>
          <pc:docMk/>
          <pc:sldMk cId="1833262657" sldId="320"/>
        </pc:sldMkLst>
        <pc:picChg chg="add mod">
          <ac:chgData name="Christoffer Østergaard Carstens" userId="5d542c86-40b2-4e4f-ab37-dc2fab4fc46a" providerId="ADAL" clId="{719B201F-148D-46AC-9054-2034E59C206F}" dt="2023-11-13T12:39:14.423" v="402" actId="1076"/>
          <ac:picMkLst>
            <pc:docMk/>
            <pc:sldMk cId="1833262657" sldId="320"/>
            <ac:picMk id="5" creationId="{DB4A8617-E7B8-E088-4BA7-FBBAE8720B2F}"/>
          </ac:picMkLst>
        </pc:picChg>
      </pc:sldChg>
    </pc:docChg>
  </pc:docChgLst>
  <pc:docChgLst>
    <pc:chgData name="Christoffer Østergaard Carstens" userId="5d542c86-40b2-4e4f-ab37-dc2fab4fc46a" providerId="ADAL" clId="{734E2C78-6D5C-42BC-9663-3A05BACAE370}"/>
    <pc:docChg chg="undo custSel addSld delSld modSld sldOrd">
      <pc:chgData name="Christoffer Østergaard Carstens" userId="5d542c86-40b2-4e4f-ab37-dc2fab4fc46a" providerId="ADAL" clId="{734E2C78-6D5C-42BC-9663-3A05BACAE370}" dt="2024-11-21T09:25:40.249" v="219" actId="20577"/>
      <pc:docMkLst>
        <pc:docMk/>
      </pc:docMkLst>
      <pc:sldChg chg="add">
        <pc:chgData name="Christoffer Østergaard Carstens" userId="5d542c86-40b2-4e4f-ab37-dc2fab4fc46a" providerId="ADAL" clId="{734E2C78-6D5C-42BC-9663-3A05BACAE370}" dt="2024-11-20T08:24:50.639" v="0"/>
        <pc:sldMkLst>
          <pc:docMk/>
          <pc:sldMk cId="1276074628" sldId="275"/>
        </pc:sldMkLst>
      </pc:sldChg>
      <pc:sldChg chg="del">
        <pc:chgData name="Christoffer Østergaard Carstens" userId="5d542c86-40b2-4e4f-ab37-dc2fab4fc46a" providerId="ADAL" clId="{734E2C78-6D5C-42BC-9663-3A05BACAE370}" dt="2024-11-20T13:12:12.699" v="181" actId="47"/>
        <pc:sldMkLst>
          <pc:docMk/>
          <pc:sldMk cId="1927560726" sldId="289"/>
        </pc:sldMkLst>
      </pc:sldChg>
      <pc:sldChg chg="add">
        <pc:chgData name="Christoffer Østergaard Carstens" userId="5d542c86-40b2-4e4f-ab37-dc2fab4fc46a" providerId="ADAL" clId="{734E2C78-6D5C-42BC-9663-3A05BACAE370}" dt="2024-11-20T08:24:50.639" v="0"/>
        <pc:sldMkLst>
          <pc:docMk/>
          <pc:sldMk cId="977638423" sldId="309"/>
        </pc:sldMkLst>
      </pc:sldChg>
      <pc:sldChg chg="add">
        <pc:chgData name="Christoffer Østergaard Carstens" userId="5d542c86-40b2-4e4f-ab37-dc2fab4fc46a" providerId="ADAL" clId="{734E2C78-6D5C-42BC-9663-3A05BACAE370}" dt="2024-11-20T08:24:50.639" v="0"/>
        <pc:sldMkLst>
          <pc:docMk/>
          <pc:sldMk cId="2045196358" sldId="310"/>
        </pc:sldMkLst>
      </pc:sldChg>
      <pc:sldChg chg="add">
        <pc:chgData name="Christoffer Østergaard Carstens" userId="5d542c86-40b2-4e4f-ab37-dc2fab4fc46a" providerId="ADAL" clId="{734E2C78-6D5C-42BC-9663-3A05BACAE370}" dt="2024-11-20T08:24:50.639" v="0"/>
        <pc:sldMkLst>
          <pc:docMk/>
          <pc:sldMk cId="921904823" sldId="316"/>
        </pc:sldMkLst>
      </pc:sldChg>
      <pc:sldChg chg="add">
        <pc:chgData name="Christoffer Østergaard Carstens" userId="5d542c86-40b2-4e4f-ab37-dc2fab4fc46a" providerId="ADAL" clId="{734E2C78-6D5C-42BC-9663-3A05BACAE370}" dt="2024-11-20T08:24:50.639" v="0"/>
        <pc:sldMkLst>
          <pc:docMk/>
          <pc:sldMk cId="1682727521" sldId="317"/>
        </pc:sldMkLst>
      </pc:sldChg>
      <pc:sldChg chg="add">
        <pc:chgData name="Christoffer Østergaard Carstens" userId="5d542c86-40b2-4e4f-ab37-dc2fab4fc46a" providerId="ADAL" clId="{734E2C78-6D5C-42BC-9663-3A05BACAE370}" dt="2024-11-20T08:24:50.639" v="0"/>
        <pc:sldMkLst>
          <pc:docMk/>
          <pc:sldMk cId="1833262657" sldId="320"/>
        </pc:sldMkLst>
      </pc:sldChg>
      <pc:sldChg chg="add">
        <pc:chgData name="Christoffer Østergaard Carstens" userId="5d542c86-40b2-4e4f-ab37-dc2fab4fc46a" providerId="ADAL" clId="{734E2C78-6D5C-42BC-9663-3A05BACAE370}" dt="2024-11-20T08:24:50.639" v="0"/>
        <pc:sldMkLst>
          <pc:docMk/>
          <pc:sldMk cId="3055764917" sldId="321"/>
        </pc:sldMkLst>
      </pc:sldChg>
      <pc:sldChg chg="add del">
        <pc:chgData name="Christoffer Østergaard Carstens" userId="5d542c86-40b2-4e4f-ab37-dc2fab4fc46a" providerId="ADAL" clId="{734E2C78-6D5C-42BC-9663-3A05BACAE370}" dt="2024-11-20T08:25:06.952" v="20" actId="47"/>
        <pc:sldMkLst>
          <pc:docMk/>
          <pc:sldMk cId="4137569917" sldId="322"/>
        </pc:sldMkLst>
      </pc:sldChg>
      <pc:sldChg chg="modSp add mod">
        <pc:chgData name="Christoffer Østergaard Carstens" userId="5d542c86-40b2-4e4f-ab37-dc2fab4fc46a" providerId="ADAL" clId="{734E2C78-6D5C-42BC-9663-3A05BACAE370}" dt="2024-11-21T09:25:40.249" v="219" actId="20577"/>
        <pc:sldMkLst>
          <pc:docMk/>
          <pc:sldMk cId="3114958335" sldId="324"/>
        </pc:sldMkLst>
        <pc:spChg chg="mod">
          <ac:chgData name="Christoffer Østergaard Carstens" userId="5d542c86-40b2-4e4f-ab37-dc2fab4fc46a" providerId="ADAL" clId="{734E2C78-6D5C-42BC-9663-3A05BACAE370}" dt="2024-11-21T09:25:27.603" v="206" actId="20577"/>
          <ac:spMkLst>
            <pc:docMk/>
            <pc:sldMk cId="3114958335" sldId="324"/>
            <ac:spMk id="2" creationId="{ED3CAAB4-3A66-9941-BBBB-C103CF8D2D0F}"/>
          </ac:spMkLst>
        </pc:spChg>
        <pc:spChg chg="mod">
          <ac:chgData name="Christoffer Østergaard Carstens" userId="5d542c86-40b2-4e4f-ab37-dc2fab4fc46a" providerId="ADAL" clId="{734E2C78-6D5C-42BC-9663-3A05BACAE370}" dt="2024-11-21T09:25:40.249" v="219" actId="20577"/>
          <ac:spMkLst>
            <pc:docMk/>
            <pc:sldMk cId="3114958335" sldId="324"/>
            <ac:spMk id="3" creationId="{E3CB7694-FAEF-7CD6-A3A8-02D0FAC8B6E6}"/>
          </ac:spMkLst>
        </pc:spChg>
      </pc:sldChg>
      <pc:sldChg chg="ord">
        <pc:chgData name="Christoffer Østergaard Carstens" userId="5d542c86-40b2-4e4f-ab37-dc2fab4fc46a" providerId="ADAL" clId="{734E2C78-6D5C-42BC-9663-3A05BACAE370}" dt="2024-11-20T08:25:57.886" v="44"/>
        <pc:sldMkLst>
          <pc:docMk/>
          <pc:sldMk cId="4082002393" sldId="329"/>
        </pc:sldMkLst>
      </pc:sldChg>
      <pc:sldChg chg="modSp mod">
        <pc:chgData name="Christoffer Østergaard Carstens" userId="5d542c86-40b2-4e4f-ab37-dc2fab4fc46a" providerId="ADAL" clId="{734E2C78-6D5C-42BC-9663-3A05BACAE370}" dt="2024-11-20T13:09:31.544" v="161" actId="20577"/>
        <pc:sldMkLst>
          <pc:docMk/>
          <pc:sldMk cId="3500754845" sldId="331"/>
        </pc:sldMkLst>
        <pc:spChg chg="mod">
          <ac:chgData name="Christoffer Østergaard Carstens" userId="5d542c86-40b2-4e4f-ab37-dc2fab4fc46a" providerId="ADAL" clId="{734E2C78-6D5C-42BC-9663-3A05BACAE370}" dt="2024-11-20T13:09:31.544" v="161" actId="20577"/>
          <ac:spMkLst>
            <pc:docMk/>
            <pc:sldMk cId="3500754845" sldId="331"/>
            <ac:spMk id="3" creationId="{78D236BD-42F7-FA35-9943-46FB0C6177EA}"/>
          </ac:spMkLst>
        </pc:spChg>
      </pc:sldChg>
      <pc:sldChg chg="del">
        <pc:chgData name="Christoffer Østergaard Carstens" userId="5d542c86-40b2-4e4f-ab37-dc2fab4fc46a" providerId="ADAL" clId="{734E2C78-6D5C-42BC-9663-3A05BACAE370}" dt="2024-11-20T13:10:37.508" v="162" actId="47"/>
        <pc:sldMkLst>
          <pc:docMk/>
          <pc:sldMk cId="3331370259" sldId="332"/>
        </pc:sldMkLst>
      </pc:sldChg>
      <pc:sldChg chg="ord">
        <pc:chgData name="Christoffer Østergaard Carstens" userId="5d542c86-40b2-4e4f-ab37-dc2fab4fc46a" providerId="ADAL" clId="{734E2C78-6D5C-42BC-9663-3A05BACAE370}" dt="2024-11-21T09:22:56.776" v="187"/>
        <pc:sldMkLst>
          <pc:docMk/>
          <pc:sldMk cId="4289034042" sldId="336"/>
        </pc:sldMkLst>
      </pc:sldChg>
      <pc:sldChg chg="modSp add mod">
        <pc:chgData name="Christoffer Østergaard Carstens" userId="5d542c86-40b2-4e4f-ab37-dc2fab4fc46a" providerId="ADAL" clId="{734E2C78-6D5C-42BC-9663-3A05BACAE370}" dt="2024-11-20T08:26:01.043" v="45" actId="5793"/>
        <pc:sldMkLst>
          <pc:docMk/>
          <pc:sldMk cId="3071276735" sldId="337"/>
        </pc:sldMkLst>
        <pc:spChg chg="mod">
          <ac:chgData name="Christoffer Østergaard Carstens" userId="5d542c86-40b2-4e4f-ab37-dc2fab4fc46a" providerId="ADAL" clId="{734E2C78-6D5C-42BC-9663-3A05BACAE370}" dt="2024-11-20T08:26:01.043" v="45" actId="5793"/>
          <ac:spMkLst>
            <pc:docMk/>
            <pc:sldMk cId="3071276735" sldId="337"/>
            <ac:spMk id="3" creationId="{00000000-0000-0000-0000-000000000000}"/>
          </ac:spMkLst>
        </pc:spChg>
      </pc:sldChg>
      <pc:sldChg chg="addSp delSp modSp new mod setBg">
        <pc:chgData name="Christoffer Østergaard Carstens" userId="5d542c86-40b2-4e4f-ab37-dc2fab4fc46a" providerId="ADAL" clId="{734E2C78-6D5C-42BC-9663-3A05BACAE370}" dt="2024-11-20T13:11:50.751" v="180" actId="14100"/>
        <pc:sldMkLst>
          <pc:docMk/>
          <pc:sldMk cId="2173532290" sldId="338"/>
        </pc:sldMkLst>
        <pc:spChg chg="mod ord">
          <ac:chgData name="Christoffer Østergaard Carstens" userId="5d542c86-40b2-4e4f-ab37-dc2fab4fc46a" providerId="ADAL" clId="{734E2C78-6D5C-42BC-9663-3A05BACAE370}" dt="2024-11-20T13:11:47.060" v="178" actId="14100"/>
          <ac:spMkLst>
            <pc:docMk/>
            <pc:sldMk cId="2173532290" sldId="338"/>
            <ac:spMk id="2" creationId="{213BAC39-0D48-61DB-6E59-7C65C5FD2E03}"/>
          </ac:spMkLst>
        </pc:spChg>
        <pc:spChg chg="add del">
          <ac:chgData name="Christoffer Østergaard Carstens" userId="5d542c86-40b2-4e4f-ab37-dc2fab4fc46a" providerId="ADAL" clId="{734E2C78-6D5C-42BC-9663-3A05BACAE370}" dt="2024-11-20T13:11:13.452" v="173" actId="26606"/>
          <ac:spMkLst>
            <pc:docMk/>
            <pc:sldMk cId="2173532290" sldId="338"/>
            <ac:spMk id="3" creationId="{8764E9B5-82F3-6A69-A2DE-69F61DD92552}"/>
          </ac:spMkLst>
        </pc:spChg>
        <pc:spChg chg="add del">
          <ac:chgData name="Christoffer Østergaard Carstens" userId="5d542c86-40b2-4e4f-ab37-dc2fab4fc46a" providerId="ADAL" clId="{734E2C78-6D5C-42BC-9663-3A05BACAE370}" dt="2024-11-20T13:11:13.437" v="172" actId="26606"/>
          <ac:spMkLst>
            <pc:docMk/>
            <pc:sldMk cId="2173532290" sldId="338"/>
            <ac:spMk id="1031" creationId="{37C89E4B-3C9F-44B9-8B86-D9E3D112D8EC}"/>
          </ac:spMkLst>
        </pc:spChg>
        <pc:spChg chg="add">
          <ac:chgData name="Christoffer Østergaard Carstens" userId="5d542c86-40b2-4e4f-ab37-dc2fab4fc46a" providerId="ADAL" clId="{734E2C78-6D5C-42BC-9663-3A05BACAE370}" dt="2024-11-20T13:11:13.452" v="173" actId="26606"/>
          <ac:spMkLst>
            <pc:docMk/>
            <pc:sldMk cId="2173532290" sldId="338"/>
            <ac:spMk id="1037" creationId="{AC477752-ACCA-41C1-9B1D-D0CED1F9CBDD}"/>
          </ac:spMkLst>
        </pc:spChg>
        <pc:picChg chg="add mod">
          <ac:chgData name="Christoffer Østergaard Carstens" userId="5d542c86-40b2-4e4f-ab37-dc2fab4fc46a" providerId="ADAL" clId="{734E2C78-6D5C-42BC-9663-3A05BACAE370}" dt="2024-11-20T13:11:50.751" v="180" actId="14100"/>
          <ac:picMkLst>
            <pc:docMk/>
            <pc:sldMk cId="2173532290" sldId="338"/>
            <ac:picMk id="1026" creationId="{4310D48A-430E-F912-DE03-143EF54CCB34}"/>
          </ac:picMkLst>
        </pc:picChg>
        <pc:cxnChg chg="add del">
          <ac:chgData name="Christoffer Østergaard Carstens" userId="5d542c86-40b2-4e4f-ab37-dc2fab4fc46a" providerId="ADAL" clId="{734E2C78-6D5C-42BC-9663-3A05BACAE370}" dt="2024-11-20T13:11:13.437" v="172" actId="26606"/>
          <ac:cxnSpMkLst>
            <pc:docMk/>
            <pc:sldMk cId="2173532290" sldId="338"/>
            <ac:cxnSpMk id="1033" creationId="{AA2EAA10-076F-46BD-8F0F-B9A2FB77A85C}"/>
          </ac:cxnSpMkLst>
        </pc:cxnChg>
        <pc:cxnChg chg="add del">
          <ac:chgData name="Christoffer Østergaard Carstens" userId="5d542c86-40b2-4e4f-ab37-dc2fab4fc46a" providerId="ADAL" clId="{734E2C78-6D5C-42BC-9663-3A05BACAE370}" dt="2024-11-20T13:11:13.437" v="172" actId="26606"/>
          <ac:cxnSpMkLst>
            <pc:docMk/>
            <pc:sldMk cId="2173532290" sldId="338"/>
            <ac:cxnSpMk id="1035" creationId="{D891E407-403B-4764-86C9-33A56D3BCAA3}"/>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CBFE25-CF3C-344B-920B-58BFD763C67F}" type="datetimeFigureOut">
              <a:rPr lang="da-DK" smtClean="0"/>
              <a:t>20-11-2024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da-DK"/>
              <a:t>Rediger teksttypografien i masteren
Andet niveau
Tredje niveau
Fjerde niveau
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59F723-C777-444F-9AC4-CDF74043CB23}" type="slidenum">
              <a:rPr lang="da-DK" smtClean="0"/>
              <a:t>‹nr.›</a:t>
            </a:fld>
            <a:endParaRPr lang="da-DK"/>
          </a:p>
        </p:txBody>
      </p:sp>
    </p:spTree>
    <p:extLst>
      <p:ext uri="{BB962C8B-B14F-4D97-AF65-F5344CB8AC3E}">
        <p14:creationId xmlns:p14="http://schemas.microsoft.com/office/powerpoint/2010/main" val="7469254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8359F723-C777-444F-9AC4-CDF74043CB23}" type="slidenum">
              <a:rPr lang="da-DK" smtClean="0"/>
              <a:t>16</a:t>
            </a:fld>
            <a:endParaRPr lang="da-DK"/>
          </a:p>
        </p:txBody>
      </p:sp>
    </p:spTree>
    <p:extLst>
      <p:ext uri="{BB962C8B-B14F-4D97-AF65-F5344CB8AC3E}">
        <p14:creationId xmlns:p14="http://schemas.microsoft.com/office/powerpoint/2010/main" val="16985198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226C386-A727-436B-8187-677947C586DA}"/>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3D200C5C-383D-492C-95BE-85E6D86BCC5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FEF85B7D-409B-4351-B4B0-8F4607C4A113}"/>
              </a:ext>
            </a:extLst>
          </p:cNvPr>
          <p:cNvSpPr>
            <a:spLocks noGrp="1"/>
          </p:cNvSpPr>
          <p:nvPr>
            <p:ph type="dt" sz="half" idx="10"/>
          </p:nvPr>
        </p:nvSpPr>
        <p:spPr/>
        <p:txBody>
          <a:bodyPr/>
          <a:lstStyle/>
          <a:p>
            <a:fld id="{4AAD347D-5ACD-4C99-B74B-A9C85AD731AF}" type="datetimeFigureOut">
              <a:rPr lang="en-US" smtClean="0"/>
              <a:t>11/20/2024</a:t>
            </a:fld>
            <a:endParaRPr lang="en-US" dirty="0"/>
          </a:p>
        </p:txBody>
      </p:sp>
      <p:sp>
        <p:nvSpPr>
          <p:cNvPr id="5" name="Pladsholder til sidefod 4">
            <a:extLst>
              <a:ext uri="{FF2B5EF4-FFF2-40B4-BE49-F238E27FC236}">
                <a16:creationId xmlns:a16="http://schemas.microsoft.com/office/drawing/2014/main" id="{A23FCEE8-0D92-4B51-83B9-49F84D41FED8}"/>
              </a:ext>
            </a:extLst>
          </p:cNvPr>
          <p:cNvSpPr>
            <a:spLocks noGrp="1"/>
          </p:cNvSpPr>
          <p:nvPr>
            <p:ph type="ftr" sz="quarter" idx="11"/>
          </p:nvPr>
        </p:nvSpPr>
        <p:spPr/>
        <p:txBody>
          <a:bodyPr/>
          <a:lstStyle/>
          <a:p>
            <a:endParaRPr lang="en-US" dirty="0"/>
          </a:p>
        </p:txBody>
      </p:sp>
      <p:sp>
        <p:nvSpPr>
          <p:cNvPr id="6" name="Pladsholder til slidenummer 5">
            <a:extLst>
              <a:ext uri="{FF2B5EF4-FFF2-40B4-BE49-F238E27FC236}">
                <a16:creationId xmlns:a16="http://schemas.microsoft.com/office/drawing/2014/main" id="{FBB1494E-BD45-4E29-923B-1846AF02DB9A}"/>
              </a:ext>
            </a:extLst>
          </p:cNvPr>
          <p:cNvSpPr>
            <a:spLocks noGrp="1"/>
          </p:cNvSpPr>
          <p:nvPr>
            <p:ph type="sldNum" sz="quarter" idx="12"/>
          </p:nvPr>
        </p:nvSpPr>
        <p:spPr/>
        <p:txBody>
          <a:bodyPr/>
          <a:lstStyle/>
          <a:p>
            <a:fld id="{D57F1E4F-1CFF-5643-939E-02111984F565}" type="slidenum">
              <a:rPr lang="en-US" smtClean="0"/>
              <a:t>‹nr.›</a:t>
            </a:fld>
            <a:endParaRPr lang="en-US" dirty="0"/>
          </a:p>
        </p:txBody>
      </p:sp>
    </p:spTree>
    <p:extLst>
      <p:ext uri="{BB962C8B-B14F-4D97-AF65-F5344CB8AC3E}">
        <p14:creationId xmlns:p14="http://schemas.microsoft.com/office/powerpoint/2010/main" val="29575527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76BC24-C73F-49C6-ACDF-90B384FB57D2}"/>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07D100BD-84F8-4F69-8788-768DB8F4D0BC}"/>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2D8D99AD-C612-43A7-A5A7-44724F17E33D}"/>
              </a:ext>
            </a:extLst>
          </p:cNvPr>
          <p:cNvSpPr>
            <a:spLocks noGrp="1"/>
          </p:cNvSpPr>
          <p:nvPr>
            <p:ph type="dt" sz="half" idx="10"/>
          </p:nvPr>
        </p:nvSpPr>
        <p:spPr/>
        <p:txBody>
          <a:bodyPr/>
          <a:lstStyle/>
          <a:p>
            <a:fld id="{4509A250-FF31-4206-8172-F9D3106AACB1}" type="datetimeFigureOut">
              <a:rPr lang="en-US" smtClean="0"/>
              <a:t>11/20/2024</a:t>
            </a:fld>
            <a:endParaRPr lang="en-US" dirty="0"/>
          </a:p>
        </p:txBody>
      </p:sp>
      <p:sp>
        <p:nvSpPr>
          <p:cNvPr id="5" name="Pladsholder til sidefod 4">
            <a:extLst>
              <a:ext uri="{FF2B5EF4-FFF2-40B4-BE49-F238E27FC236}">
                <a16:creationId xmlns:a16="http://schemas.microsoft.com/office/drawing/2014/main" id="{C3C068AD-F84F-4E10-BB64-3B042EF6DD79}"/>
              </a:ext>
            </a:extLst>
          </p:cNvPr>
          <p:cNvSpPr>
            <a:spLocks noGrp="1"/>
          </p:cNvSpPr>
          <p:nvPr>
            <p:ph type="ftr" sz="quarter" idx="11"/>
          </p:nvPr>
        </p:nvSpPr>
        <p:spPr/>
        <p:txBody>
          <a:bodyPr/>
          <a:lstStyle/>
          <a:p>
            <a:endParaRPr lang="en-US" dirty="0"/>
          </a:p>
        </p:txBody>
      </p:sp>
      <p:sp>
        <p:nvSpPr>
          <p:cNvPr id="6" name="Pladsholder til slidenummer 5">
            <a:extLst>
              <a:ext uri="{FF2B5EF4-FFF2-40B4-BE49-F238E27FC236}">
                <a16:creationId xmlns:a16="http://schemas.microsoft.com/office/drawing/2014/main" id="{5B5EC120-B8F9-4F7E-AD74-D412EAA8E87D}"/>
              </a:ext>
            </a:extLst>
          </p:cNvPr>
          <p:cNvSpPr>
            <a:spLocks noGrp="1"/>
          </p:cNvSpPr>
          <p:nvPr>
            <p:ph type="sldNum" sz="quarter" idx="12"/>
          </p:nvPr>
        </p:nvSpPr>
        <p:spPr/>
        <p:txBody>
          <a:bodyPr/>
          <a:lstStyle/>
          <a:p>
            <a:fld id="{D57F1E4F-1CFF-5643-939E-02111984F565}" type="slidenum">
              <a:rPr lang="en-US" smtClean="0"/>
              <a:t>‹nr.›</a:t>
            </a:fld>
            <a:endParaRPr lang="en-US" dirty="0"/>
          </a:p>
        </p:txBody>
      </p:sp>
    </p:spTree>
    <p:extLst>
      <p:ext uri="{BB962C8B-B14F-4D97-AF65-F5344CB8AC3E}">
        <p14:creationId xmlns:p14="http://schemas.microsoft.com/office/powerpoint/2010/main" val="23120189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F6B50B-4867-4D05-A58A-747DCBAFB5EA}"/>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2D5EA5A1-8E96-4871-8DAA-486FD736D3B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87ED8E9C-E47C-4F70-9924-08CCD2BC99EA}"/>
              </a:ext>
            </a:extLst>
          </p:cNvPr>
          <p:cNvSpPr>
            <a:spLocks noGrp="1"/>
          </p:cNvSpPr>
          <p:nvPr>
            <p:ph type="dt" sz="half" idx="10"/>
          </p:nvPr>
        </p:nvSpPr>
        <p:spPr/>
        <p:txBody>
          <a:bodyPr/>
          <a:lstStyle/>
          <a:p>
            <a:fld id="{9796027F-7875-4030-9381-8BD8C4F21935}" type="datetimeFigureOut">
              <a:rPr lang="en-US" smtClean="0"/>
              <a:t>11/20/2024</a:t>
            </a:fld>
            <a:endParaRPr lang="en-US" dirty="0"/>
          </a:p>
        </p:txBody>
      </p:sp>
      <p:sp>
        <p:nvSpPr>
          <p:cNvPr id="5" name="Pladsholder til sidefod 4">
            <a:extLst>
              <a:ext uri="{FF2B5EF4-FFF2-40B4-BE49-F238E27FC236}">
                <a16:creationId xmlns:a16="http://schemas.microsoft.com/office/drawing/2014/main" id="{01058EDD-6B6B-4261-8A1C-62E876F72745}"/>
              </a:ext>
            </a:extLst>
          </p:cNvPr>
          <p:cNvSpPr>
            <a:spLocks noGrp="1"/>
          </p:cNvSpPr>
          <p:nvPr>
            <p:ph type="ftr" sz="quarter" idx="11"/>
          </p:nvPr>
        </p:nvSpPr>
        <p:spPr/>
        <p:txBody>
          <a:bodyPr/>
          <a:lstStyle/>
          <a:p>
            <a:endParaRPr lang="en-US" dirty="0"/>
          </a:p>
        </p:txBody>
      </p:sp>
      <p:sp>
        <p:nvSpPr>
          <p:cNvPr id="6" name="Pladsholder til slidenummer 5">
            <a:extLst>
              <a:ext uri="{FF2B5EF4-FFF2-40B4-BE49-F238E27FC236}">
                <a16:creationId xmlns:a16="http://schemas.microsoft.com/office/drawing/2014/main" id="{BF12B55F-2B6D-4CF0-9689-B49EDDB26D5E}"/>
              </a:ext>
            </a:extLst>
          </p:cNvPr>
          <p:cNvSpPr>
            <a:spLocks noGrp="1"/>
          </p:cNvSpPr>
          <p:nvPr>
            <p:ph type="sldNum" sz="quarter" idx="12"/>
          </p:nvPr>
        </p:nvSpPr>
        <p:spPr/>
        <p:txBody>
          <a:bodyPr/>
          <a:lstStyle/>
          <a:p>
            <a:fld id="{D57F1E4F-1CFF-5643-939E-02111984F565}" type="slidenum">
              <a:rPr lang="en-US" smtClean="0"/>
              <a:t>‹nr.›</a:t>
            </a:fld>
            <a:endParaRPr lang="en-US" dirty="0"/>
          </a:p>
        </p:txBody>
      </p:sp>
    </p:spTree>
    <p:extLst>
      <p:ext uri="{BB962C8B-B14F-4D97-AF65-F5344CB8AC3E}">
        <p14:creationId xmlns:p14="http://schemas.microsoft.com/office/powerpoint/2010/main" val="28725789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2647EC-DC67-4B59-8ADD-76053E112D6F}"/>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427D23B5-F27F-4006-9454-3482398A82FF}"/>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3A867E13-D402-4D70-B744-DBB2397D4F4E}"/>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56B569F9-83CF-403F-B890-0AE3E245D368}"/>
              </a:ext>
            </a:extLst>
          </p:cNvPr>
          <p:cNvSpPr>
            <a:spLocks noGrp="1"/>
          </p:cNvSpPr>
          <p:nvPr>
            <p:ph type="dt" sz="half" idx="10"/>
          </p:nvPr>
        </p:nvSpPr>
        <p:spPr/>
        <p:txBody>
          <a:bodyPr/>
          <a:lstStyle/>
          <a:p>
            <a:fld id="{9796027F-7875-4030-9381-8BD8C4F21935}" type="datetimeFigureOut">
              <a:rPr lang="en-US" smtClean="0"/>
              <a:t>11/20/2024</a:t>
            </a:fld>
            <a:endParaRPr lang="en-US" dirty="0"/>
          </a:p>
        </p:txBody>
      </p:sp>
      <p:sp>
        <p:nvSpPr>
          <p:cNvPr id="6" name="Pladsholder til sidefod 5">
            <a:extLst>
              <a:ext uri="{FF2B5EF4-FFF2-40B4-BE49-F238E27FC236}">
                <a16:creationId xmlns:a16="http://schemas.microsoft.com/office/drawing/2014/main" id="{CCA7B368-8A66-4E23-A425-4F515161CEB1}"/>
              </a:ext>
            </a:extLst>
          </p:cNvPr>
          <p:cNvSpPr>
            <a:spLocks noGrp="1"/>
          </p:cNvSpPr>
          <p:nvPr>
            <p:ph type="ftr" sz="quarter" idx="11"/>
          </p:nvPr>
        </p:nvSpPr>
        <p:spPr/>
        <p:txBody>
          <a:bodyPr/>
          <a:lstStyle/>
          <a:p>
            <a:endParaRPr lang="en-US" dirty="0"/>
          </a:p>
        </p:txBody>
      </p:sp>
      <p:sp>
        <p:nvSpPr>
          <p:cNvPr id="7" name="Pladsholder til slidenummer 6">
            <a:extLst>
              <a:ext uri="{FF2B5EF4-FFF2-40B4-BE49-F238E27FC236}">
                <a16:creationId xmlns:a16="http://schemas.microsoft.com/office/drawing/2014/main" id="{702BF781-BE84-4DE2-BBB3-1DF324D68500}"/>
              </a:ext>
            </a:extLst>
          </p:cNvPr>
          <p:cNvSpPr>
            <a:spLocks noGrp="1"/>
          </p:cNvSpPr>
          <p:nvPr>
            <p:ph type="sldNum" sz="quarter" idx="12"/>
          </p:nvPr>
        </p:nvSpPr>
        <p:spPr/>
        <p:txBody>
          <a:bodyPr/>
          <a:lstStyle/>
          <a:p>
            <a:fld id="{D57F1E4F-1CFF-5643-939E-02111984F565}" type="slidenum">
              <a:rPr lang="en-US" smtClean="0"/>
              <a:t>‹nr.›</a:t>
            </a:fld>
            <a:endParaRPr lang="en-US" dirty="0"/>
          </a:p>
        </p:txBody>
      </p:sp>
    </p:spTree>
    <p:extLst>
      <p:ext uri="{BB962C8B-B14F-4D97-AF65-F5344CB8AC3E}">
        <p14:creationId xmlns:p14="http://schemas.microsoft.com/office/powerpoint/2010/main" val="18591249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6FA98A-211A-4B3F-9FC1-34EE14773170}"/>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F43BAEAF-CF1A-4452-855D-659C270BEBA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C71B4AD2-0329-4AFB-B5AB-84721F7AE4A1}"/>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02977BD3-CB28-4B94-BD7F-E09DE9FA061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8DE2B7C3-2E7E-4C5A-815F-27675754D00D}"/>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6E1A57B7-1824-4A92-A958-C6E04BF57510}"/>
              </a:ext>
            </a:extLst>
          </p:cNvPr>
          <p:cNvSpPr>
            <a:spLocks noGrp="1"/>
          </p:cNvSpPr>
          <p:nvPr>
            <p:ph type="dt" sz="half" idx="10"/>
          </p:nvPr>
        </p:nvSpPr>
        <p:spPr/>
        <p:txBody>
          <a:bodyPr/>
          <a:lstStyle/>
          <a:p>
            <a:fld id="{9796027F-7875-4030-9381-8BD8C4F21935}" type="datetimeFigureOut">
              <a:rPr lang="en-US" smtClean="0"/>
              <a:t>11/20/2024</a:t>
            </a:fld>
            <a:endParaRPr lang="en-US" dirty="0"/>
          </a:p>
        </p:txBody>
      </p:sp>
      <p:sp>
        <p:nvSpPr>
          <p:cNvPr id="8" name="Pladsholder til sidefod 7">
            <a:extLst>
              <a:ext uri="{FF2B5EF4-FFF2-40B4-BE49-F238E27FC236}">
                <a16:creationId xmlns:a16="http://schemas.microsoft.com/office/drawing/2014/main" id="{9592960D-18D1-4103-A9C5-0C5E05236C63}"/>
              </a:ext>
            </a:extLst>
          </p:cNvPr>
          <p:cNvSpPr>
            <a:spLocks noGrp="1"/>
          </p:cNvSpPr>
          <p:nvPr>
            <p:ph type="ftr" sz="quarter" idx="11"/>
          </p:nvPr>
        </p:nvSpPr>
        <p:spPr/>
        <p:txBody>
          <a:bodyPr/>
          <a:lstStyle/>
          <a:p>
            <a:endParaRPr lang="en-US" dirty="0"/>
          </a:p>
        </p:txBody>
      </p:sp>
      <p:sp>
        <p:nvSpPr>
          <p:cNvPr id="9" name="Pladsholder til slidenummer 8">
            <a:extLst>
              <a:ext uri="{FF2B5EF4-FFF2-40B4-BE49-F238E27FC236}">
                <a16:creationId xmlns:a16="http://schemas.microsoft.com/office/drawing/2014/main" id="{29C65B85-79BC-478F-989E-7EEB2750A968}"/>
              </a:ext>
            </a:extLst>
          </p:cNvPr>
          <p:cNvSpPr>
            <a:spLocks noGrp="1"/>
          </p:cNvSpPr>
          <p:nvPr>
            <p:ph type="sldNum" sz="quarter" idx="12"/>
          </p:nvPr>
        </p:nvSpPr>
        <p:spPr/>
        <p:txBody>
          <a:bodyPr/>
          <a:lstStyle/>
          <a:p>
            <a:fld id="{D57F1E4F-1CFF-5643-939E-02111984F565}" type="slidenum">
              <a:rPr lang="en-US" smtClean="0"/>
              <a:t>‹nr.›</a:t>
            </a:fld>
            <a:endParaRPr lang="en-US" dirty="0"/>
          </a:p>
        </p:txBody>
      </p:sp>
    </p:spTree>
    <p:extLst>
      <p:ext uri="{BB962C8B-B14F-4D97-AF65-F5344CB8AC3E}">
        <p14:creationId xmlns:p14="http://schemas.microsoft.com/office/powerpoint/2010/main" val="36677313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701E446-F350-4B8C-BA9C-1036443088F8}"/>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F89A54BD-856F-4791-918B-AA27C16DC393}"/>
              </a:ext>
            </a:extLst>
          </p:cNvPr>
          <p:cNvSpPr>
            <a:spLocks noGrp="1"/>
          </p:cNvSpPr>
          <p:nvPr>
            <p:ph type="dt" sz="half" idx="10"/>
          </p:nvPr>
        </p:nvSpPr>
        <p:spPr/>
        <p:txBody>
          <a:bodyPr/>
          <a:lstStyle/>
          <a:p>
            <a:fld id="{4509A250-FF31-4206-8172-F9D3106AACB1}" type="datetimeFigureOut">
              <a:rPr lang="en-US" smtClean="0"/>
              <a:t>11/20/2024</a:t>
            </a:fld>
            <a:endParaRPr lang="en-US" dirty="0"/>
          </a:p>
        </p:txBody>
      </p:sp>
      <p:sp>
        <p:nvSpPr>
          <p:cNvPr id="4" name="Pladsholder til sidefod 3">
            <a:extLst>
              <a:ext uri="{FF2B5EF4-FFF2-40B4-BE49-F238E27FC236}">
                <a16:creationId xmlns:a16="http://schemas.microsoft.com/office/drawing/2014/main" id="{69EDFFB7-7140-4210-8836-656E2BD23BCD}"/>
              </a:ext>
            </a:extLst>
          </p:cNvPr>
          <p:cNvSpPr>
            <a:spLocks noGrp="1"/>
          </p:cNvSpPr>
          <p:nvPr>
            <p:ph type="ftr" sz="quarter" idx="11"/>
          </p:nvPr>
        </p:nvSpPr>
        <p:spPr/>
        <p:txBody>
          <a:bodyPr/>
          <a:lstStyle/>
          <a:p>
            <a:endParaRPr lang="en-US" dirty="0"/>
          </a:p>
        </p:txBody>
      </p:sp>
      <p:sp>
        <p:nvSpPr>
          <p:cNvPr id="5" name="Pladsholder til slidenummer 4">
            <a:extLst>
              <a:ext uri="{FF2B5EF4-FFF2-40B4-BE49-F238E27FC236}">
                <a16:creationId xmlns:a16="http://schemas.microsoft.com/office/drawing/2014/main" id="{E68BB78D-06D5-4912-82B6-B10A5EF7E4CC}"/>
              </a:ext>
            </a:extLst>
          </p:cNvPr>
          <p:cNvSpPr>
            <a:spLocks noGrp="1"/>
          </p:cNvSpPr>
          <p:nvPr>
            <p:ph type="sldNum" sz="quarter" idx="12"/>
          </p:nvPr>
        </p:nvSpPr>
        <p:spPr/>
        <p:txBody>
          <a:bodyPr/>
          <a:lstStyle/>
          <a:p>
            <a:fld id="{D57F1E4F-1CFF-5643-939E-02111984F565}" type="slidenum">
              <a:rPr lang="en-US" smtClean="0"/>
              <a:t>‹nr.›</a:t>
            </a:fld>
            <a:endParaRPr lang="en-US" dirty="0"/>
          </a:p>
        </p:txBody>
      </p:sp>
    </p:spTree>
    <p:extLst>
      <p:ext uri="{BB962C8B-B14F-4D97-AF65-F5344CB8AC3E}">
        <p14:creationId xmlns:p14="http://schemas.microsoft.com/office/powerpoint/2010/main" val="7006806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753E3E07-2811-4835-A7A4-CBAE88980335}"/>
              </a:ext>
            </a:extLst>
          </p:cNvPr>
          <p:cNvSpPr>
            <a:spLocks noGrp="1"/>
          </p:cNvSpPr>
          <p:nvPr>
            <p:ph type="dt" sz="half" idx="10"/>
          </p:nvPr>
        </p:nvSpPr>
        <p:spPr/>
        <p:txBody>
          <a:bodyPr/>
          <a:lstStyle/>
          <a:p>
            <a:fld id="{4509A250-FF31-4206-8172-F9D3106AACB1}" type="datetimeFigureOut">
              <a:rPr lang="en-US" smtClean="0"/>
              <a:t>11/20/2024</a:t>
            </a:fld>
            <a:endParaRPr lang="en-US" dirty="0"/>
          </a:p>
        </p:txBody>
      </p:sp>
      <p:sp>
        <p:nvSpPr>
          <p:cNvPr id="3" name="Pladsholder til sidefod 2">
            <a:extLst>
              <a:ext uri="{FF2B5EF4-FFF2-40B4-BE49-F238E27FC236}">
                <a16:creationId xmlns:a16="http://schemas.microsoft.com/office/drawing/2014/main" id="{579400A2-0E6A-42CE-A3B6-58EFF6C1CC05}"/>
              </a:ext>
            </a:extLst>
          </p:cNvPr>
          <p:cNvSpPr>
            <a:spLocks noGrp="1"/>
          </p:cNvSpPr>
          <p:nvPr>
            <p:ph type="ftr" sz="quarter" idx="11"/>
          </p:nvPr>
        </p:nvSpPr>
        <p:spPr/>
        <p:txBody>
          <a:bodyPr/>
          <a:lstStyle/>
          <a:p>
            <a:endParaRPr lang="en-US" dirty="0"/>
          </a:p>
        </p:txBody>
      </p:sp>
      <p:sp>
        <p:nvSpPr>
          <p:cNvPr id="4" name="Pladsholder til slidenummer 3">
            <a:extLst>
              <a:ext uri="{FF2B5EF4-FFF2-40B4-BE49-F238E27FC236}">
                <a16:creationId xmlns:a16="http://schemas.microsoft.com/office/drawing/2014/main" id="{B88C8BA8-B4E2-499A-9654-4D710B99F85D}"/>
              </a:ext>
            </a:extLst>
          </p:cNvPr>
          <p:cNvSpPr>
            <a:spLocks noGrp="1"/>
          </p:cNvSpPr>
          <p:nvPr>
            <p:ph type="sldNum" sz="quarter" idx="12"/>
          </p:nvPr>
        </p:nvSpPr>
        <p:spPr/>
        <p:txBody>
          <a:bodyPr/>
          <a:lstStyle/>
          <a:p>
            <a:fld id="{D57F1E4F-1CFF-5643-939E-02111984F565}" type="slidenum">
              <a:rPr lang="en-US" smtClean="0"/>
              <a:t>‹nr.›</a:t>
            </a:fld>
            <a:endParaRPr lang="en-US" dirty="0"/>
          </a:p>
        </p:txBody>
      </p:sp>
    </p:spTree>
    <p:extLst>
      <p:ext uri="{BB962C8B-B14F-4D97-AF65-F5344CB8AC3E}">
        <p14:creationId xmlns:p14="http://schemas.microsoft.com/office/powerpoint/2010/main" val="3619818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9E1452-41E1-48FF-9081-B156E7698C26}"/>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F4D25658-46B0-420C-813A-16EF83FCEC8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D9BE6928-4809-4C37-897B-4633826B38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D60D3455-5D15-46BD-A77E-7D5073FF2996}"/>
              </a:ext>
            </a:extLst>
          </p:cNvPr>
          <p:cNvSpPr>
            <a:spLocks noGrp="1"/>
          </p:cNvSpPr>
          <p:nvPr>
            <p:ph type="dt" sz="half" idx="10"/>
          </p:nvPr>
        </p:nvSpPr>
        <p:spPr/>
        <p:txBody>
          <a:bodyPr/>
          <a:lstStyle/>
          <a:p>
            <a:fld id="{4509A250-FF31-4206-8172-F9D3106AACB1}" type="datetimeFigureOut">
              <a:rPr lang="en-US" smtClean="0"/>
              <a:t>11/20/2024</a:t>
            </a:fld>
            <a:endParaRPr lang="en-US" dirty="0"/>
          </a:p>
        </p:txBody>
      </p:sp>
      <p:sp>
        <p:nvSpPr>
          <p:cNvPr id="6" name="Pladsholder til sidefod 5">
            <a:extLst>
              <a:ext uri="{FF2B5EF4-FFF2-40B4-BE49-F238E27FC236}">
                <a16:creationId xmlns:a16="http://schemas.microsoft.com/office/drawing/2014/main" id="{EC23689C-9BC9-43AA-940B-459BF4B0AD67}"/>
              </a:ext>
            </a:extLst>
          </p:cNvPr>
          <p:cNvSpPr>
            <a:spLocks noGrp="1"/>
          </p:cNvSpPr>
          <p:nvPr>
            <p:ph type="ftr" sz="quarter" idx="11"/>
          </p:nvPr>
        </p:nvSpPr>
        <p:spPr/>
        <p:txBody>
          <a:bodyPr/>
          <a:lstStyle/>
          <a:p>
            <a:endParaRPr lang="en-US" dirty="0"/>
          </a:p>
        </p:txBody>
      </p:sp>
      <p:sp>
        <p:nvSpPr>
          <p:cNvPr id="7" name="Pladsholder til slidenummer 6">
            <a:extLst>
              <a:ext uri="{FF2B5EF4-FFF2-40B4-BE49-F238E27FC236}">
                <a16:creationId xmlns:a16="http://schemas.microsoft.com/office/drawing/2014/main" id="{165226F8-DE46-4041-B376-9D1A76CE8247}"/>
              </a:ext>
            </a:extLst>
          </p:cNvPr>
          <p:cNvSpPr>
            <a:spLocks noGrp="1"/>
          </p:cNvSpPr>
          <p:nvPr>
            <p:ph type="sldNum" sz="quarter" idx="12"/>
          </p:nvPr>
        </p:nvSpPr>
        <p:spPr/>
        <p:txBody>
          <a:bodyPr/>
          <a:lstStyle/>
          <a:p>
            <a:fld id="{D57F1E4F-1CFF-5643-939E-02111984F565}" type="slidenum">
              <a:rPr lang="en-US" smtClean="0"/>
              <a:t>‹nr.›</a:t>
            </a:fld>
            <a:endParaRPr lang="en-US" dirty="0"/>
          </a:p>
        </p:txBody>
      </p:sp>
    </p:spTree>
    <p:extLst>
      <p:ext uri="{BB962C8B-B14F-4D97-AF65-F5344CB8AC3E}">
        <p14:creationId xmlns:p14="http://schemas.microsoft.com/office/powerpoint/2010/main" val="41331974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375903-50BC-4A59-87E2-0E4BDFC756E8}"/>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FE679D23-D688-4609-A8B5-A78FD579EC3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067685E9-5223-4511-B92D-DC4C88AD63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6C4F8B83-F830-4772-8817-84DD732B1EC5}"/>
              </a:ext>
            </a:extLst>
          </p:cNvPr>
          <p:cNvSpPr>
            <a:spLocks noGrp="1"/>
          </p:cNvSpPr>
          <p:nvPr>
            <p:ph type="dt" sz="half" idx="10"/>
          </p:nvPr>
        </p:nvSpPr>
        <p:spPr/>
        <p:txBody>
          <a:bodyPr/>
          <a:lstStyle/>
          <a:p>
            <a:fld id="{4509A250-FF31-4206-8172-F9D3106AACB1}" type="datetimeFigureOut">
              <a:rPr lang="en-US" smtClean="0"/>
              <a:t>11/20/2024</a:t>
            </a:fld>
            <a:endParaRPr lang="en-US" dirty="0"/>
          </a:p>
        </p:txBody>
      </p:sp>
      <p:sp>
        <p:nvSpPr>
          <p:cNvPr id="6" name="Pladsholder til sidefod 5">
            <a:extLst>
              <a:ext uri="{FF2B5EF4-FFF2-40B4-BE49-F238E27FC236}">
                <a16:creationId xmlns:a16="http://schemas.microsoft.com/office/drawing/2014/main" id="{66EBDF40-ADD3-4CAD-94DB-64E122542213}"/>
              </a:ext>
            </a:extLst>
          </p:cNvPr>
          <p:cNvSpPr>
            <a:spLocks noGrp="1"/>
          </p:cNvSpPr>
          <p:nvPr>
            <p:ph type="ftr" sz="quarter" idx="11"/>
          </p:nvPr>
        </p:nvSpPr>
        <p:spPr/>
        <p:txBody>
          <a:bodyPr/>
          <a:lstStyle/>
          <a:p>
            <a:endParaRPr lang="en-US" dirty="0"/>
          </a:p>
        </p:txBody>
      </p:sp>
      <p:sp>
        <p:nvSpPr>
          <p:cNvPr id="7" name="Pladsholder til slidenummer 6">
            <a:extLst>
              <a:ext uri="{FF2B5EF4-FFF2-40B4-BE49-F238E27FC236}">
                <a16:creationId xmlns:a16="http://schemas.microsoft.com/office/drawing/2014/main" id="{EF5BC44F-47AA-49AD-B201-13DF7A68E067}"/>
              </a:ext>
            </a:extLst>
          </p:cNvPr>
          <p:cNvSpPr>
            <a:spLocks noGrp="1"/>
          </p:cNvSpPr>
          <p:nvPr>
            <p:ph type="sldNum" sz="quarter" idx="12"/>
          </p:nvPr>
        </p:nvSpPr>
        <p:spPr/>
        <p:txBody>
          <a:bodyPr/>
          <a:lstStyle/>
          <a:p>
            <a:fld id="{D57F1E4F-1CFF-5643-939E-02111984F565}" type="slidenum">
              <a:rPr lang="en-US" smtClean="0"/>
              <a:t>‹nr.›</a:t>
            </a:fld>
            <a:endParaRPr lang="en-US" dirty="0"/>
          </a:p>
        </p:txBody>
      </p:sp>
    </p:spTree>
    <p:extLst>
      <p:ext uri="{BB962C8B-B14F-4D97-AF65-F5344CB8AC3E}">
        <p14:creationId xmlns:p14="http://schemas.microsoft.com/office/powerpoint/2010/main" val="2853165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463774-A418-45E4-8B53-A32AA1906842}"/>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B386088E-F091-462C-AD70-AC5F4ECCBB32}"/>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090D9605-B361-4701-AD04-16C73DC27279}"/>
              </a:ext>
            </a:extLst>
          </p:cNvPr>
          <p:cNvSpPr>
            <a:spLocks noGrp="1"/>
          </p:cNvSpPr>
          <p:nvPr>
            <p:ph type="dt" sz="half" idx="10"/>
          </p:nvPr>
        </p:nvSpPr>
        <p:spPr/>
        <p:txBody>
          <a:bodyPr/>
          <a:lstStyle/>
          <a:p>
            <a:fld id="{4509A250-FF31-4206-8172-F9D3106AACB1}" type="datetimeFigureOut">
              <a:rPr lang="en-US" smtClean="0"/>
              <a:t>11/20/2024</a:t>
            </a:fld>
            <a:endParaRPr lang="en-US" dirty="0"/>
          </a:p>
        </p:txBody>
      </p:sp>
      <p:sp>
        <p:nvSpPr>
          <p:cNvPr id="5" name="Pladsholder til sidefod 4">
            <a:extLst>
              <a:ext uri="{FF2B5EF4-FFF2-40B4-BE49-F238E27FC236}">
                <a16:creationId xmlns:a16="http://schemas.microsoft.com/office/drawing/2014/main" id="{B40D3C82-5264-4910-9C11-9AC6E858F3C5}"/>
              </a:ext>
            </a:extLst>
          </p:cNvPr>
          <p:cNvSpPr>
            <a:spLocks noGrp="1"/>
          </p:cNvSpPr>
          <p:nvPr>
            <p:ph type="ftr" sz="quarter" idx="11"/>
          </p:nvPr>
        </p:nvSpPr>
        <p:spPr/>
        <p:txBody>
          <a:bodyPr/>
          <a:lstStyle/>
          <a:p>
            <a:endParaRPr lang="en-US" dirty="0"/>
          </a:p>
        </p:txBody>
      </p:sp>
      <p:sp>
        <p:nvSpPr>
          <p:cNvPr id="6" name="Pladsholder til slidenummer 5">
            <a:extLst>
              <a:ext uri="{FF2B5EF4-FFF2-40B4-BE49-F238E27FC236}">
                <a16:creationId xmlns:a16="http://schemas.microsoft.com/office/drawing/2014/main" id="{2C1AEE66-3FA8-4FAB-8412-D84BBB3DD62E}"/>
              </a:ext>
            </a:extLst>
          </p:cNvPr>
          <p:cNvSpPr>
            <a:spLocks noGrp="1"/>
          </p:cNvSpPr>
          <p:nvPr>
            <p:ph type="sldNum" sz="quarter" idx="12"/>
          </p:nvPr>
        </p:nvSpPr>
        <p:spPr/>
        <p:txBody>
          <a:bodyPr/>
          <a:lstStyle/>
          <a:p>
            <a:fld id="{D57F1E4F-1CFF-5643-939E-02111984F565}" type="slidenum">
              <a:rPr lang="en-US" smtClean="0"/>
              <a:t>‹nr.›</a:t>
            </a:fld>
            <a:endParaRPr lang="en-US" dirty="0"/>
          </a:p>
        </p:txBody>
      </p:sp>
    </p:spTree>
    <p:extLst>
      <p:ext uri="{BB962C8B-B14F-4D97-AF65-F5344CB8AC3E}">
        <p14:creationId xmlns:p14="http://schemas.microsoft.com/office/powerpoint/2010/main" val="11177423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93A8BDAF-B0F3-4076-BB25-B21D809A9EE8}"/>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B7AA036C-0FE5-49D9-AEE2-A58A7792E21A}"/>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D3336A5A-D2E8-4C75-8789-41A147F48D26}"/>
              </a:ext>
            </a:extLst>
          </p:cNvPr>
          <p:cNvSpPr>
            <a:spLocks noGrp="1"/>
          </p:cNvSpPr>
          <p:nvPr>
            <p:ph type="dt" sz="half" idx="10"/>
          </p:nvPr>
        </p:nvSpPr>
        <p:spPr/>
        <p:txBody>
          <a:bodyPr/>
          <a:lstStyle/>
          <a:p>
            <a:fld id="{4509A250-FF31-4206-8172-F9D3106AACB1}" type="datetimeFigureOut">
              <a:rPr lang="en-US" smtClean="0"/>
              <a:t>11/20/2024</a:t>
            </a:fld>
            <a:endParaRPr lang="en-US" dirty="0"/>
          </a:p>
        </p:txBody>
      </p:sp>
      <p:sp>
        <p:nvSpPr>
          <p:cNvPr id="5" name="Pladsholder til sidefod 4">
            <a:extLst>
              <a:ext uri="{FF2B5EF4-FFF2-40B4-BE49-F238E27FC236}">
                <a16:creationId xmlns:a16="http://schemas.microsoft.com/office/drawing/2014/main" id="{6C92FF54-C142-4BE0-8A4A-DFD2882C3808}"/>
              </a:ext>
            </a:extLst>
          </p:cNvPr>
          <p:cNvSpPr>
            <a:spLocks noGrp="1"/>
          </p:cNvSpPr>
          <p:nvPr>
            <p:ph type="ftr" sz="quarter" idx="11"/>
          </p:nvPr>
        </p:nvSpPr>
        <p:spPr/>
        <p:txBody>
          <a:bodyPr/>
          <a:lstStyle/>
          <a:p>
            <a:endParaRPr lang="en-US" dirty="0"/>
          </a:p>
        </p:txBody>
      </p:sp>
      <p:sp>
        <p:nvSpPr>
          <p:cNvPr id="6" name="Pladsholder til slidenummer 5">
            <a:extLst>
              <a:ext uri="{FF2B5EF4-FFF2-40B4-BE49-F238E27FC236}">
                <a16:creationId xmlns:a16="http://schemas.microsoft.com/office/drawing/2014/main" id="{86D7DCA9-1B2B-4E69-B5DD-DFD227ECA253}"/>
              </a:ext>
            </a:extLst>
          </p:cNvPr>
          <p:cNvSpPr>
            <a:spLocks noGrp="1"/>
          </p:cNvSpPr>
          <p:nvPr>
            <p:ph type="sldNum" sz="quarter" idx="12"/>
          </p:nvPr>
        </p:nvSpPr>
        <p:spPr/>
        <p:txBody>
          <a:bodyPr/>
          <a:lstStyle/>
          <a:p>
            <a:fld id="{D57F1E4F-1CFF-5643-939E-02111984F565}" type="slidenum">
              <a:rPr lang="en-US" smtClean="0"/>
              <a:t>‹nr.›</a:t>
            </a:fld>
            <a:endParaRPr lang="en-US" dirty="0"/>
          </a:p>
        </p:txBody>
      </p:sp>
    </p:spTree>
    <p:extLst>
      <p:ext uri="{BB962C8B-B14F-4D97-AF65-F5344CB8AC3E}">
        <p14:creationId xmlns:p14="http://schemas.microsoft.com/office/powerpoint/2010/main" val="7488650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F3C263E0-AB62-4995-884E-352307E68D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F68E0C4E-3CC5-4CFC-8850-5186844168E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422D9722-ED8F-4EE3-9BF9-91C6B10F210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AD347D-5ACD-4C99-B74B-A9C85AD731AF}" type="datetimeFigureOut">
              <a:rPr lang="en-US" smtClean="0"/>
              <a:t>11/20/2024</a:t>
            </a:fld>
            <a:endParaRPr lang="en-US" dirty="0"/>
          </a:p>
        </p:txBody>
      </p:sp>
      <p:sp>
        <p:nvSpPr>
          <p:cNvPr id="5" name="Pladsholder til sidefod 4">
            <a:extLst>
              <a:ext uri="{FF2B5EF4-FFF2-40B4-BE49-F238E27FC236}">
                <a16:creationId xmlns:a16="http://schemas.microsoft.com/office/drawing/2014/main" id="{3C31365F-54FF-46C0-89BB-58E6532386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Pladsholder til slidenummer 5">
            <a:extLst>
              <a:ext uri="{FF2B5EF4-FFF2-40B4-BE49-F238E27FC236}">
                <a16:creationId xmlns:a16="http://schemas.microsoft.com/office/drawing/2014/main" id="{FD189171-523F-4BF9-92C0-F7F36AE5143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02111984F565}" type="slidenum">
              <a:rPr lang="en-US" smtClean="0"/>
              <a:t>‹nr.›</a:t>
            </a:fld>
            <a:endParaRPr lang="en-US" dirty="0"/>
          </a:p>
        </p:txBody>
      </p:sp>
    </p:spTree>
    <p:extLst>
      <p:ext uri="{BB962C8B-B14F-4D97-AF65-F5344CB8AC3E}">
        <p14:creationId xmlns:p14="http://schemas.microsoft.com/office/powerpoint/2010/main" val="1579545888"/>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 Id="rId9" Type="http://schemas.openxmlformats.org/officeDocument/2006/relationships/image" Target="../media/image8.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dr.dk/nyheder/penge/uligheden-er-rekordhoej-regeringens-politik-saetter-yderligere-turbo-paa-siger"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492E31-B428-BF45-A744-612E107DE1F2}"/>
              </a:ext>
            </a:extLst>
          </p:cNvPr>
          <p:cNvSpPr>
            <a:spLocks noGrp="1"/>
          </p:cNvSpPr>
          <p:nvPr>
            <p:ph type="ctrTitle"/>
          </p:nvPr>
        </p:nvSpPr>
        <p:spPr>
          <a:xfrm>
            <a:off x="284205" y="84597"/>
            <a:ext cx="10416745" cy="729049"/>
          </a:xfrm>
        </p:spPr>
        <p:txBody>
          <a:bodyPr/>
          <a:lstStyle/>
          <a:p>
            <a:pPr algn="ctr"/>
            <a:r>
              <a:rPr lang="da-DK" sz="4000" dirty="0"/>
              <a:t>Samfundsfag</a:t>
            </a:r>
          </a:p>
        </p:txBody>
      </p:sp>
      <p:sp>
        <p:nvSpPr>
          <p:cNvPr id="6" name="AutoShape 4" descr="US election 2020: Donald Trump's speech fact-checked - BBC News"/>
          <p:cNvSpPr>
            <a:spLocks noChangeAspect="1" noChangeArrowheads="1"/>
          </p:cNvSpPr>
          <p:nvPr/>
        </p:nvSpPr>
        <p:spPr bwMode="auto">
          <a:xfrm>
            <a:off x="155574" y="-144463"/>
            <a:ext cx="2424517" cy="24245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pic>
        <p:nvPicPr>
          <p:cNvPr id="1026" name="Picture 2" descr="1. Hvad undersøger samfundsfag egentlig? - samfundsfag og meto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316153"/>
            <a:ext cx="4714968" cy="254184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emokrati - Samfundsfa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43850" y="0"/>
            <a:ext cx="4248150" cy="203835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Bookmakerne har for længst kåret valgets vinder: Trump-sejr giver pengene  12 gange igen - FINAN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83601" y="4551680"/>
            <a:ext cx="3708399" cy="222504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Kina roser Nordkoreas leder og opfordrer til reformer | Midtjyllands Avi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199213"/>
            <a:ext cx="4951571" cy="3301048"/>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Nyhed: EU-Kommissionens Cirkulær Økonomi-pakke nu offentliggjort! - Dansk  Kompetencecenter for Affald og Ressource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403" y="-5997"/>
            <a:ext cx="1938637" cy="1278987"/>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Arktis - Læs om mærkelige og sjove dyr i Arktis h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14968" y="4693921"/>
            <a:ext cx="3847254" cy="2164080"/>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Tysk minister: Flygtningekrise gentager sig ikke - Europa - International"/>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32554" y="1773420"/>
            <a:ext cx="4812666" cy="2887600"/>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Mette Frederiksen bruger coronakrisen som korstog for velfærdsstaten"/>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199409" y="1950720"/>
            <a:ext cx="3003082" cy="25528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60746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6423A2-7E3D-D49A-3D2E-E38D0E8C84E4}"/>
              </a:ext>
            </a:extLst>
          </p:cNvPr>
          <p:cNvSpPr>
            <a:spLocks noGrp="1"/>
          </p:cNvSpPr>
          <p:nvPr>
            <p:ph type="ctrTitle"/>
          </p:nvPr>
        </p:nvSpPr>
        <p:spPr/>
        <p:txBody>
          <a:bodyPr/>
          <a:lstStyle/>
          <a:p>
            <a:r>
              <a:rPr lang="da-DK" dirty="0"/>
              <a:t>Modul 2: Social arv i Danmark</a:t>
            </a:r>
          </a:p>
        </p:txBody>
      </p:sp>
      <p:sp>
        <p:nvSpPr>
          <p:cNvPr id="3" name="Undertitel 2">
            <a:extLst>
              <a:ext uri="{FF2B5EF4-FFF2-40B4-BE49-F238E27FC236}">
                <a16:creationId xmlns:a16="http://schemas.microsoft.com/office/drawing/2014/main" id="{441872AF-AA20-AC6D-9141-EE305622CAA0}"/>
              </a:ext>
            </a:extLst>
          </p:cNvPr>
          <p:cNvSpPr>
            <a:spLocks noGrp="1"/>
          </p:cNvSpPr>
          <p:nvPr>
            <p:ph type="subTitle" idx="1"/>
          </p:nvPr>
        </p:nvSpPr>
        <p:spPr/>
        <p:txBody>
          <a:bodyPr/>
          <a:lstStyle/>
          <a:p>
            <a:r>
              <a:rPr lang="da-DK" dirty="0"/>
              <a:t>Forløb: Ulighed i velfærdsstaten</a:t>
            </a:r>
          </a:p>
        </p:txBody>
      </p:sp>
    </p:spTree>
    <p:extLst>
      <p:ext uri="{BB962C8B-B14F-4D97-AF65-F5344CB8AC3E}">
        <p14:creationId xmlns:p14="http://schemas.microsoft.com/office/powerpoint/2010/main" val="40820023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Struktur:</a:t>
            </a:r>
          </a:p>
        </p:txBody>
      </p:sp>
      <p:sp>
        <p:nvSpPr>
          <p:cNvPr id="3" name="Pladsholder til indhold 2"/>
          <p:cNvSpPr>
            <a:spLocks noGrp="1"/>
          </p:cNvSpPr>
          <p:nvPr>
            <p:ph idx="1"/>
          </p:nvPr>
        </p:nvSpPr>
        <p:spPr>
          <a:xfrm>
            <a:off x="1089482" y="1694537"/>
            <a:ext cx="9518512" cy="4530810"/>
          </a:xfrm>
        </p:spPr>
        <p:txBody>
          <a:bodyPr/>
          <a:lstStyle/>
          <a:p>
            <a:pPr marL="514350" indent="-514350">
              <a:buFont typeface="+mj-lt"/>
              <a:buAutoNum type="arabicPeriod"/>
            </a:pPr>
            <a:r>
              <a:rPr lang="da-DK" dirty="0"/>
              <a:t>Introduktion af jer og mig</a:t>
            </a:r>
          </a:p>
          <a:p>
            <a:pPr marL="514350" indent="-514350">
              <a:buFont typeface="+mj-lt"/>
              <a:buAutoNum type="arabicPeriod"/>
            </a:pPr>
            <a:r>
              <a:rPr lang="da-DK" dirty="0"/>
              <a:t>Noter i samfundsfag og tjek af studieplan</a:t>
            </a:r>
          </a:p>
          <a:p>
            <a:pPr marL="514350" indent="-514350">
              <a:buFont typeface="+mj-lt"/>
              <a:buAutoNum type="arabicPeriod"/>
            </a:pPr>
            <a:r>
              <a:rPr lang="da-DK" dirty="0"/>
              <a:t>Hvad er samfundsfag?</a:t>
            </a:r>
          </a:p>
          <a:p>
            <a:pPr marL="514350" indent="-514350">
              <a:buFont typeface="+mj-lt"/>
              <a:buAutoNum type="arabicPeriod"/>
            </a:pPr>
            <a:r>
              <a:rPr lang="da-DK" dirty="0"/>
              <a:t>Aktuelt</a:t>
            </a:r>
          </a:p>
          <a:p>
            <a:pPr marL="514350" indent="-514350">
              <a:buFont typeface="+mj-lt"/>
              <a:buAutoNum type="arabicPeriod"/>
            </a:pPr>
            <a:r>
              <a:rPr lang="da-DK" dirty="0"/>
              <a:t>Tjek-på-lektien</a:t>
            </a:r>
          </a:p>
          <a:p>
            <a:pPr marL="514350" indent="-514350">
              <a:buFont typeface="+mj-lt"/>
              <a:buAutoNum type="arabicPeriod"/>
            </a:pPr>
            <a:r>
              <a:rPr lang="da-DK" dirty="0"/>
              <a:t>Ulighed i Folkeskolen</a:t>
            </a:r>
          </a:p>
          <a:p>
            <a:pPr marL="514350" indent="-514350">
              <a:buFont typeface="+mj-lt"/>
              <a:buAutoNum type="arabicPeriod"/>
            </a:pPr>
            <a:r>
              <a:rPr lang="da-DK" dirty="0"/>
              <a:t>Udviklingen i ulighed</a:t>
            </a:r>
          </a:p>
          <a:p>
            <a:pPr marL="0" indent="0">
              <a:buNone/>
            </a:pPr>
            <a:br>
              <a:rPr lang="da-DK" dirty="0"/>
            </a:br>
            <a:endParaRPr lang="da-DK" dirty="0"/>
          </a:p>
        </p:txBody>
      </p:sp>
    </p:spTree>
    <p:extLst>
      <p:ext uri="{BB962C8B-B14F-4D97-AF65-F5344CB8AC3E}">
        <p14:creationId xmlns:p14="http://schemas.microsoft.com/office/powerpoint/2010/main" val="30712767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Introduktion af jer</a:t>
            </a:r>
          </a:p>
        </p:txBody>
      </p:sp>
      <p:sp>
        <p:nvSpPr>
          <p:cNvPr id="3" name="Pladsholder til indhold 2"/>
          <p:cNvSpPr>
            <a:spLocks noGrp="1"/>
          </p:cNvSpPr>
          <p:nvPr>
            <p:ph idx="1"/>
          </p:nvPr>
        </p:nvSpPr>
        <p:spPr/>
        <p:txBody>
          <a:bodyPr/>
          <a:lstStyle/>
          <a:p>
            <a:pPr marL="0" indent="0">
              <a:buNone/>
            </a:pPr>
            <a:r>
              <a:rPr lang="da-DK" dirty="0"/>
              <a:t>Fortæl lidt om jer selv, </a:t>
            </a:r>
            <a:r>
              <a:rPr lang="da-DK" dirty="0" err="1"/>
              <a:t>evt</a:t>
            </a:r>
            <a:r>
              <a:rPr lang="da-DK" dirty="0"/>
              <a:t>:</a:t>
            </a:r>
          </a:p>
          <a:p>
            <a:r>
              <a:rPr lang="da-DK" dirty="0"/>
              <a:t>Navn</a:t>
            </a:r>
          </a:p>
          <a:p>
            <a:r>
              <a:rPr lang="da-DK" dirty="0"/>
              <a:t>Alder</a:t>
            </a:r>
          </a:p>
          <a:p>
            <a:r>
              <a:rPr lang="da-DK" dirty="0"/>
              <a:t>Hjemby</a:t>
            </a:r>
          </a:p>
          <a:p>
            <a:r>
              <a:rPr lang="da-DK" dirty="0"/>
              <a:t>Motivation for samfundsfag</a:t>
            </a:r>
          </a:p>
          <a:p>
            <a:r>
              <a:rPr lang="da-DK" dirty="0"/>
              <a:t>Interesser </a:t>
            </a:r>
          </a:p>
          <a:p>
            <a:endParaRPr lang="da-DK" dirty="0"/>
          </a:p>
        </p:txBody>
      </p:sp>
    </p:spTree>
    <p:extLst>
      <p:ext uri="{BB962C8B-B14F-4D97-AF65-F5344CB8AC3E}">
        <p14:creationId xmlns:p14="http://schemas.microsoft.com/office/powerpoint/2010/main" val="9776384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27B19E5-3241-7079-1A5A-8F2FF3F544A7}"/>
              </a:ext>
            </a:extLst>
          </p:cNvPr>
          <p:cNvSpPr>
            <a:spLocks noGrp="1"/>
          </p:cNvSpPr>
          <p:nvPr>
            <p:ph type="title"/>
          </p:nvPr>
        </p:nvSpPr>
        <p:spPr/>
        <p:txBody>
          <a:bodyPr/>
          <a:lstStyle/>
          <a:p>
            <a:r>
              <a:rPr lang="da-DK" dirty="0"/>
              <a:t>Samfundsfag c-niveau</a:t>
            </a:r>
          </a:p>
        </p:txBody>
      </p:sp>
      <p:sp>
        <p:nvSpPr>
          <p:cNvPr id="3" name="Pladsholder til indhold 2">
            <a:extLst>
              <a:ext uri="{FF2B5EF4-FFF2-40B4-BE49-F238E27FC236}">
                <a16:creationId xmlns:a16="http://schemas.microsoft.com/office/drawing/2014/main" id="{60673B44-4098-D525-4CE1-8F24B9E877EC}"/>
              </a:ext>
            </a:extLst>
          </p:cNvPr>
          <p:cNvSpPr>
            <a:spLocks noGrp="1"/>
          </p:cNvSpPr>
          <p:nvPr>
            <p:ph idx="1"/>
          </p:nvPr>
        </p:nvSpPr>
        <p:spPr/>
        <p:txBody>
          <a:bodyPr/>
          <a:lstStyle/>
          <a:p>
            <a:pPr marL="514350" indent="-514350">
              <a:buFont typeface="+mj-lt"/>
              <a:buAutoNum type="arabicPeriod"/>
            </a:pPr>
            <a:r>
              <a:rPr lang="da-DK" b="1" dirty="0">
                <a:solidFill>
                  <a:srgbClr val="00B050"/>
                </a:solidFill>
              </a:rPr>
              <a:t>Grundforløbet</a:t>
            </a:r>
            <a:r>
              <a:rPr lang="da-DK" dirty="0">
                <a:solidFill>
                  <a:srgbClr val="00B050"/>
                </a:solidFill>
              </a:rPr>
              <a:t>: Køn i det senmoderne samfund</a:t>
            </a:r>
          </a:p>
          <a:p>
            <a:pPr marL="514350" indent="-514350">
              <a:buFont typeface="+mj-lt"/>
              <a:buAutoNum type="arabicPeriod"/>
            </a:pPr>
            <a:r>
              <a:rPr lang="da-DK" dirty="0">
                <a:solidFill>
                  <a:srgbClr val="00B050"/>
                </a:solidFill>
              </a:rPr>
              <a:t>Ulighed i velfærdsstaten</a:t>
            </a:r>
          </a:p>
          <a:p>
            <a:pPr marL="514350" indent="-514350">
              <a:buFont typeface="+mj-lt"/>
              <a:buAutoNum type="arabicPeriod"/>
            </a:pPr>
            <a:r>
              <a:rPr lang="da-DK" dirty="0">
                <a:solidFill>
                  <a:srgbClr val="FF0000"/>
                </a:solidFill>
              </a:rPr>
              <a:t>Indvandringens konsekvenser</a:t>
            </a:r>
          </a:p>
          <a:p>
            <a:pPr marL="514350" indent="-514350">
              <a:buFont typeface="+mj-lt"/>
              <a:buAutoNum type="arabicPeriod"/>
            </a:pPr>
            <a:r>
              <a:rPr lang="da-DK" dirty="0">
                <a:solidFill>
                  <a:srgbClr val="FF0000"/>
                </a:solidFill>
              </a:rPr>
              <a:t>Klimakrisen og Danmark</a:t>
            </a:r>
          </a:p>
        </p:txBody>
      </p:sp>
    </p:spTree>
    <p:extLst>
      <p:ext uri="{BB962C8B-B14F-4D97-AF65-F5344CB8AC3E}">
        <p14:creationId xmlns:p14="http://schemas.microsoft.com/office/powerpoint/2010/main" val="30557649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Noter i samfundsfag </a:t>
            </a:r>
          </a:p>
        </p:txBody>
      </p:sp>
      <p:sp>
        <p:nvSpPr>
          <p:cNvPr id="3" name="Pladsholder til indhold 2"/>
          <p:cNvSpPr>
            <a:spLocks noGrp="1"/>
          </p:cNvSpPr>
          <p:nvPr>
            <p:ph idx="1"/>
          </p:nvPr>
        </p:nvSpPr>
        <p:spPr/>
        <p:txBody>
          <a:bodyPr/>
          <a:lstStyle/>
          <a:p>
            <a:r>
              <a:rPr lang="da-DK" dirty="0"/>
              <a:t>OneNote eller Word</a:t>
            </a:r>
          </a:p>
          <a:p>
            <a:endParaRPr lang="da-DK" dirty="0"/>
          </a:p>
          <a:p>
            <a:r>
              <a:rPr lang="da-DK" dirty="0"/>
              <a:t>Forløbet ”Ulighed i velfærdsstaten” </a:t>
            </a:r>
            <a:r>
              <a:rPr lang="da-DK" dirty="0">
                <a:sym typeface="Wingdings" panose="05000000000000000000" pitchFamily="2" charset="2"/>
              </a:rPr>
              <a:t> </a:t>
            </a:r>
          </a:p>
          <a:p>
            <a:pPr lvl="1"/>
            <a:r>
              <a:rPr lang="da-DK" dirty="0">
                <a:sym typeface="Wingdings" panose="05000000000000000000" pitchFamily="2" charset="2"/>
              </a:rPr>
              <a:t>Modul 1: ”X”</a:t>
            </a:r>
          </a:p>
          <a:p>
            <a:endParaRPr lang="da-DK" dirty="0">
              <a:sym typeface="Wingdings" panose="05000000000000000000" pitchFamily="2" charset="2"/>
            </a:endParaRPr>
          </a:p>
          <a:p>
            <a:endParaRPr lang="da-DK" dirty="0"/>
          </a:p>
        </p:txBody>
      </p:sp>
    </p:spTree>
    <p:extLst>
      <p:ext uri="{BB962C8B-B14F-4D97-AF65-F5344CB8AC3E}">
        <p14:creationId xmlns:p14="http://schemas.microsoft.com/office/powerpoint/2010/main" val="20451963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A8E480-4CF9-9775-413B-FD377C22DB65}"/>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04AA542B-3F29-9358-502E-AED90A9A6B45}"/>
              </a:ext>
            </a:extLst>
          </p:cNvPr>
          <p:cNvSpPr>
            <a:spLocks noGrp="1"/>
          </p:cNvSpPr>
          <p:nvPr>
            <p:ph idx="1"/>
          </p:nvPr>
        </p:nvSpPr>
        <p:spPr/>
        <p:txBody>
          <a:bodyPr/>
          <a:lstStyle/>
          <a:p>
            <a:endParaRPr lang="da-DK"/>
          </a:p>
        </p:txBody>
      </p:sp>
      <p:pic>
        <p:nvPicPr>
          <p:cNvPr id="5" name="Billede 4">
            <a:extLst>
              <a:ext uri="{FF2B5EF4-FFF2-40B4-BE49-F238E27FC236}">
                <a16:creationId xmlns:a16="http://schemas.microsoft.com/office/drawing/2014/main" id="{DB4A8617-E7B8-E088-4BA7-FBBAE8720B2F}"/>
              </a:ext>
            </a:extLst>
          </p:cNvPr>
          <p:cNvPicPr>
            <a:picLocks noChangeAspect="1"/>
          </p:cNvPicPr>
          <p:nvPr/>
        </p:nvPicPr>
        <p:blipFill>
          <a:blip r:embed="rId2"/>
          <a:stretch>
            <a:fillRect/>
          </a:stretch>
        </p:blipFill>
        <p:spPr>
          <a:xfrm>
            <a:off x="155448" y="365125"/>
            <a:ext cx="11721242" cy="5725894"/>
          </a:xfrm>
          <a:prstGeom prst="rect">
            <a:avLst/>
          </a:prstGeom>
        </p:spPr>
      </p:pic>
    </p:spTree>
    <p:extLst>
      <p:ext uri="{BB962C8B-B14F-4D97-AF65-F5344CB8AC3E}">
        <p14:creationId xmlns:p14="http://schemas.microsoft.com/office/powerpoint/2010/main" val="18332626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Kvantitativ metode</a:t>
            </a:r>
          </a:p>
        </p:txBody>
      </p:sp>
      <p:pic>
        <p:nvPicPr>
          <p:cNvPr id="4" name="Pladsholder til indhold 3"/>
          <p:cNvPicPr>
            <a:picLocks noGrp="1" noChangeAspect="1"/>
          </p:cNvPicPr>
          <p:nvPr>
            <p:ph idx="1"/>
          </p:nvPr>
        </p:nvPicPr>
        <p:blipFill>
          <a:blip r:embed="rId2"/>
          <a:stretch>
            <a:fillRect/>
          </a:stretch>
        </p:blipFill>
        <p:spPr>
          <a:xfrm>
            <a:off x="953038" y="1288281"/>
            <a:ext cx="8030120" cy="5367320"/>
          </a:xfrm>
          <a:prstGeom prst="rect">
            <a:avLst/>
          </a:prstGeom>
        </p:spPr>
      </p:pic>
    </p:spTree>
    <p:extLst>
      <p:ext uri="{BB962C8B-B14F-4D97-AF65-F5344CB8AC3E}">
        <p14:creationId xmlns:p14="http://schemas.microsoft.com/office/powerpoint/2010/main" val="9219048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Kvalitativ metode</a:t>
            </a:r>
          </a:p>
        </p:txBody>
      </p:sp>
      <p:pic>
        <p:nvPicPr>
          <p:cNvPr id="4" name="Pladsholder til indhold 3"/>
          <p:cNvPicPr>
            <a:picLocks noGrp="1" noChangeAspect="1"/>
          </p:cNvPicPr>
          <p:nvPr>
            <p:ph idx="1"/>
          </p:nvPr>
        </p:nvPicPr>
        <p:blipFill>
          <a:blip r:embed="rId2"/>
          <a:stretch>
            <a:fillRect/>
          </a:stretch>
        </p:blipFill>
        <p:spPr>
          <a:xfrm>
            <a:off x="528033" y="1739766"/>
            <a:ext cx="9298489" cy="4892854"/>
          </a:xfrm>
          <a:prstGeom prst="rect">
            <a:avLst/>
          </a:prstGeom>
        </p:spPr>
      </p:pic>
    </p:spTree>
    <p:extLst>
      <p:ext uri="{BB962C8B-B14F-4D97-AF65-F5344CB8AC3E}">
        <p14:creationId xmlns:p14="http://schemas.microsoft.com/office/powerpoint/2010/main" val="16827275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3CAAB4-3A66-9941-BBBB-C103CF8D2D0F}"/>
              </a:ext>
            </a:extLst>
          </p:cNvPr>
          <p:cNvSpPr>
            <a:spLocks noGrp="1"/>
          </p:cNvSpPr>
          <p:nvPr>
            <p:ph type="title"/>
          </p:nvPr>
        </p:nvSpPr>
        <p:spPr/>
        <p:txBody>
          <a:bodyPr/>
          <a:lstStyle/>
          <a:p>
            <a:r>
              <a:rPr lang="da-DK" dirty="0"/>
              <a:t>Tjek-på-lektien</a:t>
            </a:r>
          </a:p>
        </p:txBody>
      </p:sp>
      <p:sp>
        <p:nvSpPr>
          <p:cNvPr id="3" name="Pladsholder til indhold 2">
            <a:extLst>
              <a:ext uri="{FF2B5EF4-FFF2-40B4-BE49-F238E27FC236}">
                <a16:creationId xmlns:a16="http://schemas.microsoft.com/office/drawing/2014/main" id="{E3CB7694-FAEF-7CD6-A3A8-02D0FAC8B6E6}"/>
              </a:ext>
            </a:extLst>
          </p:cNvPr>
          <p:cNvSpPr>
            <a:spLocks noGrp="1"/>
          </p:cNvSpPr>
          <p:nvPr>
            <p:ph idx="1"/>
          </p:nvPr>
        </p:nvSpPr>
        <p:spPr/>
        <p:txBody>
          <a:bodyPr/>
          <a:lstStyle/>
          <a:p>
            <a:pPr marL="514350" indent="-514350">
              <a:buFont typeface="+mj-lt"/>
              <a:buAutoNum type="arabicPeriod"/>
            </a:pPr>
            <a:r>
              <a:rPr lang="da-DK"/>
              <a:t>Hvad </a:t>
            </a:r>
            <a:r>
              <a:rPr lang="da-DK" dirty="0"/>
              <a:t>er formel, chance og resultatlighed?</a:t>
            </a:r>
          </a:p>
          <a:p>
            <a:pPr marL="514350" indent="-514350">
              <a:buFont typeface="+mj-lt"/>
              <a:buAutoNum type="arabicPeriod"/>
            </a:pPr>
            <a:r>
              <a:rPr lang="da-DK" dirty="0"/>
              <a:t>Forklar Bourdieus teori kom ind på begreber som kapital, felter og habitus</a:t>
            </a:r>
          </a:p>
          <a:p>
            <a:pPr marL="514350" indent="-514350">
              <a:buFont typeface="+mj-lt"/>
              <a:buAutoNum type="arabicPeriod"/>
            </a:pPr>
            <a:r>
              <a:rPr lang="da-DK" dirty="0"/>
              <a:t>Hvad menes, der med social mobilitet (inddrag karriere- og generationsmobilitet)</a:t>
            </a:r>
          </a:p>
          <a:p>
            <a:pPr marL="514350" indent="-514350">
              <a:buFont typeface="+mj-lt"/>
              <a:buAutoNum type="arabicPeriod"/>
            </a:pPr>
            <a:r>
              <a:rPr lang="da-DK" dirty="0"/>
              <a:t>Hvad handler teorien om "social arv" om?</a:t>
            </a:r>
          </a:p>
          <a:p>
            <a:endParaRPr lang="da-DK" dirty="0"/>
          </a:p>
        </p:txBody>
      </p:sp>
    </p:spTree>
    <p:extLst>
      <p:ext uri="{BB962C8B-B14F-4D97-AF65-F5344CB8AC3E}">
        <p14:creationId xmlns:p14="http://schemas.microsoft.com/office/powerpoint/2010/main" val="31149583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37F776-8E61-7A3A-E5EA-6EC33C97F0EC}"/>
              </a:ext>
            </a:extLst>
          </p:cNvPr>
          <p:cNvSpPr>
            <a:spLocks noGrp="1"/>
          </p:cNvSpPr>
          <p:nvPr>
            <p:ph type="ctrTitle"/>
          </p:nvPr>
        </p:nvSpPr>
        <p:spPr/>
        <p:txBody>
          <a:bodyPr/>
          <a:lstStyle/>
          <a:p>
            <a:endParaRPr lang="da-DK"/>
          </a:p>
        </p:txBody>
      </p:sp>
      <p:sp>
        <p:nvSpPr>
          <p:cNvPr id="3" name="Undertitel 2">
            <a:extLst>
              <a:ext uri="{FF2B5EF4-FFF2-40B4-BE49-F238E27FC236}">
                <a16:creationId xmlns:a16="http://schemas.microsoft.com/office/drawing/2014/main" id="{FD720D8D-3978-90CE-464D-1E141AF1EA17}"/>
              </a:ext>
            </a:extLst>
          </p:cNvPr>
          <p:cNvSpPr>
            <a:spLocks noGrp="1"/>
          </p:cNvSpPr>
          <p:nvPr>
            <p:ph type="subTitle" idx="1"/>
          </p:nvPr>
        </p:nvSpPr>
        <p:spPr/>
        <p:txBody>
          <a:bodyPr/>
          <a:lstStyle/>
          <a:p>
            <a:endParaRPr lang="da-DK"/>
          </a:p>
        </p:txBody>
      </p:sp>
      <p:pic>
        <p:nvPicPr>
          <p:cNvPr id="5" name="Billede 4">
            <a:extLst>
              <a:ext uri="{FF2B5EF4-FFF2-40B4-BE49-F238E27FC236}">
                <a16:creationId xmlns:a16="http://schemas.microsoft.com/office/drawing/2014/main" id="{D320CFAD-2FC3-E2CA-D159-980AFFB06BBA}"/>
              </a:ext>
            </a:extLst>
          </p:cNvPr>
          <p:cNvPicPr>
            <a:picLocks noChangeAspect="1"/>
          </p:cNvPicPr>
          <p:nvPr/>
        </p:nvPicPr>
        <p:blipFill>
          <a:blip r:embed="rId2"/>
          <a:stretch>
            <a:fillRect/>
          </a:stretch>
        </p:blipFill>
        <p:spPr>
          <a:xfrm>
            <a:off x="45098" y="0"/>
            <a:ext cx="12101804" cy="6858000"/>
          </a:xfrm>
          <a:prstGeom prst="rect">
            <a:avLst/>
          </a:prstGeom>
        </p:spPr>
      </p:pic>
    </p:spTree>
    <p:extLst>
      <p:ext uri="{BB962C8B-B14F-4D97-AF65-F5344CB8AC3E}">
        <p14:creationId xmlns:p14="http://schemas.microsoft.com/office/powerpoint/2010/main" val="42890340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226EF9-8218-116F-5BBF-942DCF999CD7}"/>
              </a:ext>
            </a:extLst>
          </p:cNvPr>
          <p:cNvSpPr>
            <a:spLocks noGrp="1"/>
          </p:cNvSpPr>
          <p:nvPr>
            <p:ph type="title"/>
          </p:nvPr>
        </p:nvSpPr>
        <p:spPr/>
        <p:txBody>
          <a:bodyPr/>
          <a:lstStyle/>
          <a:p>
            <a:r>
              <a:rPr lang="da-DK" dirty="0"/>
              <a:t>Aktualitet og samfundsfag</a:t>
            </a:r>
          </a:p>
        </p:txBody>
      </p:sp>
      <p:sp>
        <p:nvSpPr>
          <p:cNvPr id="3" name="Pladsholder til indhold 2">
            <a:extLst>
              <a:ext uri="{FF2B5EF4-FFF2-40B4-BE49-F238E27FC236}">
                <a16:creationId xmlns:a16="http://schemas.microsoft.com/office/drawing/2014/main" id="{0643BC09-BE23-7661-0E4B-4A0309F10B21}"/>
              </a:ext>
            </a:extLst>
          </p:cNvPr>
          <p:cNvSpPr>
            <a:spLocks noGrp="1"/>
          </p:cNvSpPr>
          <p:nvPr>
            <p:ph idx="1"/>
          </p:nvPr>
        </p:nvSpPr>
        <p:spPr/>
        <p:txBody>
          <a:bodyPr/>
          <a:lstStyle/>
          <a:p>
            <a:endParaRPr lang="da-DK" dirty="0"/>
          </a:p>
        </p:txBody>
      </p:sp>
      <p:pic>
        <p:nvPicPr>
          <p:cNvPr id="1026" name="Picture 2" descr="Aktuelt">
            <a:extLst>
              <a:ext uri="{FF2B5EF4-FFF2-40B4-BE49-F238E27FC236}">
                <a16:creationId xmlns:a16="http://schemas.microsoft.com/office/drawing/2014/main" id="{6D012693-8C39-1DC4-5052-C0EBDF330D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2605" y="1984484"/>
            <a:ext cx="9389351" cy="28890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31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9C1069-3E58-036A-5FFA-DC9A3A8E65B1}"/>
              </a:ext>
            </a:extLst>
          </p:cNvPr>
          <p:cNvSpPr>
            <a:spLocks noGrp="1"/>
          </p:cNvSpPr>
          <p:nvPr>
            <p:ph type="title"/>
          </p:nvPr>
        </p:nvSpPr>
        <p:spPr/>
        <p:txBody>
          <a:bodyPr/>
          <a:lstStyle/>
          <a:p>
            <a:r>
              <a:rPr lang="da-DK" dirty="0"/>
              <a:t>Tjek-på-lektien</a:t>
            </a:r>
          </a:p>
        </p:txBody>
      </p:sp>
      <p:sp>
        <p:nvSpPr>
          <p:cNvPr id="3" name="Pladsholder til indhold 2">
            <a:extLst>
              <a:ext uri="{FF2B5EF4-FFF2-40B4-BE49-F238E27FC236}">
                <a16:creationId xmlns:a16="http://schemas.microsoft.com/office/drawing/2014/main" id="{78D236BD-42F7-FA35-9943-46FB0C6177EA}"/>
              </a:ext>
            </a:extLst>
          </p:cNvPr>
          <p:cNvSpPr>
            <a:spLocks noGrp="1"/>
          </p:cNvSpPr>
          <p:nvPr>
            <p:ph idx="1"/>
          </p:nvPr>
        </p:nvSpPr>
        <p:spPr/>
        <p:txBody>
          <a:bodyPr/>
          <a:lstStyle/>
          <a:p>
            <a:pPr marL="514350" indent="-514350">
              <a:buFont typeface="+mj-lt"/>
              <a:buAutoNum type="arabicPeriod"/>
            </a:pPr>
            <a:r>
              <a:rPr lang="da-DK" dirty="0"/>
              <a:t>Forklar Bourdieus teori kom ind på begreber som kapital, felter og habitus</a:t>
            </a:r>
          </a:p>
          <a:p>
            <a:pPr marL="514350" indent="-514350">
              <a:buFont typeface="+mj-lt"/>
              <a:buAutoNum type="arabicPeriod"/>
            </a:pPr>
            <a:r>
              <a:rPr lang="da-DK" dirty="0"/>
              <a:t>Hvad menes, der med social mobilitet (inddrag karriere- og generationsmobilitet)</a:t>
            </a:r>
          </a:p>
          <a:p>
            <a:pPr marL="514350" indent="-514350">
              <a:buFont typeface="+mj-lt"/>
              <a:buAutoNum type="arabicPeriod"/>
            </a:pPr>
            <a:r>
              <a:rPr lang="da-DK" dirty="0"/>
              <a:t>Hvad handler teorien om "social arv" om?</a:t>
            </a:r>
          </a:p>
        </p:txBody>
      </p:sp>
    </p:spTree>
    <p:extLst>
      <p:ext uri="{BB962C8B-B14F-4D97-AF65-F5344CB8AC3E}">
        <p14:creationId xmlns:p14="http://schemas.microsoft.com/office/powerpoint/2010/main" val="35007548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7B4C78A-3144-AE86-D531-D4E3EEDEE6C9}"/>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35F18252-207E-1068-A0E7-1DFD1E5F415F}"/>
              </a:ext>
            </a:extLst>
          </p:cNvPr>
          <p:cNvSpPr>
            <a:spLocks noGrp="1"/>
          </p:cNvSpPr>
          <p:nvPr>
            <p:ph idx="1"/>
          </p:nvPr>
        </p:nvSpPr>
        <p:spPr/>
        <p:txBody>
          <a:bodyPr/>
          <a:lstStyle/>
          <a:p>
            <a:endParaRPr lang="da-DK"/>
          </a:p>
        </p:txBody>
      </p:sp>
      <p:pic>
        <p:nvPicPr>
          <p:cNvPr id="1028" name="Picture 4" descr="Socialisering og ulighed - LEVENDE GRØNLAND">
            <a:extLst>
              <a:ext uri="{FF2B5EF4-FFF2-40B4-BE49-F238E27FC236}">
                <a16:creationId xmlns:a16="http://schemas.microsoft.com/office/drawing/2014/main" id="{46F1E6BE-1DF0-979B-D5F1-4856A52749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6137" y="66222"/>
            <a:ext cx="9541042" cy="70985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64180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7" name="Rectangle 1030">
            <a:extLst>
              <a:ext uri="{FF2B5EF4-FFF2-40B4-BE49-F238E27FC236}">
                <a16:creationId xmlns:a16="http://schemas.microsoft.com/office/drawing/2014/main" id="{AC477752-ACCA-41C1-9B1D-D0CED1F9CB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13BAC39-0D48-61DB-6E59-7C65C5FD2E03}"/>
              </a:ext>
            </a:extLst>
          </p:cNvPr>
          <p:cNvSpPr>
            <a:spLocks noGrp="1"/>
          </p:cNvSpPr>
          <p:nvPr>
            <p:ph type="title"/>
          </p:nvPr>
        </p:nvSpPr>
        <p:spPr>
          <a:xfrm>
            <a:off x="340242" y="1"/>
            <a:ext cx="11546958" cy="871870"/>
          </a:xfrm>
        </p:spPr>
        <p:txBody>
          <a:bodyPr vert="horz" lIns="91440" tIns="45720" rIns="91440" bIns="45720" rtlCol="0" anchor="ctr">
            <a:normAutofit/>
          </a:bodyPr>
          <a:lstStyle/>
          <a:p>
            <a:pPr algn="ctr"/>
            <a:r>
              <a:rPr lang="en-US" sz="2900" kern="1200" dirty="0" err="1">
                <a:solidFill>
                  <a:schemeClr val="tx1"/>
                </a:solidFill>
                <a:latin typeface="+mj-lt"/>
                <a:ea typeface="+mj-ea"/>
                <a:cs typeface="+mj-cs"/>
              </a:rPr>
              <a:t>Indkomstudviklingen</a:t>
            </a:r>
            <a:r>
              <a:rPr lang="en-US" sz="2900" kern="1200" dirty="0">
                <a:solidFill>
                  <a:schemeClr val="tx1"/>
                </a:solidFill>
                <a:latin typeface="+mj-lt"/>
                <a:ea typeface="+mj-ea"/>
                <a:cs typeface="+mj-cs"/>
              </a:rPr>
              <a:t> </a:t>
            </a:r>
            <a:r>
              <a:rPr lang="en-US" sz="2900" kern="1200" dirty="0" err="1">
                <a:solidFill>
                  <a:schemeClr val="tx1"/>
                </a:solidFill>
                <a:latin typeface="+mj-lt"/>
                <a:ea typeface="+mj-ea"/>
                <a:cs typeface="+mj-cs"/>
              </a:rPr>
              <a:t>i</a:t>
            </a:r>
            <a:r>
              <a:rPr lang="en-US" sz="2900" kern="1200" dirty="0">
                <a:solidFill>
                  <a:schemeClr val="tx1"/>
                </a:solidFill>
                <a:latin typeface="+mj-lt"/>
                <a:ea typeface="+mj-ea"/>
                <a:cs typeface="+mj-cs"/>
              </a:rPr>
              <a:t> </a:t>
            </a:r>
            <a:r>
              <a:rPr lang="en-US" sz="2900" kern="1200" dirty="0" err="1">
                <a:solidFill>
                  <a:schemeClr val="tx1"/>
                </a:solidFill>
                <a:latin typeface="+mj-lt"/>
                <a:ea typeface="+mj-ea"/>
                <a:cs typeface="+mj-cs"/>
              </a:rPr>
              <a:t>Danmark</a:t>
            </a:r>
            <a:r>
              <a:rPr lang="en-US" sz="2900" kern="1200" dirty="0">
                <a:solidFill>
                  <a:schemeClr val="tx1"/>
                </a:solidFill>
                <a:latin typeface="+mj-lt"/>
                <a:ea typeface="+mj-ea"/>
                <a:cs typeface="+mj-cs"/>
              </a:rPr>
              <a:t> </a:t>
            </a:r>
            <a:r>
              <a:rPr lang="en-US" sz="2900" kern="1200" dirty="0" err="1">
                <a:solidFill>
                  <a:schemeClr val="tx1"/>
                </a:solidFill>
                <a:latin typeface="+mj-lt"/>
                <a:ea typeface="+mj-ea"/>
                <a:cs typeface="+mj-cs"/>
              </a:rPr>
              <a:t>i</a:t>
            </a:r>
            <a:r>
              <a:rPr lang="en-US" sz="2900" kern="1200" dirty="0">
                <a:solidFill>
                  <a:schemeClr val="tx1"/>
                </a:solidFill>
                <a:latin typeface="+mj-lt"/>
                <a:ea typeface="+mj-ea"/>
                <a:cs typeface="+mj-cs"/>
              </a:rPr>
              <a:t> </a:t>
            </a:r>
            <a:r>
              <a:rPr lang="en-US" sz="2900" kern="1200" dirty="0" err="1">
                <a:solidFill>
                  <a:schemeClr val="tx1"/>
                </a:solidFill>
                <a:latin typeface="+mj-lt"/>
                <a:ea typeface="+mj-ea"/>
                <a:cs typeface="+mj-cs"/>
              </a:rPr>
              <a:t>perioden</a:t>
            </a:r>
            <a:r>
              <a:rPr lang="en-US" sz="2900" kern="1200" dirty="0">
                <a:solidFill>
                  <a:schemeClr val="tx1"/>
                </a:solidFill>
                <a:latin typeface="+mj-lt"/>
                <a:ea typeface="+mj-ea"/>
                <a:cs typeface="+mj-cs"/>
              </a:rPr>
              <a:t> 2002-2017, </a:t>
            </a:r>
            <a:r>
              <a:rPr lang="en-US" sz="2900" kern="1200" dirty="0" err="1">
                <a:solidFill>
                  <a:schemeClr val="tx1"/>
                </a:solidFill>
                <a:latin typeface="+mj-lt"/>
                <a:ea typeface="+mj-ea"/>
                <a:cs typeface="+mj-cs"/>
              </a:rPr>
              <a:t>indeks</a:t>
            </a:r>
            <a:r>
              <a:rPr lang="en-US" sz="2900" kern="1200" dirty="0">
                <a:solidFill>
                  <a:schemeClr val="tx1"/>
                </a:solidFill>
                <a:latin typeface="+mj-lt"/>
                <a:ea typeface="+mj-ea"/>
                <a:cs typeface="+mj-cs"/>
              </a:rPr>
              <a:t>, </a:t>
            </a:r>
            <a:r>
              <a:rPr lang="en-US" sz="2900" kern="1200" dirty="0" err="1">
                <a:solidFill>
                  <a:schemeClr val="tx1"/>
                </a:solidFill>
                <a:latin typeface="+mj-lt"/>
                <a:ea typeface="+mj-ea"/>
                <a:cs typeface="+mj-cs"/>
              </a:rPr>
              <a:t>faste</a:t>
            </a:r>
            <a:r>
              <a:rPr lang="en-US" sz="2900" kern="1200" dirty="0">
                <a:solidFill>
                  <a:schemeClr val="tx1"/>
                </a:solidFill>
                <a:latin typeface="+mj-lt"/>
                <a:ea typeface="+mj-ea"/>
                <a:cs typeface="+mj-cs"/>
              </a:rPr>
              <a:t> </a:t>
            </a:r>
            <a:r>
              <a:rPr lang="en-US" sz="2900" kern="1200" dirty="0" err="1">
                <a:solidFill>
                  <a:schemeClr val="tx1"/>
                </a:solidFill>
                <a:latin typeface="+mj-lt"/>
                <a:ea typeface="+mj-ea"/>
                <a:cs typeface="+mj-cs"/>
              </a:rPr>
              <a:t>priser</a:t>
            </a:r>
            <a:endParaRPr lang="en-US" sz="2900" kern="1200" dirty="0">
              <a:solidFill>
                <a:schemeClr val="tx1"/>
              </a:solidFill>
              <a:latin typeface="+mj-lt"/>
              <a:ea typeface="+mj-ea"/>
              <a:cs typeface="+mj-cs"/>
            </a:endParaRPr>
          </a:p>
        </p:txBody>
      </p:sp>
      <p:pic>
        <p:nvPicPr>
          <p:cNvPr id="1026" name="Picture 2">
            <a:extLst>
              <a:ext uri="{FF2B5EF4-FFF2-40B4-BE49-F238E27FC236}">
                <a16:creationId xmlns:a16="http://schemas.microsoft.com/office/drawing/2014/main" id="{4310D48A-430E-F912-DE03-143EF54CCB3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452591" y="1015838"/>
            <a:ext cx="10786023" cy="56626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35322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A1FD1F-116E-01C3-E61A-4E4AE49FA9E2}"/>
              </a:ext>
            </a:extLst>
          </p:cNvPr>
          <p:cNvSpPr>
            <a:spLocks noGrp="1"/>
          </p:cNvSpPr>
          <p:nvPr>
            <p:ph type="title"/>
          </p:nvPr>
        </p:nvSpPr>
        <p:spPr/>
        <p:txBody>
          <a:bodyPr/>
          <a:lstStyle/>
          <a:p>
            <a:r>
              <a:rPr lang="da-DK" dirty="0"/>
              <a:t>Udviklingen i ulighed i Danmark</a:t>
            </a:r>
          </a:p>
        </p:txBody>
      </p:sp>
      <p:sp>
        <p:nvSpPr>
          <p:cNvPr id="3" name="Pladsholder til indhold 2">
            <a:extLst>
              <a:ext uri="{FF2B5EF4-FFF2-40B4-BE49-F238E27FC236}">
                <a16:creationId xmlns:a16="http://schemas.microsoft.com/office/drawing/2014/main" id="{6525DC64-2031-3BC3-2BBC-1DD397145AC2}"/>
              </a:ext>
            </a:extLst>
          </p:cNvPr>
          <p:cNvSpPr>
            <a:spLocks noGrp="1"/>
          </p:cNvSpPr>
          <p:nvPr>
            <p:ph idx="1"/>
          </p:nvPr>
        </p:nvSpPr>
        <p:spPr/>
        <p:txBody>
          <a:bodyPr/>
          <a:lstStyle/>
          <a:p>
            <a:pPr marL="0" indent="0">
              <a:buNone/>
            </a:pPr>
            <a:r>
              <a:rPr lang="da-DK" dirty="0"/>
              <a:t>Læs </a:t>
            </a:r>
            <a:r>
              <a:rPr lang="da-DK" dirty="0">
                <a:hlinkClick r:id="rId3"/>
              </a:rPr>
              <a:t>Uligheden er rekordhøj: Regeringens politik sætter yderligere turbo på, siger professorer</a:t>
            </a:r>
            <a:endParaRPr lang="da-DK" dirty="0"/>
          </a:p>
          <a:p>
            <a:pPr marL="514350" indent="-514350">
              <a:buFont typeface="+mj-lt"/>
              <a:buAutoNum type="arabicPeriod"/>
            </a:pPr>
            <a:r>
              <a:rPr lang="da-DK" dirty="0"/>
              <a:t>Undersøg, hvad </a:t>
            </a:r>
            <a:r>
              <a:rPr lang="da-DK" dirty="0" err="1"/>
              <a:t>gini</a:t>
            </a:r>
            <a:r>
              <a:rPr lang="da-DK" dirty="0"/>
              <a:t>-koefficienten anvendes til</a:t>
            </a:r>
          </a:p>
          <a:p>
            <a:pPr marL="514350" indent="-514350">
              <a:buFont typeface="+mj-lt"/>
              <a:buAutoNum type="arabicPeriod"/>
            </a:pPr>
            <a:r>
              <a:rPr lang="da-DK" dirty="0"/>
              <a:t>Identificer hovedpointerne i artiklen</a:t>
            </a:r>
          </a:p>
          <a:p>
            <a:pPr marL="514350" indent="-514350">
              <a:buFont typeface="+mj-lt"/>
              <a:buAutoNum type="arabicPeriod"/>
            </a:pPr>
            <a:r>
              <a:rPr lang="da-DK" dirty="0"/>
              <a:t>Diskuter med afsæt i citatet ”</a:t>
            </a:r>
            <a:r>
              <a:rPr lang="da-DK" b="0" i="0" dirty="0">
                <a:solidFill>
                  <a:srgbClr val="333333"/>
                </a:solidFill>
                <a:effectLst/>
                <a:latin typeface="Publik"/>
              </a:rPr>
              <a:t>Ifølge undersøgelser har lande med høj økonomisk ulighed også har en høj grad af ulykkelige borgere. Derfor er udviklingen vigtig at holde sig for øje, mener Bent Greve.” årsagerne til at ulighed skaber ulykkelige borgere. Inddrag viden om social arv og Pierre Bourdieu.</a:t>
            </a:r>
            <a:endParaRPr lang="da-DK" dirty="0"/>
          </a:p>
          <a:p>
            <a:pPr marL="514350" indent="-514350">
              <a:buFont typeface="+mj-lt"/>
              <a:buAutoNum type="arabicPeriod"/>
            </a:pPr>
            <a:endParaRPr lang="da-DK" dirty="0"/>
          </a:p>
        </p:txBody>
      </p:sp>
    </p:spTree>
    <p:extLst>
      <p:ext uri="{BB962C8B-B14F-4D97-AF65-F5344CB8AC3E}">
        <p14:creationId xmlns:p14="http://schemas.microsoft.com/office/powerpoint/2010/main" val="10891813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1EF7C5F-B590-2E72-63DD-DCE92FA200F2}"/>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0D77CBC2-56AF-06DA-4C81-4866A1B17569}"/>
              </a:ext>
            </a:extLst>
          </p:cNvPr>
          <p:cNvSpPr>
            <a:spLocks noGrp="1"/>
          </p:cNvSpPr>
          <p:nvPr>
            <p:ph idx="1"/>
          </p:nvPr>
        </p:nvSpPr>
        <p:spPr/>
        <p:txBody>
          <a:bodyPr/>
          <a:lstStyle/>
          <a:p>
            <a:endParaRPr lang="da-DK"/>
          </a:p>
        </p:txBody>
      </p:sp>
      <p:pic>
        <p:nvPicPr>
          <p:cNvPr id="5" name="Billede 4">
            <a:extLst>
              <a:ext uri="{FF2B5EF4-FFF2-40B4-BE49-F238E27FC236}">
                <a16:creationId xmlns:a16="http://schemas.microsoft.com/office/drawing/2014/main" id="{72C7865B-E94B-1A5A-A109-797EBF9512A5}"/>
              </a:ext>
            </a:extLst>
          </p:cNvPr>
          <p:cNvPicPr>
            <a:picLocks noChangeAspect="1"/>
          </p:cNvPicPr>
          <p:nvPr/>
        </p:nvPicPr>
        <p:blipFill>
          <a:blip r:embed="rId2"/>
          <a:stretch>
            <a:fillRect/>
          </a:stretch>
        </p:blipFill>
        <p:spPr>
          <a:xfrm>
            <a:off x="1082842" y="485646"/>
            <a:ext cx="9663112" cy="6274348"/>
          </a:xfrm>
          <a:prstGeom prst="rect">
            <a:avLst/>
          </a:prstGeom>
        </p:spPr>
      </p:pic>
    </p:spTree>
    <p:extLst>
      <p:ext uri="{BB962C8B-B14F-4D97-AF65-F5344CB8AC3E}">
        <p14:creationId xmlns:p14="http://schemas.microsoft.com/office/powerpoint/2010/main" val="2928255875"/>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9965</TotalTime>
  <Words>278</Words>
  <Application>Microsoft Office PowerPoint</Application>
  <PresentationFormat>Widescreen</PresentationFormat>
  <Paragraphs>48</Paragraphs>
  <Slides>17</Slides>
  <Notes>1</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17</vt:i4>
      </vt:variant>
    </vt:vector>
  </HeadingPairs>
  <TitlesOfParts>
    <vt:vector size="23" baseType="lpstr">
      <vt:lpstr>Arial</vt:lpstr>
      <vt:lpstr>Calibri</vt:lpstr>
      <vt:lpstr>Calibri Light</vt:lpstr>
      <vt:lpstr>Publik</vt:lpstr>
      <vt:lpstr>Wingdings</vt:lpstr>
      <vt:lpstr>Office-tema</vt:lpstr>
      <vt:lpstr>Samfundsfag</vt:lpstr>
      <vt:lpstr>Modul 2: Social arv i Danmark</vt:lpstr>
      <vt:lpstr>Struktur:</vt:lpstr>
      <vt:lpstr>Introduktion af jer</vt:lpstr>
      <vt:lpstr>Samfundsfag c-niveau</vt:lpstr>
      <vt:lpstr>Noter i samfundsfag </vt:lpstr>
      <vt:lpstr>PowerPoint-præsentation</vt:lpstr>
      <vt:lpstr>Kvantitativ metode</vt:lpstr>
      <vt:lpstr>Kvalitativ metode</vt:lpstr>
      <vt:lpstr>Tjek-på-lektien</vt:lpstr>
      <vt:lpstr>PowerPoint-præsentation</vt:lpstr>
      <vt:lpstr>Aktualitet og samfundsfag</vt:lpstr>
      <vt:lpstr>Tjek-på-lektien</vt:lpstr>
      <vt:lpstr>PowerPoint-præsentation</vt:lpstr>
      <vt:lpstr>Indkomstudviklingen i Danmark i perioden 2002-2017, indeks, faste priser</vt:lpstr>
      <vt:lpstr>Udviklingen i ulighed i Danmark</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Introduktion</dc:title>
  <dc:creator>Christoffer Østergaard</dc:creator>
  <cp:lastModifiedBy>Christoffer Østergaard Carstens</cp:lastModifiedBy>
  <cp:revision>448</cp:revision>
  <dcterms:created xsi:type="dcterms:W3CDTF">2019-11-18T13:34:44Z</dcterms:created>
  <dcterms:modified xsi:type="dcterms:W3CDTF">2024-11-21T09:25:41Z</dcterms:modified>
</cp:coreProperties>
</file>