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9"/>
  </p:notesMasterIdLst>
  <p:handoutMasterIdLst>
    <p:handoutMasterId r:id="rId20"/>
  </p:handoutMasterIdLst>
  <p:sldIdLst>
    <p:sldId id="264" r:id="rId5"/>
    <p:sldId id="324" r:id="rId6"/>
    <p:sldId id="323" r:id="rId7"/>
    <p:sldId id="325" r:id="rId8"/>
    <p:sldId id="321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12" r:id="rId18"/>
  </p:sldIdLst>
  <p:sldSz cx="12192000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BFABFB-0ACA-4B4C-B434-0E576EBBEF20}" v="6" dt="2024-09-17T06:11:43.7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19" autoAdjust="0"/>
  </p:normalViewPr>
  <p:slideViewPr>
    <p:cSldViewPr snapToGrid="0">
      <p:cViewPr varScale="1">
        <p:scale>
          <a:sx n="76" d="100"/>
          <a:sy n="76" d="100"/>
        </p:scale>
        <p:origin x="26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7" d="100"/>
          <a:sy n="87" d="100"/>
        </p:scale>
        <p:origin x="3810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Hauervig" userId="a35a7c7c-5fb9-4c6a-96b7-abddfd9a80ae" providerId="ADAL" clId="{BBBFABFB-0ACA-4B4C-B434-0E576EBBEF20}"/>
    <pc:docChg chg="undo custSel addSld delSld modSld sldOrd">
      <pc:chgData name="Andreas Hauervig" userId="a35a7c7c-5fb9-4c6a-96b7-abddfd9a80ae" providerId="ADAL" clId="{BBBFABFB-0ACA-4B4C-B434-0E576EBBEF20}" dt="2024-09-17T11:10:43.827" v="102" actId="20577"/>
      <pc:docMkLst>
        <pc:docMk/>
      </pc:docMkLst>
      <pc:sldChg chg="addSp modSp add del mod">
        <pc:chgData name="Andreas Hauervig" userId="a35a7c7c-5fb9-4c6a-96b7-abddfd9a80ae" providerId="ADAL" clId="{BBBFABFB-0ACA-4B4C-B434-0E576EBBEF20}" dt="2024-09-17T06:11:19.298" v="82" actId="47"/>
        <pc:sldMkLst>
          <pc:docMk/>
          <pc:sldMk cId="3874859868" sldId="322"/>
        </pc:sldMkLst>
        <pc:spChg chg="mod">
          <ac:chgData name="Andreas Hauervig" userId="a35a7c7c-5fb9-4c6a-96b7-abddfd9a80ae" providerId="ADAL" clId="{BBBFABFB-0ACA-4B4C-B434-0E576EBBEF20}" dt="2024-09-17T02:39:22.517" v="27" actId="20577"/>
          <ac:spMkLst>
            <pc:docMk/>
            <pc:sldMk cId="3874859868" sldId="322"/>
            <ac:spMk id="2" creationId="{D494715F-1C59-560C-0CB3-08A8AC53965D}"/>
          </ac:spMkLst>
        </pc:spChg>
        <pc:spChg chg="add mod">
          <ac:chgData name="Andreas Hauervig" userId="a35a7c7c-5fb9-4c6a-96b7-abddfd9a80ae" providerId="ADAL" clId="{BBBFABFB-0ACA-4B4C-B434-0E576EBBEF20}" dt="2024-09-17T06:10:10.636" v="56" actId="20577"/>
          <ac:spMkLst>
            <pc:docMk/>
            <pc:sldMk cId="3874859868" sldId="322"/>
            <ac:spMk id="3" creationId="{60B063CC-63AA-7AA1-34BF-E516504BEB5A}"/>
          </ac:spMkLst>
        </pc:spChg>
        <pc:picChg chg="mod">
          <ac:chgData name="Andreas Hauervig" userId="a35a7c7c-5fb9-4c6a-96b7-abddfd9a80ae" providerId="ADAL" clId="{BBBFABFB-0ACA-4B4C-B434-0E576EBBEF20}" dt="2024-09-17T06:09:41.399" v="32" actId="14100"/>
          <ac:picMkLst>
            <pc:docMk/>
            <pc:sldMk cId="3874859868" sldId="322"/>
            <ac:picMk id="6146" creationId="{4713D68C-35A7-DF06-B065-7C6320831FD2}"/>
          </ac:picMkLst>
        </pc:picChg>
      </pc:sldChg>
      <pc:sldChg chg="modSp add mod ord">
        <pc:chgData name="Andreas Hauervig" userId="a35a7c7c-5fb9-4c6a-96b7-abddfd9a80ae" providerId="ADAL" clId="{BBBFABFB-0ACA-4B4C-B434-0E576EBBEF20}" dt="2024-09-17T11:10:27.458" v="101"/>
        <pc:sldMkLst>
          <pc:docMk/>
          <pc:sldMk cId="1071389350" sldId="323"/>
        </pc:sldMkLst>
        <pc:spChg chg="mod">
          <ac:chgData name="Andreas Hauervig" userId="a35a7c7c-5fb9-4c6a-96b7-abddfd9a80ae" providerId="ADAL" clId="{BBBFABFB-0ACA-4B4C-B434-0E576EBBEF20}" dt="2024-09-17T06:11:33.065" v="96" actId="20577"/>
          <ac:spMkLst>
            <pc:docMk/>
            <pc:sldMk cId="1071389350" sldId="323"/>
            <ac:spMk id="2" creationId="{79EFEE3A-7DF0-F852-2F7E-CFB70C58ED22}"/>
          </ac:spMkLst>
        </pc:spChg>
        <pc:spChg chg="mod">
          <ac:chgData name="Andreas Hauervig" userId="a35a7c7c-5fb9-4c6a-96b7-abddfd9a80ae" providerId="ADAL" clId="{BBBFABFB-0ACA-4B4C-B434-0E576EBBEF20}" dt="2024-09-17T06:11:08.661" v="81" actId="20577"/>
          <ac:spMkLst>
            <pc:docMk/>
            <pc:sldMk cId="1071389350" sldId="323"/>
            <ac:spMk id="3" creationId="{2D04E77F-A227-B7CA-B61C-2AD8581AADB7}"/>
          </ac:spMkLst>
        </pc:spChg>
        <pc:picChg chg="mod">
          <ac:chgData name="Andreas Hauervig" userId="a35a7c7c-5fb9-4c6a-96b7-abddfd9a80ae" providerId="ADAL" clId="{BBBFABFB-0ACA-4B4C-B434-0E576EBBEF20}" dt="2024-09-17T06:11:43.736" v="99" actId="1076"/>
          <ac:picMkLst>
            <pc:docMk/>
            <pc:sldMk cId="1071389350" sldId="323"/>
            <ac:picMk id="4" creationId="{B7278BE7-9D32-CA18-4772-C2811AB7208B}"/>
          </ac:picMkLst>
        </pc:picChg>
      </pc:sldChg>
      <pc:sldChg chg="modSp add mod">
        <pc:chgData name="Andreas Hauervig" userId="a35a7c7c-5fb9-4c6a-96b7-abddfd9a80ae" providerId="ADAL" clId="{BBBFABFB-0ACA-4B4C-B434-0E576EBBEF20}" dt="2024-09-17T11:10:43.827" v="102" actId="20577"/>
        <pc:sldMkLst>
          <pc:docMk/>
          <pc:sldMk cId="3636083754" sldId="324"/>
        </pc:sldMkLst>
        <pc:spChg chg="mod">
          <ac:chgData name="Andreas Hauervig" userId="a35a7c7c-5fb9-4c6a-96b7-abddfd9a80ae" providerId="ADAL" clId="{BBBFABFB-0ACA-4B4C-B434-0E576EBBEF20}" dt="2024-09-17T11:10:43.827" v="102" actId="20577"/>
          <ac:spMkLst>
            <pc:docMk/>
            <pc:sldMk cId="3636083754" sldId="324"/>
            <ac:spMk id="3" creationId="{5EC48A91-46A5-2B88-042E-C3B69A502030}"/>
          </ac:spMkLst>
        </pc:spChg>
      </pc:sldChg>
      <pc:sldChg chg="modSp add mod">
        <pc:chgData name="Andreas Hauervig" userId="a35a7c7c-5fb9-4c6a-96b7-abddfd9a80ae" providerId="ADAL" clId="{BBBFABFB-0ACA-4B4C-B434-0E576EBBEF20}" dt="2024-09-17T02:39:52.876" v="31" actId="20577"/>
        <pc:sldMkLst>
          <pc:docMk/>
          <pc:sldMk cId="2155491007" sldId="325"/>
        </pc:sldMkLst>
        <pc:spChg chg="mod">
          <ac:chgData name="Andreas Hauervig" userId="a35a7c7c-5fb9-4c6a-96b7-abddfd9a80ae" providerId="ADAL" clId="{BBBFABFB-0ACA-4B4C-B434-0E576EBBEF20}" dt="2024-09-17T02:39:52.876" v="31" actId="20577"/>
          <ac:spMkLst>
            <pc:docMk/>
            <pc:sldMk cId="2155491007" sldId="325"/>
            <ac:spMk id="3" creationId="{94864E53-6CB6-4F99-EE82-94DCECF07610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A66772-F185-4D58-B8BB-E9370D7A7A2B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 rtlCol="0"/>
        <a:lstStyle/>
        <a:p>
          <a:pPr rtl="0"/>
          <a:endParaRPr lang="en-US"/>
        </a:p>
      </dgm:t>
    </dgm:pt>
    <dgm:pt modelId="{40FC4FFE-8987-4A26-B7F4-8A516F18ADAE}">
      <dgm:prSet/>
      <dgm:spPr/>
      <dgm:t>
        <a:bodyPr rtlCol="0"/>
        <a:lstStyle/>
        <a:p>
          <a:pPr>
            <a:lnSpc>
              <a:spcPct val="100000"/>
            </a:lnSpc>
            <a:defRPr cap="all"/>
          </a:pPr>
          <a:r>
            <a:rPr lang="da-DK" noProof="0" dirty="0" err="1"/>
            <a:t>Lorem</a:t>
          </a:r>
          <a:r>
            <a:rPr lang="da-DK" noProof="0" dirty="0"/>
            <a:t> </a:t>
          </a:r>
          <a:r>
            <a:rPr lang="da-DK" noProof="0" dirty="0" err="1"/>
            <a:t>ipsum</a:t>
          </a:r>
          <a:r>
            <a:rPr lang="da-DK" noProof="0" dirty="0"/>
            <a:t> </a:t>
          </a:r>
          <a:r>
            <a:rPr lang="da-DK" noProof="0" dirty="0" err="1"/>
            <a:t>dolor</a:t>
          </a:r>
          <a:r>
            <a:rPr lang="da-DK" noProof="0" dirty="0"/>
            <a:t> sit </a:t>
          </a:r>
          <a:r>
            <a:rPr lang="da-DK" noProof="0" dirty="0" err="1"/>
            <a:t>amet</a:t>
          </a:r>
          <a:endParaRPr lang="da-DK" noProof="0" dirty="0"/>
        </a:p>
      </dgm:t>
    </dgm:pt>
    <dgm:pt modelId="{CAD7EF86-FB23-41F6-BF42-040B36DEFDB1}" type="parTrans" cxnId="{C7AD8469-3C68-4AF9-AB82-79B0043AA120}">
      <dgm:prSet/>
      <dgm:spPr/>
      <dgm:t>
        <a:bodyPr rtlCol="0"/>
        <a:lstStyle/>
        <a:p>
          <a:pPr rtl="0"/>
          <a:endParaRPr lang="da-DK" noProof="0" dirty="0"/>
        </a:p>
      </dgm:t>
    </dgm:pt>
    <dgm:pt modelId="{5B62599A-5C9B-48E7-896E-EA782AC60C8B}" type="sibTrans" cxnId="{C7AD8469-3C68-4AF9-AB82-79B0043AA120}">
      <dgm:prSet/>
      <dgm:spPr/>
      <dgm:t>
        <a:bodyPr rtlCol="0"/>
        <a:lstStyle/>
        <a:p>
          <a:pPr rtl="0"/>
          <a:endParaRPr lang="da-DK" noProof="0" dirty="0"/>
        </a:p>
      </dgm:t>
    </dgm:pt>
    <dgm:pt modelId="{49225C73-1633-42F1-AB3B-7CB183E5F8B8}">
      <dgm:prSet/>
      <dgm:spPr/>
      <dgm:t>
        <a:bodyPr rtlCol="0"/>
        <a:lstStyle/>
        <a:p>
          <a:pPr>
            <a:lnSpc>
              <a:spcPct val="100000"/>
            </a:lnSpc>
            <a:defRPr cap="all"/>
          </a:pPr>
          <a:r>
            <a:rPr lang="da-DK" noProof="0" dirty="0" err="1"/>
            <a:t>Lorem</a:t>
          </a:r>
          <a:r>
            <a:rPr lang="da-DK" noProof="0" dirty="0"/>
            <a:t> </a:t>
          </a:r>
          <a:r>
            <a:rPr lang="da-DK" noProof="0" dirty="0" err="1"/>
            <a:t>ipsum</a:t>
          </a:r>
          <a:r>
            <a:rPr lang="da-DK" noProof="0" dirty="0"/>
            <a:t> </a:t>
          </a:r>
          <a:r>
            <a:rPr lang="da-DK" noProof="0" dirty="0" err="1"/>
            <a:t>dolor</a:t>
          </a:r>
          <a:r>
            <a:rPr lang="da-DK" noProof="0" dirty="0"/>
            <a:t> sit </a:t>
          </a:r>
          <a:r>
            <a:rPr lang="da-DK" noProof="0" dirty="0" err="1"/>
            <a:t>amet</a:t>
          </a:r>
          <a:endParaRPr lang="da-DK" noProof="0" dirty="0"/>
        </a:p>
      </dgm:t>
    </dgm:pt>
    <dgm:pt modelId="{1A0E2090-1D4F-438A-8766-B6030CE01ADD}" type="parTrans" cxnId="{A9154303-8225-4248-91DC-1B0156A35F07}">
      <dgm:prSet/>
      <dgm:spPr/>
      <dgm:t>
        <a:bodyPr rtlCol="0"/>
        <a:lstStyle/>
        <a:p>
          <a:pPr rtl="0"/>
          <a:endParaRPr lang="da-DK" noProof="0" dirty="0"/>
        </a:p>
      </dgm:t>
    </dgm:pt>
    <dgm:pt modelId="{9646853A-8964-4519-A5B1-0B7D18B2983D}" type="sibTrans" cxnId="{A9154303-8225-4248-91DC-1B0156A35F07}">
      <dgm:prSet/>
      <dgm:spPr/>
      <dgm:t>
        <a:bodyPr rtlCol="0"/>
        <a:lstStyle/>
        <a:p>
          <a:pPr rtl="0"/>
          <a:endParaRPr lang="da-DK" noProof="0" dirty="0"/>
        </a:p>
      </dgm:t>
    </dgm:pt>
    <dgm:pt modelId="{1C383F32-22E8-4F62-A3E0-BDC3D5F48992}">
      <dgm:prSet/>
      <dgm:spPr/>
      <dgm:t>
        <a:bodyPr rtlCol="0"/>
        <a:lstStyle/>
        <a:p>
          <a:pPr>
            <a:lnSpc>
              <a:spcPct val="100000"/>
            </a:lnSpc>
            <a:defRPr cap="all"/>
          </a:pPr>
          <a:r>
            <a:rPr lang="da-DK" noProof="0" dirty="0" err="1"/>
            <a:t>Lorem</a:t>
          </a:r>
          <a:r>
            <a:rPr lang="da-DK" noProof="0" dirty="0"/>
            <a:t> </a:t>
          </a:r>
          <a:r>
            <a:rPr lang="da-DK" noProof="0" dirty="0" err="1"/>
            <a:t>Ipsum</a:t>
          </a:r>
          <a:r>
            <a:rPr lang="da-DK" noProof="0" dirty="0"/>
            <a:t> </a:t>
          </a:r>
          <a:r>
            <a:rPr lang="da-DK" noProof="0" dirty="0" err="1"/>
            <a:t>Dolor</a:t>
          </a:r>
          <a:r>
            <a:rPr lang="da-DK" noProof="0" dirty="0"/>
            <a:t> Sit </a:t>
          </a:r>
          <a:r>
            <a:rPr lang="da-DK" noProof="0" dirty="0" err="1"/>
            <a:t>Amet</a:t>
          </a:r>
          <a:endParaRPr lang="da-DK" noProof="0" dirty="0"/>
        </a:p>
      </dgm:t>
    </dgm:pt>
    <dgm:pt modelId="{A7920A2F-3244-4159-AF04-6A1D38B7B317}" type="parTrans" cxnId="{C4CCE57E-E871-46D6-BAD5-880252C95D22}">
      <dgm:prSet/>
      <dgm:spPr/>
      <dgm:t>
        <a:bodyPr rtlCol="0"/>
        <a:lstStyle/>
        <a:p>
          <a:pPr rtl="0"/>
          <a:endParaRPr lang="da-DK" noProof="0" dirty="0"/>
        </a:p>
      </dgm:t>
    </dgm:pt>
    <dgm:pt modelId="{8500F72A-2C6D-4FDF-9C1D-CA691380EB0B}" type="sibTrans" cxnId="{C4CCE57E-E871-46D6-BAD5-880252C95D22}">
      <dgm:prSet/>
      <dgm:spPr/>
      <dgm:t>
        <a:bodyPr rtlCol="0"/>
        <a:lstStyle/>
        <a:p>
          <a:pPr rtl="0"/>
          <a:endParaRPr lang="da-DK" noProof="0" dirty="0"/>
        </a:p>
      </dgm:t>
    </dgm:pt>
    <dgm:pt modelId="{B6056BFB-47D7-4C5F-BA11-2CB63C56A52D}" type="pres">
      <dgm:prSet presAssocID="{01A66772-F185-4D58-B8BB-E9370D7A7A2B}" presName="root" presStyleCnt="0">
        <dgm:presLayoutVars>
          <dgm:dir/>
          <dgm:resizeHandles val="exact"/>
        </dgm:presLayoutVars>
      </dgm:prSet>
      <dgm:spPr/>
    </dgm:pt>
    <dgm:pt modelId="{311B26C8-22B1-4363-B621-DD56FB7418C8}" type="pres">
      <dgm:prSet presAssocID="{40FC4FFE-8987-4A26-B7F4-8A516F18ADAE}" presName="compNode" presStyleCnt="0"/>
      <dgm:spPr/>
    </dgm:pt>
    <dgm:pt modelId="{A201D7A7-914C-4D24-8B82-EE40155AB0BE}" type="pres">
      <dgm:prSet presAssocID="{40FC4FFE-8987-4A26-B7F4-8A516F18ADAE}" presName="iconBgRect" presStyleLbl="bgShp" presStyleIdx="0" presStyleCnt="3"/>
      <dgm:spPr>
        <a:prstGeom prst="ellipse">
          <a:avLst/>
        </a:prstGeom>
      </dgm:spPr>
    </dgm:pt>
    <dgm:pt modelId="{8FA2F131-CD01-4CBD-B7A5-1B9B5E7F0402}" type="pres">
      <dgm:prSet presAssocID="{40FC4FFE-8987-4A26-B7F4-8A516F18ADA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owers in pot"/>
        </a:ext>
      </dgm:extLst>
    </dgm:pt>
    <dgm:pt modelId="{F755F00C-B2DB-4097-B4BC-8F1BACC938B7}" type="pres">
      <dgm:prSet presAssocID="{40FC4FFE-8987-4A26-B7F4-8A516F18ADAE}" presName="spaceRect" presStyleCnt="0"/>
      <dgm:spPr/>
    </dgm:pt>
    <dgm:pt modelId="{08F4E96D-0DB6-4476-8C51-7CC7EC2F227B}" type="pres">
      <dgm:prSet presAssocID="{40FC4FFE-8987-4A26-B7F4-8A516F18ADAE}" presName="textRect" presStyleLbl="revTx" presStyleIdx="0" presStyleCnt="3">
        <dgm:presLayoutVars>
          <dgm:chMax val="1"/>
          <dgm:chPref val="1"/>
        </dgm:presLayoutVars>
      </dgm:prSet>
      <dgm:spPr/>
    </dgm:pt>
    <dgm:pt modelId="{5AB3C10D-885E-4522-AB39-7ED4318D191A}" type="pres">
      <dgm:prSet presAssocID="{5B62599A-5C9B-48E7-896E-EA782AC60C8B}" presName="sibTrans" presStyleCnt="0"/>
      <dgm:spPr/>
    </dgm:pt>
    <dgm:pt modelId="{2F278BF9-E1B2-4A1C-B065-C19A7B904219}" type="pres">
      <dgm:prSet presAssocID="{49225C73-1633-42F1-AB3B-7CB183E5F8B8}" presName="compNode" presStyleCnt="0"/>
      <dgm:spPr/>
    </dgm:pt>
    <dgm:pt modelId="{543C18BC-1989-44B2-9862-C670C61D3452}" type="pres">
      <dgm:prSet presAssocID="{49225C73-1633-42F1-AB3B-7CB183E5F8B8}" presName="iconBgRect" presStyleLbl="bgShp" presStyleIdx="1" presStyleCnt="3"/>
      <dgm:spPr>
        <a:prstGeom prst="ellipse">
          <a:avLst/>
        </a:prstGeom>
      </dgm:spPr>
    </dgm:pt>
    <dgm:pt modelId="{E94F35BC-9C76-400A-BBCA-0032259E2E5A}" type="pres">
      <dgm:prSet presAssocID="{49225C73-1633-42F1-AB3B-7CB183E5F8B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503A6D04-9ADD-43CC-9847-497CD48F2D11}" type="pres">
      <dgm:prSet presAssocID="{49225C73-1633-42F1-AB3B-7CB183E5F8B8}" presName="spaceRect" presStyleCnt="0"/>
      <dgm:spPr/>
    </dgm:pt>
    <dgm:pt modelId="{20363298-B2A6-463D-A7BE-F9F67404E389}" type="pres">
      <dgm:prSet presAssocID="{49225C73-1633-42F1-AB3B-7CB183E5F8B8}" presName="textRect" presStyleLbl="revTx" presStyleIdx="1" presStyleCnt="3">
        <dgm:presLayoutVars>
          <dgm:chMax val="1"/>
          <dgm:chPref val="1"/>
        </dgm:presLayoutVars>
      </dgm:prSet>
      <dgm:spPr/>
    </dgm:pt>
    <dgm:pt modelId="{A47947BB-708D-4F7E-B072-3C2E42B34B24}" type="pres">
      <dgm:prSet presAssocID="{9646853A-8964-4519-A5B1-0B7D18B2983D}" presName="sibTrans" presStyleCnt="0"/>
      <dgm:spPr/>
    </dgm:pt>
    <dgm:pt modelId="{BDCD0AC9-D564-4025-AD8A-36664A6CBE31}" type="pres">
      <dgm:prSet presAssocID="{1C383F32-22E8-4F62-A3E0-BDC3D5F48992}" presName="compNode" presStyleCnt="0"/>
      <dgm:spPr/>
    </dgm:pt>
    <dgm:pt modelId="{5BDDFF18-9AEC-4E5E-B9AA-33D86F01A63E}" type="pres">
      <dgm:prSet presAssocID="{1C383F32-22E8-4F62-A3E0-BDC3D5F48992}" presName="iconBgRect" presStyleLbl="bgShp" presStyleIdx="2" presStyleCnt="3"/>
      <dgm:spPr>
        <a:prstGeom prst="ellipse">
          <a:avLst/>
        </a:prstGeom>
      </dgm:spPr>
    </dgm:pt>
    <dgm:pt modelId="{F09AEBFF-D2D3-4FFF-AD65-C3CEAEEB10F2}" type="pres">
      <dgm:prSet presAssocID="{1C383F32-22E8-4F62-A3E0-BDC3D5F4899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ee"/>
        </a:ext>
      </dgm:extLst>
    </dgm:pt>
    <dgm:pt modelId="{F2EBFBCF-0520-415A-A886-3C4F90D208EF}" type="pres">
      <dgm:prSet presAssocID="{1C383F32-22E8-4F62-A3E0-BDC3D5F48992}" presName="spaceRect" presStyleCnt="0"/>
      <dgm:spPr/>
    </dgm:pt>
    <dgm:pt modelId="{AB9CAFAA-6939-48A6-A89B-19D1A94B9EA1}" type="pres">
      <dgm:prSet presAssocID="{1C383F32-22E8-4F62-A3E0-BDC3D5F48992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9154303-8225-4248-91DC-1B0156A35F07}" srcId="{01A66772-F185-4D58-B8BB-E9370D7A7A2B}" destId="{49225C73-1633-42F1-AB3B-7CB183E5F8B8}" srcOrd="1" destOrd="0" parTransId="{1A0E2090-1D4F-438A-8766-B6030CE01ADD}" sibTransId="{9646853A-8964-4519-A5B1-0B7D18B2983D}"/>
    <dgm:cxn modelId="{BA953D32-2DFF-47FE-AF26-C6B9E63D38DF}" type="presOf" srcId="{49225C73-1633-42F1-AB3B-7CB183E5F8B8}" destId="{20363298-B2A6-463D-A7BE-F9F67404E389}" srcOrd="0" destOrd="0" presId="urn:microsoft.com/office/officeart/2018/5/layout/IconLeafLabelList"/>
    <dgm:cxn modelId="{EC450542-0ED9-4BD6-9E85-5709B80794C5}" type="presOf" srcId="{01A66772-F185-4D58-B8BB-E9370D7A7A2B}" destId="{B6056BFB-47D7-4C5F-BA11-2CB63C56A52D}" srcOrd="0" destOrd="0" presId="urn:microsoft.com/office/officeart/2018/5/layout/IconLeafLabelList"/>
    <dgm:cxn modelId="{C7AD8469-3C68-4AF9-AB82-79B0043AA120}" srcId="{01A66772-F185-4D58-B8BB-E9370D7A7A2B}" destId="{40FC4FFE-8987-4A26-B7F4-8A516F18ADAE}" srcOrd="0" destOrd="0" parTransId="{CAD7EF86-FB23-41F6-BF42-040B36DEFDB1}" sibTransId="{5B62599A-5C9B-48E7-896E-EA782AC60C8B}"/>
    <dgm:cxn modelId="{C4CCE57E-E871-46D6-BAD5-880252C95D22}" srcId="{01A66772-F185-4D58-B8BB-E9370D7A7A2B}" destId="{1C383F32-22E8-4F62-A3E0-BDC3D5F48992}" srcOrd="2" destOrd="0" parTransId="{A7920A2F-3244-4159-AF04-6A1D38B7B317}" sibTransId="{8500F72A-2C6D-4FDF-9C1D-CA691380EB0B}"/>
    <dgm:cxn modelId="{D55FAE9C-CF3C-44F3-9D1E-DE6DF574E6D9}" type="presOf" srcId="{1C383F32-22E8-4F62-A3E0-BDC3D5F48992}" destId="{AB9CAFAA-6939-48A6-A89B-19D1A94B9EA1}" srcOrd="0" destOrd="0" presId="urn:microsoft.com/office/officeart/2018/5/layout/IconLeafLabelList"/>
    <dgm:cxn modelId="{A85983B4-FADF-419C-BC71-B5F0871C3055}" type="presOf" srcId="{40FC4FFE-8987-4A26-B7F4-8A516F18ADAE}" destId="{08F4E96D-0DB6-4476-8C51-7CC7EC2F227B}" srcOrd="0" destOrd="0" presId="urn:microsoft.com/office/officeart/2018/5/layout/IconLeafLabelList"/>
    <dgm:cxn modelId="{A3E74EE8-8900-4EBD-8983-3BF0AFD6DCC7}" type="presParOf" srcId="{B6056BFB-47D7-4C5F-BA11-2CB63C56A52D}" destId="{311B26C8-22B1-4363-B621-DD56FB7418C8}" srcOrd="0" destOrd="0" presId="urn:microsoft.com/office/officeart/2018/5/layout/IconLeafLabelList"/>
    <dgm:cxn modelId="{044EA9E0-B51B-492A-BE32-015CEAD0BAC9}" type="presParOf" srcId="{311B26C8-22B1-4363-B621-DD56FB7418C8}" destId="{A201D7A7-914C-4D24-8B82-EE40155AB0BE}" srcOrd="0" destOrd="0" presId="urn:microsoft.com/office/officeart/2018/5/layout/IconLeafLabelList"/>
    <dgm:cxn modelId="{08373EC6-14CB-429D-9495-F32683B931D7}" type="presParOf" srcId="{311B26C8-22B1-4363-B621-DD56FB7418C8}" destId="{8FA2F131-CD01-4CBD-B7A5-1B9B5E7F0402}" srcOrd="1" destOrd="0" presId="urn:microsoft.com/office/officeart/2018/5/layout/IconLeafLabelList"/>
    <dgm:cxn modelId="{9AB500F0-62A2-4E73-B4F4-5056804C8D6A}" type="presParOf" srcId="{311B26C8-22B1-4363-B621-DD56FB7418C8}" destId="{F755F00C-B2DB-4097-B4BC-8F1BACC938B7}" srcOrd="2" destOrd="0" presId="urn:microsoft.com/office/officeart/2018/5/layout/IconLeafLabelList"/>
    <dgm:cxn modelId="{676606A7-6564-4CEB-ACE0-4FF9A3A04E67}" type="presParOf" srcId="{311B26C8-22B1-4363-B621-DD56FB7418C8}" destId="{08F4E96D-0DB6-4476-8C51-7CC7EC2F227B}" srcOrd="3" destOrd="0" presId="urn:microsoft.com/office/officeart/2018/5/layout/IconLeafLabelList"/>
    <dgm:cxn modelId="{EAE0F94A-A454-4049-84F7-9EC90E847A03}" type="presParOf" srcId="{B6056BFB-47D7-4C5F-BA11-2CB63C56A52D}" destId="{5AB3C10D-885E-4522-AB39-7ED4318D191A}" srcOrd="1" destOrd="0" presId="urn:microsoft.com/office/officeart/2018/5/layout/IconLeafLabelList"/>
    <dgm:cxn modelId="{B0B5B21A-5ADD-4500-9A67-9B26AF543EBA}" type="presParOf" srcId="{B6056BFB-47D7-4C5F-BA11-2CB63C56A52D}" destId="{2F278BF9-E1B2-4A1C-B065-C19A7B904219}" srcOrd="2" destOrd="0" presId="urn:microsoft.com/office/officeart/2018/5/layout/IconLeafLabelList"/>
    <dgm:cxn modelId="{11FEAF2C-54F7-4E9C-A1D6-5FA0BF7F3665}" type="presParOf" srcId="{2F278BF9-E1B2-4A1C-B065-C19A7B904219}" destId="{543C18BC-1989-44B2-9862-C670C61D3452}" srcOrd="0" destOrd="0" presId="urn:microsoft.com/office/officeart/2018/5/layout/IconLeafLabelList"/>
    <dgm:cxn modelId="{92C17ECB-A80D-4A0E-95CF-40A53D32275F}" type="presParOf" srcId="{2F278BF9-E1B2-4A1C-B065-C19A7B904219}" destId="{E94F35BC-9C76-400A-BBCA-0032259E2E5A}" srcOrd="1" destOrd="0" presId="urn:microsoft.com/office/officeart/2018/5/layout/IconLeafLabelList"/>
    <dgm:cxn modelId="{54E5AE33-4BE6-44E7-871B-1103A0BA7A56}" type="presParOf" srcId="{2F278BF9-E1B2-4A1C-B065-C19A7B904219}" destId="{503A6D04-9ADD-43CC-9847-497CD48F2D11}" srcOrd="2" destOrd="0" presId="urn:microsoft.com/office/officeart/2018/5/layout/IconLeafLabelList"/>
    <dgm:cxn modelId="{3575FCA0-4FCE-460A-8D84-2C767D311A20}" type="presParOf" srcId="{2F278BF9-E1B2-4A1C-B065-C19A7B904219}" destId="{20363298-B2A6-463D-A7BE-F9F67404E389}" srcOrd="3" destOrd="0" presId="urn:microsoft.com/office/officeart/2018/5/layout/IconLeafLabelList"/>
    <dgm:cxn modelId="{4FD22448-C17B-4C43-BAB3-A0B7AA9BCE0D}" type="presParOf" srcId="{B6056BFB-47D7-4C5F-BA11-2CB63C56A52D}" destId="{A47947BB-708D-4F7E-B072-3C2E42B34B24}" srcOrd="3" destOrd="0" presId="urn:microsoft.com/office/officeart/2018/5/layout/IconLeafLabelList"/>
    <dgm:cxn modelId="{75E30F4F-0E76-457B-9D4F-CDE27C2F7F77}" type="presParOf" srcId="{B6056BFB-47D7-4C5F-BA11-2CB63C56A52D}" destId="{BDCD0AC9-D564-4025-AD8A-36664A6CBE31}" srcOrd="4" destOrd="0" presId="urn:microsoft.com/office/officeart/2018/5/layout/IconLeafLabelList"/>
    <dgm:cxn modelId="{C6A367E7-6A7C-42CB-94E4-8EA78AEF87BF}" type="presParOf" srcId="{BDCD0AC9-D564-4025-AD8A-36664A6CBE31}" destId="{5BDDFF18-9AEC-4E5E-B9AA-33D86F01A63E}" srcOrd="0" destOrd="0" presId="urn:microsoft.com/office/officeart/2018/5/layout/IconLeafLabelList"/>
    <dgm:cxn modelId="{B180CBEB-FA9F-4E52-8CA3-A65CB80BB91B}" type="presParOf" srcId="{BDCD0AC9-D564-4025-AD8A-36664A6CBE31}" destId="{F09AEBFF-D2D3-4FFF-AD65-C3CEAEEB10F2}" srcOrd="1" destOrd="0" presId="urn:microsoft.com/office/officeart/2018/5/layout/IconLeafLabelList"/>
    <dgm:cxn modelId="{170B020E-1E19-4EB4-A72C-4FCF01A7DD7E}" type="presParOf" srcId="{BDCD0AC9-D564-4025-AD8A-36664A6CBE31}" destId="{F2EBFBCF-0520-415A-A886-3C4F90D208EF}" srcOrd="2" destOrd="0" presId="urn:microsoft.com/office/officeart/2018/5/layout/IconLeafLabelList"/>
    <dgm:cxn modelId="{CADD8F7D-722C-42A0-AF21-39A3559F8D7B}" type="presParOf" srcId="{BDCD0AC9-D564-4025-AD8A-36664A6CBE31}" destId="{AB9CAFAA-6939-48A6-A89B-19D1A94B9EA1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01D7A7-914C-4D24-8B82-EE40155AB0BE}">
      <dsp:nvSpPr>
        <dsp:cNvPr id="0" name=""/>
        <dsp:cNvSpPr/>
      </dsp:nvSpPr>
      <dsp:spPr>
        <a:xfrm>
          <a:off x="616949" y="340539"/>
          <a:ext cx="1818562" cy="181856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A2F131-CD01-4CBD-B7A5-1B9B5E7F0402}">
      <dsp:nvSpPr>
        <dsp:cNvPr id="0" name=""/>
        <dsp:cNvSpPr/>
      </dsp:nvSpPr>
      <dsp:spPr>
        <a:xfrm>
          <a:off x="1004512" y="728102"/>
          <a:ext cx="1043437" cy="10434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F4E96D-0DB6-4476-8C51-7CC7EC2F227B}">
      <dsp:nvSpPr>
        <dsp:cNvPr id="0" name=""/>
        <dsp:cNvSpPr/>
      </dsp:nvSpPr>
      <dsp:spPr>
        <a:xfrm>
          <a:off x="35606" y="2725540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da-DK" sz="2300" kern="1200" noProof="0" dirty="0" err="1"/>
            <a:t>Lorem</a:t>
          </a:r>
          <a:r>
            <a:rPr lang="da-DK" sz="2300" kern="1200" noProof="0" dirty="0"/>
            <a:t> </a:t>
          </a:r>
          <a:r>
            <a:rPr lang="da-DK" sz="2300" kern="1200" noProof="0" dirty="0" err="1"/>
            <a:t>ipsum</a:t>
          </a:r>
          <a:r>
            <a:rPr lang="da-DK" sz="2300" kern="1200" noProof="0" dirty="0"/>
            <a:t> </a:t>
          </a:r>
          <a:r>
            <a:rPr lang="da-DK" sz="2300" kern="1200" noProof="0" dirty="0" err="1"/>
            <a:t>dolor</a:t>
          </a:r>
          <a:r>
            <a:rPr lang="da-DK" sz="2300" kern="1200" noProof="0" dirty="0"/>
            <a:t> sit </a:t>
          </a:r>
          <a:r>
            <a:rPr lang="da-DK" sz="2300" kern="1200" noProof="0" dirty="0" err="1"/>
            <a:t>amet</a:t>
          </a:r>
          <a:endParaRPr lang="da-DK" sz="2300" kern="1200" noProof="0" dirty="0"/>
        </a:p>
      </dsp:txBody>
      <dsp:txXfrm>
        <a:off x="35606" y="2725540"/>
        <a:ext cx="2981250" cy="720000"/>
      </dsp:txXfrm>
    </dsp:sp>
    <dsp:sp modelId="{543C18BC-1989-44B2-9862-C670C61D3452}">
      <dsp:nvSpPr>
        <dsp:cNvPr id="0" name=""/>
        <dsp:cNvSpPr/>
      </dsp:nvSpPr>
      <dsp:spPr>
        <a:xfrm>
          <a:off x="4119918" y="340539"/>
          <a:ext cx="1818562" cy="181856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4F35BC-9C76-400A-BBCA-0032259E2E5A}">
      <dsp:nvSpPr>
        <dsp:cNvPr id="0" name=""/>
        <dsp:cNvSpPr/>
      </dsp:nvSpPr>
      <dsp:spPr>
        <a:xfrm>
          <a:off x="4507481" y="728102"/>
          <a:ext cx="1043437" cy="10434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363298-B2A6-463D-A7BE-F9F67404E389}">
      <dsp:nvSpPr>
        <dsp:cNvPr id="0" name=""/>
        <dsp:cNvSpPr/>
      </dsp:nvSpPr>
      <dsp:spPr>
        <a:xfrm>
          <a:off x="3538574" y="2725540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da-DK" sz="2300" kern="1200" noProof="0" dirty="0" err="1"/>
            <a:t>Lorem</a:t>
          </a:r>
          <a:r>
            <a:rPr lang="da-DK" sz="2300" kern="1200" noProof="0" dirty="0"/>
            <a:t> </a:t>
          </a:r>
          <a:r>
            <a:rPr lang="da-DK" sz="2300" kern="1200" noProof="0" dirty="0" err="1"/>
            <a:t>ipsum</a:t>
          </a:r>
          <a:r>
            <a:rPr lang="da-DK" sz="2300" kern="1200" noProof="0" dirty="0"/>
            <a:t> </a:t>
          </a:r>
          <a:r>
            <a:rPr lang="da-DK" sz="2300" kern="1200" noProof="0" dirty="0" err="1"/>
            <a:t>dolor</a:t>
          </a:r>
          <a:r>
            <a:rPr lang="da-DK" sz="2300" kern="1200" noProof="0" dirty="0"/>
            <a:t> sit </a:t>
          </a:r>
          <a:r>
            <a:rPr lang="da-DK" sz="2300" kern="1200" noProof="0" dirty="0" err="1"/>
            <a:t>amet</a:t>
          </a:r>
          <a:endParaRPr lang="da-DK" sz="2300" kern="1200" noProof="0" dirty="0"/>
        </a:p>
      </dsp:txBody>
      <dsp:txXfrm>
        <a:off x="3538574" y="2725540"/>
        <a:ext cx="2981250" cy="720000"/>
      </dsp:txXfrm>
    </dsp:sp>
    <dsp:sp modelId="{5BDDFF18-9AEC-4E5E-B9AA-33D86F01A63E}">
      <dsp:nvSpPr>
        <dsp:cNvPr id="0" name=""/>
        <dsp:cNvSpPr/>
      </dsp:nvSpPr>
      <dsp:spPr>
        <a:xfrm>
          <a:off x="7622887" y="340539"/>
          <a:ext cx="1818562" cy="181856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9AEBFF-D2D3-4FFF-AD65-C3CEAEEB10F2}">
      <dsp:nvSpPr>
        <dsp:cNvPr id="0" name=""/>
        <dsp:cNvSpPr/>
      </dsp:nvSpPr>
      <dsp:spPr>
        <a:xfrm>
          <a:off x="8010450" y="728102"/>
          <a:ext cx="1043437" cy="104343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9CAFAA-6939-48A6-A89B-19D1A94B9EA1}">
      <dsp:nvSpPr>
        <dsp:cNvPr id="0" name=""/>
        <dsp:cNvSpPr/>
      </dsp:nvSpPr>
      <dsp:spPr>
        <a:xfrm>
          <a:off x="7041543" y="2725540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da-DK" sz="2300" kern="1200" noProof="0" dirty="0" err="1"/>
            <a:t>Lorem</a:t>
          </a:r>
          <a:r>
            <a:rPr lang="da-DK" sz="2300" kern="1200" noProof="0" dirty="0"/>
            <a:t> </a:t>
          </a:r>
          <a:r>
            <a:rPr lang="da-DK" sz="2300" kern="1200" noProof="0" dirty="0" err="1"/>
            <a:t>Ipsum</a:t>
          </a:r>
          <a:r>
            <a:rPr lang="da-DK" sz="2300" kern="1200" noProof="0" dirty="0"/>
            <a:t> </a:t>
          </a:r>
          <a:r>
            <a:rPr lang="da-DK" sz="2300" kern="1200" noProof="0" dirty="0" err="1"/>
            <a:t>Dolor</a:t>
          </a:r>
          <a:r>
            <a:rPr lang="da-DK" sz="2300" kern="1200" noProof="0" dirty="0"/>
            <a:t> Sit </a:t>
          </a:r>
          <a:r>
            <a:rPr lang="da-DK" sz="2300" kern="1200" noProof="0" dirty="0" err="1"/>
            <a:t>Amet</a:t>
          </a:r>
          <a:endParaRPr lang="da-DK" sz="2300" kern="1200" noProof="0" dirty="0"/>
        </a:p>
      </dsp:txBody>
      <dsp:txXfrm>
        <a:off x="7041543" y="2725540"/>
        <a:ext cx="29812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>
            <a:extLst>
              <a:ext uri="{FF2B5EF4-FFF2-40B4-BE49-F238E27FC236}">
                <a16:creationId xmlns:a16="http://schemas.microsoft.com/office/drawing/2014/main" id="{84DCFE70-832D-4037-919A-CDF79A2D90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F1568CF-5DAE-42CA-B90D-60622CA41BD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FE48843-F912-488F-A9EE-CD7764D0DB99}" type="datetime1">
              <a:rPr lang="da-DK" smtClean="0"/>
              <a:t>17-09-2024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67554CE-2393-4700-B8D7-2B3F8F9C179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1B821F7-34F1-4CBB-A985-1541800B24E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D3F5973-BE6F-46C7-A547-CC6A5087F90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97895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0280F0-2CF7-4A34-B0BA-7D4FCE24DDE1}" type="datetime1">
              <a:rPr lang="da-DK" smtClean="0"/>
              <a:pPr/>
              <a:t>13-09-2024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6456DE3-4E01-4AFD-AD42-42312842ED89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029615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da-DK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870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da-DK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a-DK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1904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 useBgFill="1">
        <p:nvSpPr>
          <p:cNvPr id="10" name="Rektangel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ktangel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ktangel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uppe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Lige forbindelse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Lige forbindelse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Lige forbindelse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629103" y="2244830"/>
            <a:ext cx="8933796" cy="2437232"/>
          </a:xfrm>
        </p:spPr>
        <p:txBody>
          <a:bodyPr tIns="45720" bIns="45720" rtlCol="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  <p:sp>
        <p:nvSpPr>
          <p:cNvPr id="20" name="Pladsholder til dato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 rtlCol="0"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fld id="{947AB75F-D703-4D30-806D-3D76BACE0938}" type="datetime1">
              <a:rPr lang="da-DK" noProof="0" smtClean="0"/>
              <a:t>13-09-2024</a:t>
            </a:fld>
            <a:endParaRPr lang="da-DK" noProof="0"/>
          </a:p>
        </p:txBody>
      </p:sp>
      <p:sp>
        <p:nvSpPr>
          <p:cNvPr id="21" name="Pladsholder til sidefod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da-DK" noProof="0"/>
          </a:p>
        </p:txBody>
      </p:sp>
      <p:sp>
        <p:nvSpPr>
          <p:cNvPr id="22" name="Pladsholder til slidenumm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184701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1011FA4-5171-4DD7-94AF-BE693E2C2C9B}" type="datetime1">
              <a:rPr lang="da-DK" noProof="0" smtClean="0"/>
              <a:t>13-09-2024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75881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 useBgFill="1">
        <p:nvSpPr>
          <p:cNvPr id="23" name="Rektangel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ktangel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ktangel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629156" y="2275165"/>
            <a:ext cx="8933688" cy="2406895"/>
          </a:xfrm>
        </p:spPr>
        <p:txBody>
          <a:bodyPr rtlCol="0"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Lige forbindelse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Lige forbindelse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Lige forbindelse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629156" y="4682062"/>
            <a:ext cx="8939784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fld id="{E24BEB2E-3EB1-49D0-9963-DA198D330700}" type="datetime1">
              <a:rPr lang="da-DK" noProof="0" smtClean="0"/>
              <a:t>13-09-2024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169732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06680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46176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0D6EEC-283E-4758-B98E-9F7FEBF750B9}" type="datetime1">
              <a:rPr lang="da-DK" noProof="0" smtClean="0"/>
              <a:t>13-09-2024</a:t>
            </a:fld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500582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069848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069848" y="2792472"/>
            <a:ext cx="4663440" cy="3163825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458712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458712" y="2792471"/>
            <a:ext cx="4663440" cy="3164509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DAD54AC-DA34-421D-8A96-8BDB75114035}" type="datetime1">
              <a:rPr lang="da-DK" noProof="0" smtClean="0"/>
              <a:t>13-09-2024</a:t>
            </a:fld>
            <a:endParaRPr lang="da-DK" noProof="0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020732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6CC968B-06E6-422E-ADA1-4F226BEB9FD2}" type="datetime1">
              <a:rPr lang="da-DK" noProof="0" smtClean="0"/>
              <a:t>13-09-2024</a:t>
            </a:fld>
            <a:endParaRPr lang="da-DK" noProof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073587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D4A0F9-320D-4242-8E76-66F6209D8C1E}" type="datetime1">
              <a:rPr lang="da-DK" noProof="0" smtClean="0"/>
              <a:t>13-09-2024</a:t>
            </a:fld>
            <a:endParaRPr lang="da-DK" noProof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375327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458200" y="607392"/>
            <a:ext cx="3161963" cy="1645920"/>
          </a:xfrm>
        </p:spPr>
        <p:txBody>
          <a:bodyPr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685800" y="609600"/>
            <a:ext cx="6858000" cy="5334000"/>
          </a:xfrm>
        </p:spPr>
        <p:txBody>
          <a:bodyPr rtlCol="0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8458200" y="2336800"/>
            <a:ext cx="3161963" cy="36068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8" name="Pladsholder til dato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F9AA5786-9B9A-4073-9419-283CAEB436DF}" type="datetime1">
              <a:rPr lang="da-DK" noProof="0" smtClean="0"/>
              <a:t>13-09-2024</a:t>
            </a:fld>
            <a:endParaRPr lang="da-DK" noProof="0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da-DK" noProof="0"/>
          </a:p>
        </p:txBody>
      </p:sp>
      <p:sp>
        <p:nvSpPr>
          <p:cNvPr id="11" name="Pladsholder til slidenumm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432160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ladsholder til billede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 rtlCol="0"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fld id="{E2BE22EB-DDF8-4823-BD96-BFBD51BE3A45}" type="datetime1">
              <a:rPr lang="da-DK" noProof="0" smtClean="0"/>
              <a:t>13-09-2024</a:t>
            </a:fld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 rtlCol="0"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 rtlCol="0"/>
          <a:lstStyle/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477250" y="603504"/>
            <a:ext cx="3144774" cy="1645920"/>
          </a:xfrm>
        </p:spPr>
        <p:txBody>
          <a:bodyPr rtlCol="0"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8477250" y="2386584"/>
            <a:ext cx="3144774" cy="3511296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</p:spTree>
    <p:extLst>
      <p:ext uri="{BB962C8B-B14F-4D97-AF65-F5344CB8AC3E}">
        <p14:creationId xmlns:p14="http://schemas.microsoft.com/office/powerpoint/2010/main" val="2099103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ktangel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7" name="Rektangel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ktangel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657865C4-AAB1-48E7-AC47-167CE360619A}" type="datetime1">
              <a:rPr lang="da-DK" noProof="0" smtClean="0"/>
              <a:t>13-09-2024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7209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youtube.com/watch?v=vzjPFLBnEfQ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2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 descr="blomsterillustrationer">
            <a:extLst>
              <a:ext uri="{FF2B5EF4-FFF2-40B4-BE49-F238E27FC236}">
                <a16:creationId xmlns:a16="http://schemas.microsoft.com/office/drawing/2014/main" id="{46768272-0F6A-4E58-A45C-F10D015D895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-839"/>
            <a:ext cx="12191980" cy="6858000"/>
          </a:xfrm>
          <a:prstGeom prst="rect">
            <a:avLst/>
          </a:prstGeom>
        </p:spPr>
      </p:pic>
      <p:sp useBgFill="1">
        <p:nvSpPr>
          <p:cNvPr id="73" name="Rektangel 72">
            <a:extLst>
              <a:ext uri="{FF2B5EF4-FFF2-40B4-BE49-F238E27FC236}">
                <a16:creationId xmlns:a16="http://schemas.microsoft.com/office/drawing/2014/main" id="{BF9FFE17-DE95-4821-ACC1-B90C95449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da-DK"/>
          </a:p>
        </p:txBody>
      </p:sp>
      <p:sp>
        <p:nvSpPr>
          <p:cNvPr id="75" name="Rektangel 74">
            <a:extLst>
              <a:ext uri="{FF2B5EF4-FFF2-40B4-BE49-F238E27FC236}">
                <a16:creationId xmlns:a16="http://schemas.microsoft.com/office/drawing/2014/main" id="{03CF76AF-FF72-4430-A772-058403290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1132" y="2091263"/>
            <a:ext cx="8649738" cy="2590800"/>
          </a:xfrm>
        </p:spPr>
        <p:txBody>
          <a:bodyPr rtlCol="0">
            <a:normAutofit/>
          </a:bodyPr>
          <a:lstStyle/>
          <a:p>
            <a:pPr rtl="0"/>
            <a:r>
              <a:rPr lang="da-DK" sz="6800" dirty="0"/>
              <a:t>fænomenet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1130" y="4682062"/>
            <a:ext cx="8652788" cy="457201"/>
          </a:xfrm>
        </p:spPr>
        <p:txBody>
          <a:bodyPr rtlCol="0">
            <a:normAutofit/>
          </a:bodyPr>
          <a:lstStyle/>
          <a:p>
            <a:pPr rtl="0">
              <a:spcAft>
                <a:spcPts val="600"/>
              </a:spcAft>
            </a:pPr>
            <a:r>
              <a:rPr lang="da-DK" sz="1800" dirty="0"/>
              <a:t>Det, der viser sig</a:t>
            </a:r>
          </a:p>
        </p:txBody>
      </p:sp>
      <p:sp>
        <p:nvSpPr>
          <p:cNvPr id="77" name="Rektangel 76">
            <a:extLst>
              <a:ext uri="{FF2B5EF4-FFF2-40B4-BE49-F238E27FC236}">
                <a16:creationId xmlns:a16="http://schemas.microsoft.com/office/drawing/2014/main" id="{0B1C8180-2FDD-4202-8C45-4057CB1AB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cxnSp>
        <p:nvCxnSpPr>
          <p:cNvPr id="79" name="Lige forbindelse 78">
            <a:extLst>
              <a:ext uri="{FF2B5EF4-FFF2-40B4-BE49-F238E27FC236}">
                <a16:creationId xmlns:a16="http://schemas.microsoft.com/office/drawing/2014/main" id="{D6E86CC6-13EA-4A88-86AD-CF27BF52C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Lige forbindelse 80">
            <a:extLst>
              <a:ext uri="{FF2B5EF4-FFF2-40B4-BE49-F238E27FC236}">
                <a16:creationId xmlns:a16="http://schemas.microsoft.com/office/drawing/2014/main" id="{3F80B441-4F7D-4B40-8A13-FED03A1F3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Lige forbindelse 82">
            <a:extLst>
              <a:ext uri="{FF2B5EF4-FFF2-40B4-BE49-F238E27FC236}">
                <a16:creationId xmlns:a16="http://schemas.microsoft.com/office/drawing/2014/main" id="{70C7FD1A-44B1-4E4C-B0C9-A8103DCCD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28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D34722-F0C4-6604-C667-07D17DC41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EC48A91-46A5-2B88-042E-C3B69A502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”Der findes i Id’et intet, som man kunne ligestille med negationen, og man erkender også med forbavselse undtagelsen fra filosoffernes sætning om, at rum og tid er nødvendige former for vore sjælelige handlinger.”</a:t>
            </a:r>
          </a:p>
          <a:p>
            <a:r>
              <a:rPr lang="da-DK"/>
              <a:t>”De </a:t>
            </a:r>
            <a:r>
              <a:rPr lang="da-DK" dirty="0"/>
              <a:t>tre strenge herrer er omverdenen, over-</a:t>
            </a:r>
            <a:r>
              <a:rPr lang="da-DK" dirty="0" err="1"/>
              <a:t>jeg’et</a:t>
            </a:r>
            <a:r>
              <a:rPr lang="da-DK" dirty="0"/>
              <a:t> og Id’et.”</a:t>
            </a:r>
          </a:p>
          <a:p>
            <a:r>
              <a:rPr lang="da-DK" dirty="0"/>
              <a:t>”Når </a:t>
            </a:r>
            <a:r>
              <a:rPr lang="da-DK" dirty="0" err="1"/>
              <a:t>jeg’et</a:t>
            </a:r>
            <a:r>
              <a:rPr lang="da-DK" dirty="0"/>
              <a:t> således drives af Id’et, trænges af over-</a:t>
            </a:r>
            <a:r>
              <a:rPr lang="da-DK" dirty="0" err="1"/>
              <a:t>jeg’et</a:t>
            </a:r>
            <a:r>
              <a:rPr lang="da-DK" dirty="0"/>
              <a:t> og stødes tilbage af realiteten, kæmper det for at beherske sin økonomiske opgave, nemlig at etablere harmonien mellem de kræfter og indflydelser, der virker i og på det, og vi forstår, hvorfor vi så tit ikke kan undertrykke udråbet: Livet er ikke let!”</a:t>
            </a:r>
          </a:p>
          <a:p>
            <a:r>
              <a:rPr lang="de-DE" dirty="0"/>
              <a:t>“Wo Es war soll Ich werden”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36083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EFEE3A-7DF0-F852-2F7E-CFB70C58E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 (Tekstuddrag)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D04E77F-A227-B7CA-B61C-2AD8581AA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3789680" cy="3849624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da-DK" dirty="0"/>
              <a:t>Læs teksten (12 min.)</a:t>
            </a:r>
          </a:p>
          <a:p>
            <a:pPr marL="342900" indent="-342900">
              <a:buFont typeface="+mj-lt"/>
              <a:buAutoNum type="arabicPeriod"/>
            </a:pPr>
            <a:r>
              <a:rPr lang="da-DK" dirty="0"/>
              <a:t>Forsøg i fællesskab (par eller triader) at sætte nogle ord på Freuds personlighedsmodel.</a:t>
            </a:r>
          </a:p>
          <a:p>
            <a:pPr marL="342900" indent="-342900">
              <a:buFont typeface="+mj-lt"/>
              <a:buAutoNum type="arabicPeriod"/>
            </a:pPr>
            <a:r>
              <a:rPr lang="da-DK" dirty="0"/>
              <a:t>I må gerne komme med mere eller mindre konkrete eksempler.</a:t>
            </a:r>
          </a:p>
          <a:p>
            <a:pPr marL="342900" indent="-342900">
              <a:buFont typeface="+mj-lt"/>
              <a:buAutoNum type="arabicPeriod"/>
            </a:pPr>
            <a:r>
              <a:rPr lang="da-DK" dirty="0"/>
              <a:t>Hvad tænker I om dyr? </a:t>
            </a:r>
          </a:p>
        </p:txBody>
      </p:sp>
      <p:pic>
        <p:nvPicPr>
          <p:cNvPr id="4" name="Picture 2" descr="Jeg-styrkende sygepleje som pædagogisk psykologisk intervention | Klinisk  Sygepleje">
            <a:extLst>
              <a:ext uri="{FF2B5EF4-FFF2-40B4-BE49-F238E27FC236}">
                <a16:creationId xmlns:a16="http://schemas.microsoft.com/office/drawing/2014/main" id="{B7278BE7-9D32-CA18-4772-C2811AB720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175" y="1254657"/>
            <a:ext cx="3416790" cy="469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1389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ECB916-547F-FF6E-1611-15ACE01BD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4864E53-6CB6-4F99-EE82-94DCECF07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4155440" cy="3849624"/>
          </a:xfrm>
        </p:spPr>
        <p:txBody>
          <a:bodyPr/>
          <a:lstStyle/>
          <a:p>
            <a:r>
              <a:rPr lang="da-DK" dirty="0"/>
              <a:t>Se filmen om hjerne. (</a:t>
            </a:r>
            <a:r>
              <a:rPr lang="da-DK" dirty="0">
                <a:hlinkClick r:id="rId2"/>
              </a:rPr>
              <a:t>En film om hjernen (youtube.com)</a:t>
            </a:r>
            <a:r>
              <a:rPr lang="da-DK" dirty="0"/>
              <a:t>)</a:t>
            </a:r>
          </a:p>
          <a:p>
            <a:r>
              <a:rPr lang="da-DK" dirty="0"/>
              <a:t>Hvilke paralleller kan der trækkes fra neurologien til Freuds personlighedsmodel?</a:t>
            </a:r>
          </a:p>
        </p:txBody>
      </p:sp>
      <p:pic>
        <p:nvPicPr>
          <p:cNvPr id="7170" name="Picture 2" descr="Fra ørerne til hjernen | Decibel">
            <a:extLst>
              <a:ext uri="{FF2B5EF4-FFF2-40B4-BE49-F238E27FC236}">
                <a16:creationId xmlns:a16="http://schemas.microsoft.com/office/drawing/2014/main" id="{44778DDD-6A5E-4DBA-C3AF-5E6C119A6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9806" y="2367279"/>
            <a:ext cx="7659914" cy="402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5491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AAC224-F1BF-4F82-93DD-690B410AF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Platon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7E732E1-7EF0-4B4E-BF71-DFCA21D95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3413760" cy="2063766"/>
          </a:xfrm>
        </p:spPr>
        <p:txBody>
          <a:bodyPr/>
          <a:lstStyle/>
          <a:p>
            <a:r>
              <a:rPr lang="da-DK" dirty="0"/>
              <a:t>A priori – uden erfaring</a:t>
            </a:r>
          </a:p>
          <a:p>
            <a:r>
              <a:rPr lang="da-DK" dirty="0"/>
              <a:t>A posteriori – erfaringsbaseret</a:t>
            </a:r>
          </a:p>
          <a:p>
            <a:r>
              <a:rPr lang="da-DK" dirty="0"/>
              <a:t>Tanke, fornuft, bevidsthed, erkendelse m.v.</a:t>
            </a:r>
          </a:p>
          <a:p>
            <a:r>
              <a:rPr lang="da-DK" dirty="0"/>
              <a:t>Sansning</a:t>
            </a:r>
          </a:p>
        </p:txBody>
      </p:sp>
      <p:pic>
        <p:nvPicPr>
          <p:cNvPr id="7170" name="Picture 2" descr="Platon | millenblogg">
            <a:extLst>
              <a:ext uri="{FF2B5EF4-FFF2-40B4-BE49-F238E27FC236}">
                <a16:creationId xmlns:a16="http://schemas.microsoft.com/office/drawing/2014/main" id="{A798527D-BC9C-41B4-B540-AF98A5D0A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559" y="1698464"/>
            <a:ext cx="2882937" cy="425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79A65468-2107-4ECB-974C-44E283EBB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442" y="1689498"/>
            <a:ext cx="3993833" cy="4263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Platon | Lynkursus i den græske tænkers filosofi | Historienet.dk">
            <a:extLst>
              <a:ext uri="{FF2B5EF4-FFF2-40B4-BE49-F238E27FC236}">
                <a16:creationId xmlns:a16="http://schemas.microsoft.com/office/drawing/2014/main" id="{60697459-CD98-4F27-A164-571A10439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548" y="4166886"/>
            <a:ext cx="2571750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221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60A630-1111-45BD-B38D-7F531CB06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En situation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1E4F1DE-557C-4F04-8515-00FD93796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4552765" cy="3849624"/>
          </a:xfrm>
        </p:spPr>
        <p:txBody>
          <a:bodyPr/>
          <a:lstStyle/>
          <a:p>
            <a:pPr marL="0" indent="0">
              <a:buNone/>
            </a:pPr>
            <a:r>
              <a:rPr lang="da-DK" i="1" dirty="0"/>
              <a:t>Hun retter blikket mod hans gule slips og ser det.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sz="1600" b="1" dirty="0" err="1"/>
              <a:t>Intersubjektivitet</a:t>
            </a:r>
            <a:endParaRPr lang="da-DK" sz="1600" b="1" dirty="0"/>
          </a:p>
          <a:p>
            <a:pPr marL="0" indent="0">
              <a:buNone/>
            </a:pPr>
            <a:r>
              <a:rPr lang="da-DK" dirty="0"/>
              <a:t>Hun, slipset og han er fysiske genstande, der kan opleves af flere på samme tid: De er offentligt eller intersubjektivt tilgængelige.</a:t>
            </a:r>
          </a:p>
          <a:p>
            <a:pPr marL="0" indent="0">
              <a:buNone/>
            </a:pPr>
            <a:r>
              <a:rPr lang="da-DK" sz="1600" b="1" dirty="0"/>
              <a:t>Intrasubjektivitet</a:t>
            </a:r>
          </a:p>
          <a:p>
            <a:pPr marL="0" indent="0">
              <a:buNone/>
            </a:pPr>
            <a:r>
              <a:rPr lang="da-DK" dirty="0"/>
              <a:t>Det samme gælder ikke for den bevidsthed, der – i dette tilfælde gennem synet – får adgang til disse genstande. Bevidstheden er privat eller kun intrasubjektivt tilgængelig</a:t>
            </a:r>
          </a:p>
        </p:txBody>
      </p:sp>
      <p:pic>
        <p:nvPicPr>
          <p:cNvPr id="1026" name="Picture 2" descr="Køb Slips, Gul til kun 59 kr | Temashop.dk">
            <a:extLst>
              <a:ext uri="{FF2B5EF4-FFF2-40B4-BE49-F238E27FC236}">
                <a16:creationId xmlns:a16="http://schemas.microsoft.com/office/drawing/2014/main" id="{EC8FC6C0-8F61-4E1A-B461-2DA8FC2C66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197" y="1043127"/>
            <a:ext cx="3181163" cy="4771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0172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FF0E2A-5AF0-406A-8783-D63C275B0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da-DK" dirty="0"/>
              <a:t>Bevidstheden</a:t>
            </a:r>
          </a:p>
        </p:txBody>
      </p:sp>
      <p:pic>
        <p:nvPicPr>
          <p:cNvPr id="2050" name="Picture 2" descr="Bevidsthedsterapi (PSYCH-K) • kjeldadam.dk">
            <a:extLst>
              <a:ext uri="{FF2B5EF4-FFF2-40B4-BE49-F238E27FC236}">
                <a16:creationId xmlns:a16="http://schemas.microsoft.com/office/drawing/2014/main" id="{7B7B757F-F676-406D-AC66-53E2BD9F07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r="20079" b="2"/>
          <a:stretch/>
        </p:blipFill>
        <p:spPr bwMode="auto">
          <a:xfrm>
            <a:off x="1066800" y="2103120"/>
            <a:ext cx="4663440" cy="374904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60E60A3-FAC5-49CA-B27E-7BC7D55123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da-DK" dirty="0"/>
              <a:t>Fysiske genstande har en udstrækning i rummet.</a:t>
            </a:r>
            <a:endParaRPr lang="da-DK"/>
          </a:p>
          <a:p>
            <a:pPr marL="0" indent="0">
              <a:lnSpc>
                <a:spcPct val="100000"/>
              </a:lnSpc>
              <a:buNone/>
            </a:pPr>
            <a:r>
              <a:rPr lang="da-DK" dirty="0"/>
              <a:t>Det har bevidstheden ikke.</a:t>
            </a:r>
            <a:endParaRPr lang="da-DK"/>
          </a:p>
          <a:p>
            <a:pPr marL="0" indent="0">
              <a:lnSpc>
                <a:spcPct val="100000"/>
              </a:lnSpc>
              <a:buNone/>
            </a:pPr>
            <a:r>
              <a:rPr lang="da-DK" dirty="0"/>
              <a:t>Fysiske genstande har farver, former, lokalitet osv. Det gule slips bæres af manden i den sorte skjorte.</a:t>
            </a:r>
            <a:endParaRPr lang="da-DK"/>
          </a:p>
          <a:p>
            <a:pPr marL="0" indent="0">
              <a:lnSpc>
                <a:spcPct val="100000"/>
              </a:lnSpc>
              <a:buNone/>
            </a:pPr>
            <a:r>
              <a:rPr lang="da-DK" dirty="0"/>
              <a:t>Oplevelsen har ingen farve, form eller lignende. Tænk på oplevelsen af smerte.</a:t>
            </a:r>
            <a:endParaRPr lang="da-DK"/>
          </a:p>
          <a:p>
            <a:pPr marL="0" indent="0">
              <a:lnSpc>
                <a:spcPct val="100000"/>
              </a:lnSpc>
              <a:buNone/>
            </a:pPr>
            <a:r>
              <a:rPr lang="da-DK" dirty="0"/>
              <a:t>Bevidstheden er knyttet til elektrokemiske processer i hjernen, men er ikke identisk med disse processer.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89281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12D06A-D96D-4CD8-8D98-684BBBAF9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Nogle distinktioner </a:t>
            </a:r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1C7FA1DF-2C7D-4632-BED7-700A461D39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6817180"/>
              </p:ext>
            </p:extLst>
          </p:nvPr>
        </p:nvGraphicFramePr>
        <p:xfrm>
          <a:off x="1066800" y="2103438"/>
          <a:ext cx="10058397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799">
                  <a:extLst>
                    <a:ext uri="{9D8B030D-6E8A-4147-A177-3AD203B41FA5}">
                      <a16:colId xmlns:a16="http://schemas.microsoft.com/office/drawing/2014/main" val="2648644534"/>
                    </a:ext>
                  </a:extLst>
                </a:gridCol>
                <a:gridCol w="3352799">
                  <a:extLst>
                    <a:ext uri="{9D8B030D-6E8A-4147-A177-3AD203B41FA5}">
                      <a16:colId xmlns:a16="http://schemas.microsoft.com/office/drawing/2014/main" val="413861379"/>
                    </a:ext>
                  </a:extLst>
                </a:gridCol>
                <a:gridCol w="3352799">
                  <a:extLst>
                    <a:ext uri="{9D8B030D-6E8A-4147-A177-3AD203B41FA5}">
                      <a16:colId xmlns:a16="http://schemas.microsoft.com/office/drawing/2014/main" val="886546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Det oplevede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Oplevelsen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Beskrivelsen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112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Den fysiske genstand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De psykiske processer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Idealiseringen </a:t>
                      </a:r>
                    </a:p>
                    <a:p>
                      <a:r>
                        <a:rPr lang="da-DK" dirty="0"/>
                        <a:t>(Ideer og begreber)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886611"/>
                  </a:ext>
                </a:extLst>
              </a:tr>
            </a:tbl>
          </a:graphicData>
        </a:graphic>
      </p:graphicFrame>
      <p:pic>
        <p:nvPicPr>
          <p:cNvPr id="3074" name="Picture 2" descr="Ways of Looking in English | KSE Academy">
            <a:extLst>
              <a:ext uri="{FF2B5EF4-FFF2-40B4-BE49-F238E27FC236}">
                <a16:creationId xmlns:a16="http://schemas.microsoft.com/office/drawing/2014/main" id="{7F4EB241-72E2-4B85-B2B2-5D9EBF28C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3131" y="3429000"/>
            <a:ext cx="3465738" cy="2312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8718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4AFEF7-5E7C-4EE9-955D-1A9DA9F73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Fænomenologi 1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374A2D1-8A09-44E7-A8E2-1B809B1AE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3540711" cy="3849624"/>
          </a:xfrm>
        </p:spPr>
        <p:txBody>
          <a:bodyPr/>
          <a:lstStyle/>
          <a:p>
            <a:r>
              <a:rPr lang="da-DK" dirty="0"/>
              <a:t>Erkendelsesaktens indhold skal gennem en ”refleksiv indstilling” føre til en ren beskrivelse af denne.</a:t>
            </a:r>
          </a:p>
          <a:p>
            <a:r>
              <a:rPr lang="da-DK" dirty="0"/>
              <a:t>Der må ikke sættes teori mellem os og sagen – det vi erfarer.</a:t>
            </a:r>
          </a:p>
          <a:p>
            <a:r>
              <a:rPr lang="da-DK" dirty="0"/>
              <a:t>En teorifri, ren beskrivelse af det, der ”kommer til syne” (fænomenerne) skal udarbejdes.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95ED7DF9-41A7-412D-B3BF-8215810E8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170" y="642593"/>
            <a:ext cx="1977390" cy="5536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2255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996E71-D345-4FF9-A2C2-8203F5DB2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Fænomenologi 2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720DF7F-ECCD-45E6-ABF3-63AF57525F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5600" y="2103120"/>
            <a:ext cx="4419600" cy="3849624"/>
          </a:xfrm>
        </p:spPr>
        <p:txBody>
          <a:bodyPr/>
          <a:lstStyle/>
          <a:p>
            <a:r>
              <a:rPr lang="da-DK" dirty="0"/>
              <a:t>Intentionalitet</a:t>
            </a:r>
          </a:p>
          <a:p>
            <a:r>
              <a:rPr lang="da-DK" dirty="0" err="1"/>
              <a:t>Intentio</a:t>
            </a:r>
            <a:r>
              <a:rPr lang="da-DK" dirty="0"/>
              <a:t> og </a:t>
            </a:r>
            <a:r>
              <a:rPr lang="da-DK" dirty="0" err="1"/>
              <a:t>intentum</a:t>
            </a:r>
            <a:endParaRPr lang="da-DK" dirty="0"/>
          </a:p>
          <a:p>
            <a:r>
              <a:rPr lang="da-DK" dirty="0"/>
              <a:t>Bevidsthed er altid bevidsthed om noget (tilstand)</a:t>
            </a:r>
          </a:p>
          <a:p>
            <a:r>
              <a:rPr lang="da-DK" dirty="0"/>
              <a:t>Det, der formenes er det bevidstheden er bevidst om (mening)</a:t>
            </a:r>
          </a:p>
          <a:p>
            <a:r>
              <a:rPr lang="da-DK" dirty="0" err="1"/>
              <a:t>Givethedsniveauer</a:t>
            </a:r>
            <a:endParaRPr lang="da-DK" dirty="0"/>
          </a:p>
          <a:p>
            <a:pPr marL="342900" indent="-342900">
              <a:buAutoNum type="arabicPeriod"/>
            </a:pPr>
            <a:r>
              <a:rPr lang="da-DK" dirty="0"/>
              <a:t>Direkte anskuelse</a:t>
            </a:r>
          </a:p>
          <a:p>
            <a:pPr marL="342900" indent="-342900">
              <a:buAutoNum type="arabicPeriod"/>
            </a:pPr>
            <a:r>
              <a:rPr lang="da-DK" dirty="0"/>
              <a:t>Erindring og forventning</a:t>
            </a:r>
          </a:p>
          <a:p>
            <a:pPr marL="342900" indent="-342900">
              <a:buAutoNum type="arabicPeriod"/>
            </a:pPr>
            <a:r>
              <a:rPr lang="da-DK" dirty="0"/>
              <a:t>Fantasiforestilling</a:t>
            </a:r>
          </a:p>
          <a:p>
            <a:pPr marL="342900" indent="-342900">
              <a:buAutoNum type="arabicPeriod"/>
            </a:pPr>
            <a:r>
              <a:rPr lang="da-DK" dirty="0"/>
              <a:t>Formenende akter</a:t>
            </a:r>
          </a:p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99120554-649F-46D9-9880-D50CC3E36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529" y="2014194"/>
            <a:ext cx="5712345" cy="38496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303115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4CBFB1-34A5-4D31-A313-127262D61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da-DK" dirty="0"/>
              <a:t>Fænomenologi 3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D0FE6C9-0812-4CB8-96B6-DC5F9D570E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>
            <a:normAutofit/>
          </a:bodyPr>
          <a:lstStyle/>
          <a:p>
            <a:r>
              <a:rPr lang="da-DK" dirty="0"/>
              <a:t>Sandhed: ”Den fulde overensstemmelse mellem det formente og det givne.”</a:t>
            </a:r>
          </a:p>
          <a:p>
            <a:r>
              <a:rPr lang="da-DK" dirty="0"/>
              <a:t>Direkte </a:t>
            </a:r>
            <a:r>
              <a:rPr lang="da-DK" dirty="0" err="1"/>
              <a:t>givethed</a:t>
            </a:r>
            <a:r>
              <a:rPr lang="da-DK" dirty="0"/>
              <a:t> er nærvær</a:t>
            </a:r>
          </a:p>
          <a:p>
            <a:r>
              <a:rPr lang="da-DK" dirty="0"/>
              <a:t>Det højeste erkendelsesprincip er intuition: Oplevelse af evidens – den direkte anskuelse.</a:t>
            </a:r>
          </a:p>
          <a:p>
            <a:r>
              <a:rPr lang="da-DK" dirty="0"/>
              <a:t>Anskuelsen er erkendelsesteoriens mest centrale fænomen. </a:t>
            </a:r>
          </a:p>
        </p:txBody>
      </p:sp>
      <p:pic>
        <p:nvPicPr>
          <p:cNvPr id="5122" name="Picture 2" descr="Særligt optisk fænomen set over Danmark i de tidlige morgentimer - TV 2">
            <a:extLst>
              <a:ext uri="{FF2B5EF4-FFF2-40B4-BE49-F238E27FC236}">
                <a16:creationId xmlns:a16="http://schemas.microsoft.com/office/drawing/2014/main" id="{4BE9374F-F38C-461A-A3F4-A67E62D3A3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6" r="23667" b="1"/>
          <a:stretch/>
        </p:blipFill>
        <p:spPr bwMode="auto">
          <a:xfrm>
            <a:off x="6461760" y="2103120"/>
            <a:ext cx="4663440" cy="374904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565999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F44D36-3EE3-431B-860F-B032C90A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da-DK" dirty="0"/>
              <a:t>Fænomenologi 4</a:t>
            </a:r>
          </a:p>
        </p:txBody>
      </p:sp>
      <p:pic>
        <p:nvPicPr>
          <p:cNvPr id="6146" name="Picture 2" descr="Fænomenologi' - anmeldelse: Hånden på hjertet: De færreste læser Husserls  egne tekster. Men nu har du muligheden for at forsøge | Information">
            <a:extLst>
              <a:ext uri="{FF2B5EF4-FFF2-40B4-BE49-F238E27FC236}">
                <a16:creationId xmlns:a16="http://schemas.microsoft.com/office/drawing/2014/main" id="{54B1C1EE-8C19-43AB-8DE5-854E5661FD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0" r="2612" b="29255"/>
          <a:stretch/>
        </p:blipFill>
        <p:spPr bwMode="auto">
          <a:xfrm>
            <a:off x="1066800" y="2103120"/>
            <a:ext cx="4541520" cy="374904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99056EE-1409-489E-9649-A433F3DEE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a-DK" sz="1700"/>
              <a:t>Intentionaliteten sætter en ramme og inden for denne er nærvær- den direkte oplevelse – og fravær – den indirekte oplevelse – det afgørende i fænomenologien.</a:t>
            </a:r>
          </a:p>
          <a:p>
            <a:pPr>
              <a:lnSpc>
                <a:spcPct val="100000"/>
              </a:lnSpc>
            </a:pPr>
            <a:r>
              <a:rPr lang="da-DK" sz="1700"/>
              <a:t>Den anskuelige nærhed opbygges gennem en række perceptionsakter og syntetiseres til en erfaring af ét objekt (genstand, idé eller et sagsforhold).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a-DK" sz="1700" b="1"/>
              <a:t>Fænomenologiens opgave</a:t>
            </a:r>
          </a:p>
          <a:p>
            <a:pPr>
              <a:lnSpc>
                <a:spcPct val="100000"/>
              </a:lnSpc>
            </a:pPr>
            <a:r>
              <a:rPr lang="da-DK" sz="1700"/>
              <a:t>At gå fra en blot formenende omtale til en beskrivelse af det, der viser sig på den mest oprindelige måde.</a:t>
            </a:r>
          </a:p>
        </p:txBody>
      </p:sp>
    </p:spTree>
    <p:extLst>
      <p:ext uri="{BB962C8B-B14F-4D97-AF65-F5344CB8AC3E}">
        <p14:creationId xmlns:p14="http://schemas.microsoft.com/office/powerpoint/2010/main" val="1983242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E7DA03-9047-4D34-B78E-9945AA9E1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9CB3CF9-C270-4C71-9839-2837A2DDF9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Skim den uploadede pjece fra side 26.</a:t>
            </a:r>
          </a:p>
          <a:p>
            <a:r>
              <a:rPr lang="da-DK" dirty="0"/>
              <a:t>Tænk over et interessant fænomen (5 minutter)</a:t>
            </a:r>
          </a:p>
          <a:p>
            <a:r>
              <a:rPr lang="da-DK" dirty="0"/>
              <a:t>Prøv at foretag en fænomenologisk analyse af dette fænomen (15 minutter)</a:t>
            </a:r>
          </a:p>
          <a:p>
            <a:r>
              <a:rPr lang="da-DK" dirty="0"/>
              <a:t>Udarbejd et notat over din analyse (10 minutter)</a:t>
            </a:r>
          </a:p>
        </p:txBody>
      </p:sp>
    </p:spTree>
    <p:extLst>
      <p:ext uri="{BB962C8B-B14F-4D97-AF65-F5344CB8AC3E}">
        <p14:creationId xmlns:p14="http://schemas.microsoft.com/office/powerpoint/2010/main" val="1153341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A47F5C-50EC-416A-AE8C-6F6BB4225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>
            <a:normAutofit/>
          </a:bodyPr>
          <a:lstStyle/>
          <a:p>
            <a:pPr rtl="0"/>
            <a:r>
              <a:rPr lang="da-DK" dirty="0"/>
              <a:t>Titel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</a:p>
        </p:txBody>
      </p:sp>
      <p:graphicFrame>
        <p:nvGraphicFramePr>
          <p:cNvPr id="4" name="Pladsholder til indhold 2" descr="SmartArt-grafik">
            <a:extLst>
              <a:ext uri="{FF2B5EF4-FFF2-40B4-BE49-F238E27FC236}">
                <a16:creationId xmlns:a16="http://schemas.microsoft.com/office/drawing/2014/main" id="{59F5A1AC-D08D-42AE-B94A-1CAFB517D8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7732561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1922578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Savon">
      <a:majorFont>
        <a:latin typeface="Avenir Next LT Pro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0285086_TF11531919_Win32" id="{C7723244-BBD4-4FFD-A4B1-62D8FF7A6BAC}" vid="{81FC2794-DBF7-4FC6-9170-2477C84A6B3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46">
    <a:dk1>
      <a:sysClr val="windowText" lastClr="000000"/>
    </a:dk1>
    <a:lt1>
      <a:sysClr val="window" lastClr="FFFFFF"/>
    </a:lt1>
    <a:dk2>
      <a:srgbClr val="121316"/>
    </a:dk2>
    <a:lt2>
      <a:srgbClr val="FEFCF7"/>
    </a:lt2>
    <a:accent1>
      <a:srgbClr val="8394A4"/>
    </a:accent1>
    <a:accent2>
      <a:srgbClr val="65739F"/>
    </a:accent2>
    <a:accent3>
      <a:srgbClr val="B2AC8A"/>
    </a:accent3>
    <a:accent4>
      <a:srgbClr val="879BB3"/>
    </a:accent4>
    <a:accent5>
      <a:srgbClr val="D7B579"/>
    </a:accent5>
    <a:accent6>
      <a:srgbClr val="8A9B89"/>
    </a:accent6>
    <a:hlink>
      <a:srgbClr val="85C4D2"/>
    </a:hlink>
    <a:folHlink>
      <a:srgbClr val="8E8CA7"/>
    </a:folHlink>
  </a:clrScheme>
</a:themeOverride>
</file>

<file path=ppt/theme/themeOverride2.xml><?xml version="1.0" encoding="utf-8"?>
<a:themeOverride xmlns:a="http://schemas.openxmlformats.org/drawingml/2006/main">
  <a:clrScheme name="Custom 46">
    <a:dk1>
      <a:sysClr val="windowText" lastClr="000000"/>
    </a:dk1>
    <a:lt1>
      <a:sysClr val="window" lastClr="FFFFFF"/>
    </a:lt1>
    <a:dk2>
      <a:srgbClr val="121316"/>
    </a:dk2>
    <a:lt2>
      <a:srgbClr val="FEFCF7"/>
    </a:lt2>
    <a:accent1>
      <a:srgbClr val="8394A4"/>
    </a:accent1>
    <a:accent2>
      <a:srgbClr val="65739F"/>
    </a:accent2>
    <a:accent3>
      <a:srgbClr val="B2AC8A"/>
    </a:accent3>
    <a:accent4>
      <a:srgbClr val="879BB3"/>
    </a:accent4>
    <a:accent5>
      <a:srgbClr val="D7B579"/>
    </a:accent5>
    <a:accent6>
      <a:srgbClr val="8A9B89"/>
    </a:accent6>
    <a:hlink>
      <a:srgbClr val="85C4D2"/>
    </a:hlink>
    <a:folHlink>
      <a:srgbClr val="8E8CA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415f3338-4e2a-4006-87e6-a9b8dc75344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DEDBC19FBFC114789C24D5A5B24256B" ma:contentTypeVersion="13" ma:contentTypeDescription="Opret et nyt dokument." ma:contentTypeScope="" ma:versionID="bc08cff2cce00615cc04fbe96fd59315">
  <xsd:schema xmlns:xsd="http://www.w3.org/2001/XMLSchema" xmlns:xs="http://www.w3.org/2001/XMLSchema" xmlns:p="http://schemas.microsoft.com/office/2006/metadata/properties" xmlns:ns3="415f3338-4e2a-4006-87e6-a9b8dc753440" xmlns:ns4="73bfafd9-15a9-4e52-8587-57758ea7af6f" targetNamespace="http://schemas.microsoft.com/office/2006/metadata/properties" ma:root="true" ma:fieldsID="82e5c74589347b2912b97d1b95579ca6" ns3:_="" ns4:_="">
    <xsd:import namespace="415f3338-4e2a-4006-87e6-a9b8dc753440"/>
    <xsd:import namespace="73bfafd9-15a9-4e52-8587-57758ea7af6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5f3338-4e2a-4006-87e6-a9b8dc7534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bfafd9-15a9-4e52-8587-57758ea7af6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259D436-C82E-43E0-8A01-53DF9CED60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46BCBFB-BBC7-42F1-95CD-058E172363A0}">
  <ds:schemaRefs>
    <ds:schemaRef ds:uri="415f3338-4e2a-4006-87e6-a9b8dc753440"/>
    <ds:schemaRef ds:uri="http://purl.org/dc/elements/1.1/"/>
    <ds:schemaRef ds:uri="73bfafd9-15a9-4e52-8587-57758ea7af6f"/>
    <ds:schemaRef ds:uri="http://www.w3.org/XML/1998/namespace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E98AF90-0355-4583-AC38-FBAFBFEE7B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5f3338-4e2a-4006-87e6-a9b8dc753440"/>
    <ds:schemaRef ds:uri="73bfafd9-15a9-4e52-8587-57758ea7af6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Falmet idyl</Template>
  <TotalTime>7163</TotalTime>
  <Words>639</Words>
  <Application>Microsoft Office PowerPoint</Application>
  <PresentationFormat>Widescreen</PresentationFormat>
  <Paragraphs>76</Paragraphs>
  <Slides>14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20" baseType="lpstr">
      <vt:lpstr>Arial</vt:lpstr>
      <vt:lpstr>Avenir Next LT Pro</vt:lpstr>
      <vt:lpstr>Avenir Next LT Pro Light</vt:lpstr>
      <vt:lpstr>Calibri</vt:lpstr>
      <vt:lpstr>Garamond</vt:lpstr>
      <vt:lpstr>SavonVTI</vt:lpstr>
      <vt:lpstr>fænomenet</vt:lpstr>
      <vt:lpstr>Id</vt:lpstr>
      <vt:lpstr>Opgave (Tekstuddrag)</vt:lpstr>
      <vt:lpstr>Opgave</vt:lpstr>
      <vt:lpstr>Platon</vt:lpstr>
      <vt:lpstr>En situation</vt:lpstr>
      <vt:lpstr>Bevidstheden</vt:lpstr>
      <vt:lpstr>Nogle distinktioner </vt:lpstr>
      <vt:lpstr>Fænomenologi 1</vt:lpstr>
      <vt:lpstr>Fænomenologi 2</vt:lpstr>
      <vt:lpstr>Fænomenologi 3</vt:lpstr>
      <vt:lpstr>Fænomenologi 4</vt:lpstr>
      <vt:lpstr>Opgave</vt:lpstr>
      <vt:lpstr>Titel Lorem Ipsum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fænomenet</dc:title>
  <dc:creator>Andreas Hauervig</dc:creator>
  <cp:lastModifiedBy>Andreas Hauervig</cp:lastModifiedBy>
  <cp:revision>2</cp:revision>
  <dcterms:created xsi:type="dcterms:W3CDTF">2023-01-29T09:45:10Z</dcterms:created>
  <dcterms:modified xsi:type="dcterms:W3CDTF">2024-09-17T11:10:47Z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0x010100ADEDBC19FBFC114789C24D5A5B24256B</vt:lpwstr>
  </property>
</Properties>
</file>