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9" r:id="rId3"/>
    <p:sldId id="259" r:id="rId4"/>
    <p:sldId id="260" r:id="rId5"/>
    <p:sldId id="261" r:id="rId6"/>
    <p:sldId id="266" r:id="rId7"/>
    <p:sldId id="267" r:id="rId8"/>
    <p:sldId id="264" r:id="rId9"/>
    <p:sldId id="268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596AAC-DEA4-4621-AFE5-7FFE248C3D57}" v="23" dt="2025-05-06T18:02:35.8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332" autoAdjust="0"/>
  </p:normalViewPr>
  <p:slideViewPr>
    <p:cSldViewPr snapToGrid="0">
      <p:cViewPr varScale="1">
        <p:scale>
          <a:sx n="61" d="100"/>
          <a:sy n="61" d="100"/>
        </p:scale>
        <p:origin x="88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1552A390-6DA9-431D-B06E-05155D93300F}"/>
    <pc:docChg chg="undo custSel addSld delSld modSld">
      <pc:chgData name="Christoffer Østergaard Carstens" userId="5d542c86-40b2-4e4f-ab37-dc2fab4fc46a" providerId="ADAL" clId="{1552A390-6DA9-431D-B06E-05155D93300F}" dt="2025-03-17T09:32:54.315" v="881" actId="47"/>
      <pc:docMkLst>
        <pc:docMk/>
      </pc:docMkLst>
      <pc:sldChg chg="modSp mod">
        <pc:chgData name="Christoffer Østergaard Carstens" userId="5d542c86-40b2-4e4f-ab37-dc2fab4fc46a" providerId="ADAL" clId="{1552A390-6DA9-431D-B06E-05155D93300F}" dt="2025-03-13T13:23:56.615" v="33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1552A390-6DA9-431D-B06E-05155D93300F}" dt="2025-03-13T13:23:56.615" v="33" actId="20577"/>
          <ac:spMkLst>
            <pc:docMk/>
            <pc:sldMk cId="3291534781" sldId="277"/>
            <ac:spMk id="2" creationId="{98D0B4D5-6DBF-AAD9-EA45-2A5FCAF72752}"/>
          </ac:spMkLst>
        </pc:spChg>
      </pc:sldChg>
      <pc:sldChg chg="del">
        <pc:chgData name="Christoffer Østergaard Carstens" userId="5d542c86-40b2-4e4f-ab37-dc2fab4fc46a" providerId="ADAL" clId="{1552A390-6DA9-431D-B06E-05155D93300F}" dt="2025-03-13T13:23:44.143" v="0" actId="47"/>
        <pc:sldMkLst>
          <pc:docMk/>
          <pc:sldMk cId="3075205518" sldId="278"/>
        </pc:sldMkLst>
      </pc:sldChg>
      <pc:sldChg chg="del">
        <pc:chgData name="Christoffer Østergaard Carstens" userId="5d542c86-40b2-4e4f-ab37-dc2fab4fc46a" providerId="ADAL" clId="{1552A390-6DA9-431D-B06E-05155D93300F}" dt="2025-03-13T13:23:44.458" v="1" actId="47"/>
        <pc:sldMkLst>
          <pc:docMk/>
          <pc:sldMk cId="668947120" sldId="279"/>
        </pc:sldMkLst>
      </pc:sldChg>
      <pc:sldChg chg="del">
        <pc:chgData name="Christoffer Østergaard Carstens" userId="5d542c86-40b2-4e4f-ab37-dc2fab4fc46a" providerId="ADAL" clId="{1552A390-6DA9-431D-B06E-05155D93300F}" dt="2025-03-13T13:23:44.631" v="2" actId="47"/>
        <pc:sldMkLst>
          <pc:docMk/>
          <pc:sldMk cId="4204255385" sldId="281"/>
        </pc:sldMkLst>
      </pc:sldChg>
      <pc:sldChg chg="del">
        <pc:chgData name="Christoffer Østergaard Carstens" userId="5d542c86-40b2-4e4f-ab37-dc2fab4fc46a" providerId="ADAL" clId="{1552A390-6DA9-431D-B06E-05155D93300F}" dt="2025-03-13T13:23:44.772" v="3" actId="47"/>
        <pc:sldMkLst>
          <pc:docMk/>
          <pc:sldMk cId="488037839" sldId="282"/>
        </pc:sldMkLst>
      </pc:sldChg>
      <pc:sldChg chg="modSp add del mod">
        <pc:chgData name="Christoffer Østergaard Carstens" userId="5d542c86-40b2-4e4f-ab37-dc2fab4fc46a" providerId="ADAL" clId="{1552A390-6DA9-431D-B06E-05155D93300F}" dt="2025-03-13T13:40:11.565" v="694" actId="47"/>
        <pc:sldMkLst>
          <pc:docMk/>
          <pc:sldMk cId="464006166" sldId="284"/>
        </pc:sldMkLst>
        <pc:spChg chg="mod">
          <ac:chgData name="Christoffer Østergaard Carstens" userId="5d542c86-40b2-4e4f-ab37-dc2fab4fc46a" providerId="ADAL" clId="{1552A390-6DA9-431D-B06E-05155D93300F}" dt="2025-03-13T13:24:03.719" v="35" actId="20577"/>
          <ac:spMkLst>
            <pc:docMk/>
            <pc:sldMk cId="464006166" sldId="284"/>
            <ac:spMk id="2" creationId="{65AB37E2-957F-75EF-6483-6613FBCAB9A9}"/>
          </ac:spMkLst>
        </pc:spChg>
        <pc:spChg chg="mod">
          <ac:chgData name="Christoffer Østergaard Carstens" userId="5d542c86-40b2-4e4f-ab37-dc2fab4fc46a" providerId="ADAL" clId="{1552A390-6DA9-431D-B06E-05155D93300F}" dt="2025-03-13T13:24:02.900" v="34" actId="20577"/>
          <ac:spMkLst>
            <pc:docMk/>
            <pc:sldMk cId="464006166" sldId="284"/>
            <ac:spMk id="3" creationId="{C0436860-A259-491E-AB48-D756D6051BD2}"/>
          </ac:spMkLst>
        </pc:spChg>
      </pc:sldChg>
      <pc:sldChg chg="addSp delSp modSp new mod setBg">
        <pc:chgData name="Christoffer Østergaard Carstens" userId="5d542c86-40b2-4e4f-ab37-dc2fab4fc46a" providerId="ADAL" clId="{1552A390-6DA9-431D-B06E-05155D93300F}" dt="2025-03-13T13:25:06.395" v="45" actId="14100"/>
        <pc:sldMkLst>
          <pc:docMk/>
          <pc:sldMk cId="221626226" sldId="285"/>
        </pc:sldMkLst>
        <pc:spChg chg="mod">
          <ac:chgData name="Christoffer Østergaard Carstens" userId="5d542c86-40b2-4e4f-ab37-dc2fab4fc46a" providerId="ADAL" clId="{1552A390-6DA9-431D-B06E-05155D93300F}" dt="2025-03-13T13:24:59.127" v="42" actId="26606"/>
          <ac:spMkLst>
            <pc:docMk/>
            <pc:sldMk cId="221626226" sldId="285"/>
            <ac:spMk id="2" creationId="{7354A913-A54B-E492-DD6B-8A3DB468073C}"/>
          </ac:spMkLst>
        </pc:spChg>
        <pc:spChg chg="del">
          <ac:chgData name="Christoffer Østergaard Carstens" userId="5d542c86-40b2-4e4f-ab37-dc2fab4fc46a" providerId="ADAL" clId="{1552A390-6DA9-431D-B06E-05155D93300F}" dt="2025-03-13T13:24:59.127" v="42" actId="26606"/>
          <ac:spMkLst>
            <pc:docMk/>
            <pc:sldMk cId="221626226" sldId="285"/>
            <ac:spMk id="3" creationId="{24BDB53A-0A04-50D4-36D4-EC068CC24A21}"/>
          </ac:spMkLst>
        </pc:spChg>
        <pc:spChg chg="add">
          <ac:chgData name="Christoffer Østergaard Carstens" userId="5d542c86-40b2-4e4f-ab37-dc2fab4fc46a" providerId="ADAL" clId="{1552A390-6DA9-431D-B06E-05155D93300F}" dt="2025-03-13T13:24:59.127" v="42" actId="26606"/>
          <ac:spMkLst>
            <pc:docMk/>
            <pc:sldMk cId="221626226" sldId="285"/>
            <ac:spMk id="1031" creationId="{D4771268-CB57-404A-9271-370EB28F6090}"/>
          </ac:spMkLst>
        </pc:spChg>
        <pc:picChg chg="add mod">
          <ac:chgData name="Christoffer Østergaard Carstens" userId="5d542c86-40b2-4e4f-ab37-dc2fab4fc46a" providerId="ADAL" clId="{1552A390-6DA9-431D-B06E-05155D93300F}" dt="2025-03-13T13:25:06.395" v="45" actId="14100"/>
          <ac:picMkLst>
            <pc:docMk/>
            <pc:sldMk cId="221626226" sldId="285"/>
            <ac:picMk id="1026" creationId="{2E39E4E2-E943-AF3C-44AF-E015F04C6A99}"/>
          </ac:picMkLst>
        </pc:picChg>
      </pc:sldChg>
      <pc:sldChg chg="modSp new mod">
        <pc:chgData name="Christoffer Østergaard Carstens" userId="5d542c86-40b2-4e4f-ab37-dc2fab4fc46a" providerId="ADAL" clId="{1552A390-6DA9-431D-B06E-05155D93300F}" dt="2025-03-13T13:26:51.859" v="272" actId="6549"/>
        <pc:sldMkLst>
          <pc:docMk/>
          <pc:sldMk cId="2870301170" sldId="286"/>
        </pc:sldMkLst>
        <pc:spChg chg="mod">
          <ac:chgData name="Christoffer Østergaard Carstens" userId="5d542c86-40b2-4e4f-ab37-dc2fab4fc46a" providerId="ADAL" clId="{1552A390-6DA9-431D-B06E-05155D93300F}" dt="2025-03-13T13:25:57.144" v="96" actId="20577"/>
          <ac:spMkLst>
            <pc:docMk/>
            <pc:sldMk cId="2870301170" sldId="286"/>
            <ac:spMk id="2" creationId="{C3D2AF04-06B5-F899-2154-6C2B9F0AE877}"/>
          </ac:spMkLst>
        </pc:spChg>
        <pc:spChg chg="mod">
          <ac:chgData name="Christoffer Østergaard Carstens" userId="5d542c86-40b2-4e4f-ab37-dc2fab4fc46a" providerId="ADAL" clId="{1552A390-6DA9-431D-B06E-05155D93300F}" dt="2025-03-13T13:26:51.859" v="272" actId="6549"/>
          <ac:spMkLst>
            <pc:docMk/>
            <pc:sldMk cId="2870301170" sldId="286"/>
            <ac:spMk id="3" creationId="{1D60FC3F-0845-965B-4A7A-41E93E70BB65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3T13:28:21.459" v="381" actId="20577"/>
        <pc:sldMkLst>
          <pc:docMk/>
          <pc:sldMk cId="405895118" sldId="287"/>
        </pc:sldMkLst>
        <pc:spChg chg="mod">
          <ac:chgData name="Christoffer Østergaard Carstens" userId="5d542c86-40b2-4e4f-ab37-dc2fab4fc46a" providerId="ADAL" clId="{1552A390-6DA9-431D-B06E-05155D93300F}" dt="2025-03-13T13:27:11.859" v="290" actId="20577"/>
          <ac:spMkLst>
            <pc:docMk/>
            <pc:sldMk cId="405895118" sldId="287"/>
            <ac:spMk id="2" creationId="{2399C862-6552-5F8D-BDFA-0DE8C575E339}"/>
          </ac:spMkLst>
        </pc:spChg>
        <pc:spChg chg="mod">
          <ac:chgData name="Christoffer Østergaard Carstens" userId="5d542c86-40b2-4e4f-ab37-dc2fab4fc46a" providerId="ADAL" clId="{1552A390-6DA9-431D-B06E-05155D93300F}" dt="2025-03-13T13:28:21.459" v="381" actId="20577"/>
          <ac:spMkLst>
            <pc:docMk/>
            <pc:sldMk cId="405895118" sldId="287"/>
            <ac:spMk id="3" creationId="{028CD90F-856C-304D-1040-22235E962C71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3T13:35:30.256" v="537" actId="27636"/>
        <pc:sldMkLst>
          <pc:docMk/>
          <pc:sldMk cId="222915836" sldId="288"/>
        </pc:sldMkLst>
        <pc:spChg chg="mod">
          <ac:chgData name="Christoffer Østergaard Carstens" userId="5d542c86-40b2-4e4f-ab37-dc2fab4fc46a" providerId="ADAL" clId="{1552A390-6DA9-431D-B06E-05155D93300F}" dt="2025-03-13T13:30:45.226" v="394" actId="20577"/>
          <ac:spMkLst>
            <pc:docMk/>
            <pc:sldMk cId="222915836" sldId="288"/>
            <ac:spMk id="2" creationId="{25EB02EE-AE05-C601-7DA4-BB6C28ED4D76}"/>
          </ac:spMkLst>
        </pc:spChg>
        <pc:spChg chg="mod">
          <ac:chgData name="Christoffer Østergaard Carstens" userId="5d542c86-40b2-4e4f-ab37-dc2fab4fc46a" providerId="ADAL" clId="{1552A390-6DA9-431D-B06E-05155D93300F}" dt="2025-03-13T13:35:30.256" v="537" actId="27636"/>
          <ac:spMkLst>
            <pc:docMk/>
            <pc:sldMk cId="222915836" sldId="288"/>
            <ac:spMk id="3" creationId="{C0CA3FD5-2543-558E-B1A3-75BDCD3AE5F6}"/>
          </ac:spMkLst>
        </pc:spChg>
      </pc:sldChg>
      <pc:sldChg chg="addSp delSp modSp new del mod setBg">
        <pc:chgData name="Christoffer Østergaard Carstens" userId="5d542c86-40b2-4e4f-ab37-dc2fab4fc46a" providerId="ADAL" clId="{1552A390-6DA9-431D-B06E-05155D93300F}" dt="2025-03-17T09:32:54.315" v="881" actId="47"/>
        <pc:sldMkLst>
          <pc:docMk/>
          <pc:sldMk cId="376243906" sldId="289"/>
        </pc:sldMkLst>
        <pc:spChg chg="mod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2" creationId="{4B56D67F-8833-0901-7FDA-D5348E3F52A5}"/>
          </ac:spMkLst>
        </pc:spChg>
        <pc:spChg chg="del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3" creationId="{1FE10D6E-5144-3400-AB20-8B6346F5D164}"/>
          </ac:spMkLst>
        </pc:spChg>
        <pc:spChg chg="add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2055" creationId="{BCED4D40-4B67-4331-AC48-79B82B4A47D8}"/>
          </ac:spMkLst>
        </pc:spChg>
        <pc:spChg chg="add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2057" creationId="{670CEDEF-4F34-412E-84EE-329C1E936AF5}"/>
          </ac:spMkLst>
        </pc:spChg>
        <pc:picChg chg="add mod">
          <ac:chgData name="Christoffer Østergaard Carstens" userId="5d542c86-40b2-4e4f-ab37-dc2fab4fc46a" providerId="ADAL" clId="{1552A390-6DA9-431D-B06E-05155D93300F}" dt="2025-03-13T13:32:07.946" v="457" actId="1076"/>
          <ac:picMkLst>
            <pc:docMk/>
            <pc:sldMk cId="376243906" sldId="289"/>
            <ac:picMk id="2050" creationId="{B756F998-4B8F-F029-A0DF-31619598F32B}"/>
          </ac:picMkLst>
        </pc:picChg>
      </pc:sldChg>
      <pc:sldChg chg="modSp new mod">
        <pc:chgData name="Christoffer Østergaard Carstens" userId="5d542c86-40b2-4e4f-ab37-dc2fab4fc46a" providerId="ADAL" clId="{1552A390-6DA9-431D-B06E-05155D93300F}" dt="2025-03-17T09:15:53.191" v="879" actId="20577"/>
        <pc:sldMkLst>
          <pc:docMk/>
          <pc:sldMk cId="1844640941" sldId="290"/>
        </pc:sldMkLst>
        <pc:spChg chg="mod">
          <ac:chgData name="Christoffer Østergaard Carstens" userId="5d542c86-40b2-4e4f-ab37-dc2fab4fc46a" providerId="ADAL" clId="{1552A390-6DA9-431D-B06E-05155D93300F}" dt="2025-03-13T13:40:07.193" v="693" actId="20577"/>
          <ac:spMkLst>
            <pc:docMk/>
            <pc:sldMk cId="1844640941" sldId="290"/>
            <ac:spMk id="2" creationId="{67C37C86-7C78-C113-2399-21AFD5C94DDE}"/>
          </ac:spMkLst>
        </pc:spChg>
        <pc:spChg chg="mod">
          <ac:chgData name="Christoffer Østergaard Carstens" userId="5d542c86-40b2-4e4f-ab37-dc2fab4fc46a" providerId="ADAL" clId="{1552A390-6DA9-431D-B06E-05155D93300F}" dt="2025-03-17T09:15:53.191" v="879" actId="20577"/>
          <ac:spMkLst>
            <pc:docMk/>
            <pc:sldMk cId="1844640941" sldId="290"/>
            <ac:spMk id="3" creationId="{A94FE94B-7D92-6EBF-6324-CCA6B9FDECBA}"/>
          </ac:spMkLst>
        </pc:spChg>
      </pc:sldChg>
      <pc:sldChg chg="addSp delSp modSp new del mod">
        <pc:chgData name="Christoffer Østergaard Carstens" userId="5d542c86-40b2-4e4f-ab37-dc2fab4fc46a" providerId="ADAL" clId="{1552A390-6DA9-431D-B06E-05155D93300F}" dt="2025-03-17T09:32:51.925" v="880" actId="47"/>
        <pc:sldMkLst>
          <pc:docMk/>
          <pc:sldMk cId="3423661833" sldId="291"/>
        </pc:sldMkLst>
        <pc:spChg chg="mod">
          <ac:chgData name="Christoffer Østergaard Carstens" userId="5d542c86-40b2-4e4f-ab37-dc2fab4fc46a" providerId="ADAL" clId="{1552A390-6DA9-431D-B06E-05155D93300F}" dt="2025-03-13T13:33:38.111" v="477" actId="20577"/>
          <ac:spMkLst>
            <pc:docMk/>
            <pc:sldMk cId="3423661833" sldId="291"/>
            <ac:spMk id="2" creationId="{6F90AAEF-B599-6ADF-CBC4-1A4AB4C59DBA}"/>
          </ac:spMkLst>
        </pc:spChg>
        <pc:spChg chg="del">
          <ac:chgData name="Christoffer Østergaard Carstens" userId="5d542c86-40b2-4e4f-ab37-dc2fab4fc46a" providerId="ADAL" clId="{1552A390-6DA9-431D-B06E-05155D93300F}" dt="2025-03-13T13:33:43.810" v="480" actId="478"/>
          <ac:spMkLst>
            <pc:docMk/>
            <pc:sldMk cId="3423661833" sldId="291"/>
            <ac:spMk id="3" creationId="{3707A3B4-962F-8A18-5E6B-6309D8F61BDA}"/>
          </ac:spMkLst>
        </pc:spChg>
        <pc:picChg chg="add mod">
          <ac:chgData name="Christoffer Østergaard Carstens" userId="5d542c86-40b2-4e4f-ab37-dc2fab4fc46a" providerId="ADAL" clId="{1552A390-6DA9-431D-B06E-05155D93300F}" dt="2025-03-13T13:33:46.966" v="483" actId="1076"/>
          <ac:picMkLst>
            <pc:docMk/>
            <pc:sldMk cId="3423661833" sldId="291"/>
            <ac:picMk id="3074" creationId="{3E8EAC89-2F98-EB82-D17A-FA46248E7046}"/>
          </ac:picMkLst>
        </pc:picChg>
      </pc:sldChg>
      <pc:sldChg chg="modSp new mod">
        <pc:chgData name="Christoffer Østergaard Carstens" userId="5d542c86-40b2-4e4f-ab37-dc2fab4fc46a" providerId="ADAL" clId="{1552A390-6DA9-431D-B06E-05155D93300F}" dt="2025-03-13T13:35:09.428" v="525" actId="20577"/>
        <pc:sldMkLst>
          <pc:docMk/>
          <pc:sldMk cId="3377941523" sldId="292"/>
        </pc:sldMkLst>
        <pc:spChg chg="mod">
          <ac:chgData name="Christoffer Østergaard Carstens" userId="5d542c86-40b2-4e4f-ab37-dc2fab4fc46a" providerId="ADAL" clId="{1552A390-6DA9-431D-B06E-05155D93300F}" dt="2025-03-13T13:34:35.807" v="495" actId="20577"/>
          <ac:spMkLst>
            <pc:docMk/>
            <pc:sldMk cId="3377941523" sldId="292"/>
            <ac:spMk id="2" creationId="{CE8DE698-DD95-B243-B454-397EC9CAC35F}"/>
          </ac:spMkLst>
        </pc:spChg>
        <pc:spChg chg="mod">
          <ac:chgData name="Christoffer Østergaard Carstens" userId="5d542c86-40b2-4e4f-ab37-dc2fab4fc46a" providerId="ADAL" clId="{1552A390-6DA9-431D-B06E-05155D93300F}" dt="2025-03-13T13:35:09.428" v="525" actId="20577"/>
          <ac:spMkLst>
            <pc:docMk/>
            <pc:sldMk cId="3377941523" sldId="292"/>
            <ac:spMk id="3" creationId="{F1AC93D6-1086-E55E-A0B2-7C2A68AB8756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3T13:37:28.559" v="597" actId="20577"/>
        <pc:sldMkLst>
          <pc:docMk/>
          <pc:sldMk cId="810232971" sldId="293"/>
        </pc:sldMkLst>
        <pc:spChg chg="mod">
          <ac:chgData name="Christoffer Østergaard Carstens" userId="5d542c86-40b2-4e4f-ab37-dc2fab4fc46a" providerId="ADAL" clId="{1552A390-6DA9-431D-B06E-05155D93300F}" dt="2025-03-13T13:37:19.634" v="552" actId="20577"/>
          <ac:spMkLst>
            <pc:docMk/>
            <pc:sldMk cId="810232971" sldId="293"/>
            <ac:spMk id="2" creationId="{CBEC218E-1931-8DAF-0E2D-24F4DDC1FCB4}"/>
          </ac:spMkLst>
        </pc:spChg>
        <pc:spChg chg="mod">
          <ac:chgData name="Christoffer Østergaard Carstens" userId="5d542c86-40b2-4e4f-ab37-dc2fab4fc46a" providerId="ADAL" clId="{1552A390-6DA9-431D-B06E-05155D93300F}" dt="2025-03-13T13:37:28.559" v="597" actId="20577"/>
          <ac:spMkLst>
            <pc:docMk/>
            <pc:sldMk cId="810232971" sldId="293"/>
            <ac:spMk id="3" creationId="{ED994D45-5220-5F97-D8E2-8A839832A657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7T08:45:04.707" v="848" actId="20577"/>
        <pc:sldMkLst>
          <pc:docMk/>
          <pc:sldMk cId="998241913" sldId="294"/>
        </pc:sldMkLst>
        <pc:spChg chg="mod">
          <ac:chgData name="Christoffer Østergaard Carstens" userId="5d542c86-40b2-4e4f-ab37-dc2fab4fc46a" providerId="ADAL" clId="{1552A390-6DA9-431D-B06E-05155D93300F}" dt="2025-03-17T08:45:04.707" v="848" actId="20577"/>
          <ac:spMkLst>
            <pc:docMk/>
            <pc:sldMk cId="998241913" sldId="294"/>
            <ac:spMk id="2" creationId="{5D38BDC1-C894-09A9-7A49-6D08AD637BA2}"/>
          </ac:spMkLst>
        </pc:spChg>
      </pc:sldChg>
    </pc:docChg>
  </pc:docChgLst>
  <pc:docChgLst>
    <pc:chgData name="Christoffer Østergaard Carstens" userId="5d542c86-40b2-4e4f-ab37-dc2fab4fc46a" providerId="ADAL" clId="{50596AAC-DEA4-4621-AFE5-7FFE248C3D57}"/>
    <pc:docChg chg="undo custSel addSld delSld modSld">
      <pc:chgData name="Christoffer Østergaard Carstens" userId="5d542c86-40b2-4e4f-ab37-dc2fab4fc46a" providerId="ADAL" clId="{50596AAC-DEA4-4621-AFE5-7FFE248C3D57}" dt="2025-05-07T07:24:25.170" v="1186" actId="20577"/>
      <pc:docMkLst>
        <pc:docMk/>
      </pc:docMkLst>
      <pc:sldChg chg="modSp new mod">
        <pc:chgData name="Christoffer Østergaard Carstens" userId="5d542c86-40b2-4e4f-ab37-dc2fab4fc46a" providerId="ADAL" clId="{50596AAC-DEA4-4621-AFE5-7FFE248C3D57}" dt="2025-05-06T18:13:43.547" v="1104" actId="20577"/>
        <pc:sldMkLst>
          <pc:docMk/>
          <pc:sldMk cId="2274531865" sldId="256"/>
        </pc:sldMkLst>
        <pc:spChg chg="mod">
          <ac:chgData name="Christoffer Østergaard Carstens" userId="5d542c86-40b2-4e4f-ab37-dc2fab4fc46a" providerId="ADAL" clId="{50596AAC-DEA4-4621-AFE5-7FFE248C3D57}" dt="2025-05-06T18:13:43.547" v="1104" actId="20577"/>
          <ac:spMkLst>
            <pc:docMk/>
            <pc:sldMk cId="2274531865" sldId="256"/>
            <ac:spMk id="2" creationId="{16099592-EE85-A5AB-24B9-4CC4FB0810E1}"/>
          </ac:spMkLst>
        </pc:spChg>
      </pc:sldChg>
      <pc:sldChg chg="modSp new del mod">
        <pc:chgData name="Christoffer Østergaard Carstens" userId="5d542c86-40b2-4e4f-ab37-dc2fab4fc46a" providerId="ADAL" clId="{50596AAC-DEA4-4621-AFE5-7FFE248C3D57}" dt="2025-05-05T19:00:20.644" v="492" actId="47"/>
        <pc:sldMkLst>
          <pc:docMk/>
          <pc:sldMk cId="233627758" sldId="257"/>
        </pc:sldMkLst>
        <pc:spChg chg="mod">
          <ac:chgData name="Christoffer Østergaard Carstens" userId="5d542c86-40b2-4e4f-ab37-dc2fab4fc46a" providerId="ADAL" clId="{50596AAC-DEA4-4621-AFE5-7FFE248C3D57}" dt="2025-05-05T18:40:21.534" v="34" actId="20577"/>
          <ac:spMkLst>
            <pc:docMk/>
            <pc:sldMk cId="233627758" sldId="257"/>
            <ac:spMk id="2" creationId="{3278A06D-CCDD-2097-3777-B99AC7F8CA17}"/>
          </ac:spMkLst>
        </pc:spChg>
        <pc:spChg chg="mod">
          <ac:chgData name="Christoffer Østergaard Carstens" userId="5d542c86-40b2-4e4f-ab37-dc2fab4fc46a" providerId="ADAL" clId="{50596AAC-DEA4-4621-AFE5-7FFE248C3D57}" dt="2025-05-05T18:41:56.632" v="164" actId="20577"/>
          <ac:spMkLst>
            <pc:docMk/>
            <pc:sldMk cId="233627758" sldId="257"/>
            <ac:spMk id="3" creationId="{88B68159-3007-BAC7-A72B-E36FBBBE06F4}"/>
          </ac:spMkLst>
        </pc:spChg>
      </pc:sldChg>
      <pc:sldChg chg="addSp delSp modSp new del mod">
        <pc:chgData name="Christoffer Østergaard Carstens" userId="5d542c86-40b2-4e4f-ab37-dc2fab4fc46a" providerId="ADAL" clId="{50596AAC-DEA4-4621-AFE5-7FFE248C3D57}" dt="2025-05-05T18:51:57.968" v="238" actId="47"/>
        <pc:sldMkLst>
          <pc:docMk/>
          <pc:sldMk cId="2738799676" sldId="258"/>
        </pc:sldMkLst>
        <pc:spChg chg="mod">
          <ac:chgData name="Christoffer Østergaard Carstens" userId="5d542c86-40b2-4e4f-ab37-dc2fab4fc46a" providerId="ADAL" clId="{50596AAC-DEA4-4621-AFE5-7FFE248C3D57}" dt="2025-05-05T18:50:52.369" v="176" actId="20577"/>
          <ac:spMkLst>
            <pc:docMk/>
            <pc:sldMk cId="2738799676" sldId="258"/>
            <ac:spMk id="2" creationId="{C7CD1984-F55D-17A2-4824-4182B39522DC}"/>
          </ac:spMkLst>
        </pc:spChg>
        <pc:spChg chg="del">
          <ac:chgData name="Christoffer Østergaard Carstens" userId="5d542c86-40b2-4e4f-ab37-dc2fab4fc46a" providerId="ADAL" clId="{50596AAC-DEA4-4621-AFE5-7FFE248C3D57}" dt="2025-05-05T18:51:00.576" v="180" actId="478"/>
          <ac:spMkLst>
            <pc:docMk/>
            <pc:sldMk cId="2738799676" sldId="258"/>
            <ac:spMk id="3" creationId="{4DCC31FF-8076-2CA2-9CAC-15656166C7D6}"/>
          </ac:spMkLst>
        </pc:spChg>
        <pc:picChg chg="add mod">
          <ac:chgData name="Christoffer Østergaard Carstens" userId="5d542c86-40b2-4e4f-ab37-dc2fab4fc46a" providerId="ADAL" clId="{50596AAC-DEA4-4621-AFE5-7FFE248C3D57}" dt="2025-05-05T18:51:13.311" v="182" actId="1076"/>
          <ac:picMkLst>
            <pc:docMk/>
            <pc:sldMk cId="2738799676" sldId="258"/>
            <ac:picMk id="4" creationId="{B00C03D3-87C0-B69F-F41A-0C3530524364}"/>
          </ac:picMkLst>
        </pc:picChg>
      </pc:sldChg>
      <pc:sldChg chg="addSp modSp new mod setBg">
        <pc:chgData name="Christoffer Østergaard Carstens" userId="5d542c86-40b2-4e4f-ab37-dc2fab4fc46a" providerId="ADAL" clId="{50596AAC-DEA4-4621-AFE5-7FFE248C3D57}" dt="2025-05-05T18:51:55.373" v="237" actId="14100"/>
        <pc:sldMkLst>
          <pc:docMk/>
          <pc:sldMk cId="2686533078" sldId="259"/>
        </pc:sldMkLst>
        <pc:spChg chg="mod">
          <ac:chgData name="Christoffer Østergaard Carstens" userId="5d542c86-40b2-4e4f-ab37-dc2fab4fc46a" providerId="ADAL" clId="{50596AAC-DEA4-4621-AFE5-7FFE248C3D57}" dt="2025-05-05T18:51:50.648" v="236" actId="1076"/>
          <ac:spMkLst>
            <pc:docMk/>
            <pc:sldMk cId="2686533078" sldId="259"/>
            <ac:spMk id="2" creationId="{A929117F-63DD-C6A5-FAAE-6143C807AE50}"/>
          </ac:spMkLst>
        </pc:spChg>
        <pc:spChg chg="mod">
          <ac:chgData name="Christoffer Østergaard Carstens" userId="5d542c86-40b2-4e4f-ab37-dc2fab4fc46a" providerId="ADAL" clId="{50596AAC-DEA4-4621-AFE5-7FFE248C3D57}" dt="2025-05-05T18:51:55.373" v="237" actId="14100"/>
          <ac:spMkLst>
            <pc:docMk/>
            <pc:sldMk cId="2686533078" sldId="259"/>
            <ac:spMk id="3" creationId="{6823F3F4-B45B-39FC-8A59-5FBA0A229266}"/>
          </ac:spMkLst>
        </pc:spChg>
        <pc:spChg chg="add">
          <ac:chgData name="Christoffer Østergaard Carstens" userId="5d542c86-40b2-4e4f-ab37-dc2fab4fc46a" providerId="ADAL" clId="{50596AAC-DEA4-4621-AFE5-7FFE248C3D57}" dt="2025-05-05T18:51:23.312" v="186" actId="26606"/>
          <ac:spMkLst>
            <pc:docMk/>
            <pc:sldMk cId="2686533078" sldId="259"/>
            <ac:spMk id="9" creationId="{7FF47CB7-972F-479F-A36D-9E72D26EC8DA}"/>
          </ac:spMkLst>
        </pc:spChg>
        <pc:spChg chg="add">
          <ac:chgData name="Christoffer Østergaard Carstens" userId="5d542c86-40b2-4e4f-ab37-dc2fab4fc46a" providerId="ADAL" clId="{50596AAC-DEA4-4621-AFE5-7FFE248C3D57}" dt="2025-05-05T18:51:23.312" v="186" actId="26606"/>
          <ac:spMkLst>
            <pc:docMk/>
            <pc:sldMk cId="2686533078" sldId="259"/>
            <ac:spMk id="11" creationId="{0D153B68-5844-490D-8E67-F616D6D721CA}"/>
          </ac:spMkLst>
        </pc:spChg>
        <pc:spChg chg="add">
          <ac:chgData name="Christoffer Østergaard Carstens" userId="5d542c86-40b2-4e4f-ab37-dc2fab4fc46a" providerId="ADAL" clId="{50596AAC-DEA4-4621-AFE5-7FFE248C3D57}" dt="2025-05-05T18:51:23.312" v="186" actId="26606"/>
          <ac:spMkLst>
            <pc:docMk/>
            <pc:sldMk cId="2686533078" sldId="259"/>
            <ac:spMk id="13" creationId="{9A0D773F-7A7D-4DBB-9DEA-86BB8B8F4BC8}"/>
          </ac:spMkLst>
        </pc:spChg>
        <pc:picChg chg="add mod">
          <ac:chgData name="Christoffer Østergaard Carstens" userId="5d542c86-40b2-4e4f-ab37-dc2fab4fc46a" providerId="ADAL" clId="{50596AAC-DEA4-4621-AFE5-7FFE248C3D57}" dt="2025-05-05T18:51:28.959" v="188" actId="14100"/>
          <ac:picMkLst>
            <pc:docMk/>
            <pc:sldMk cId="2686533078" sldId="259"/>
            <ac:picMk id="4" creationId="{36A7D64B-50CC-D908-12AF-7C3CC93AEBC2}"/>
          </ac:picMkLst>
        </pc:picChg>
      </pc:sldChg>
      <pc:sldChg chg="modSp new mod">
        <pc:chgData name="Christoffer Østergaard Carstens" userId="5d542c86-40b2-4e4f-ab37-dc2fab4fc46a" providerId="ADAL" clId="{50596AAC-DEA4-4621-AFE5-7FFE248C3D57}" dt="2025-05-06T17:59:36.824" v="545" actId="20577"/>
        <pc:sldMkLst>
          <pc:docMk/>
          <pc:sldMk cId="4249714712" sldId="260"/>
        </pc:sldMkLst>
        <pc:spChg chg="mod">
          <ac:chgData name="Christoffer Østergaard Carstens" userId="5d542c86-40b2-4e4f-ab37-dc2fab4fc46a" providerId="ADAL" clId="{50596AAC-DEA4-4621-AFE5-7FFE248C3D57}" dt="2025-05-06T17:59:36.824" v="545" actId="20577"/>
          <ac:spMkLst>
            <pc:docMk/>
            <pc:sldMk cId="4249714712" sldId="260"/>
            <ac:spMk id="2" creationId="{844638CF-DBAD-1B36-3D0C-152208FF7FB2}"/>
          </ac:spMkLst>
        </pc:spChg>
        <pc:spChg chg="mod">
          <ac:chgData name="Christoffer Østergaard Carstens" userId="5d542c86-40b2-4e4f-ab37-dc2fab4fc46a" providerId="ADAL" clId="{50596AAC-DEA4-4621-AFE5-7FFE248C3D57}" dt="2025-05-05T18:57:17.953" v="423" actId="6549"/>
          <ac:spMkLst>
            <pc:docMk/>
            <pc:sldMk cId="4249714712" sldId="260"/>
            <ac:spMk id="3" creationId="{E4E1B716-377B-7EFB-5BE4-40273881F35F}"/>
          </ac:spMkLst>
        </pc:spChg>
      </pc:sldChg>
      <pc:sldChg chg="modSp new mod">
        <pc:chgData name="Christoffer Østergaard Carstens" userId="5d542c86-40b2-4e4f-ab37-dc2fab4fc46a" providerId="ADAL" clId="{50596AAC-DEA4-4621-AFE5-7FFE248C3D57}" dt="2025-05-05T18:57:01.208" v="419" actId="20577"/>
        <pc:sldMkLst>
          <pc:docMk/>
          <pc:sldMk cId="3948301299" sldId="261"/>
        </pc:sldMkLst>
        <pc:spChg chg="mod">
          <ac:chgData name="Christoffer Østergaard Carstens" userId="5d542c86-40b2-4e4f-ab37-dc2fab4fc46a" providerId="ADAL" clId="{50596AAC-DEA4-4621-AFE5-7FFE248C3D57}" dt="2025-05-05T18:56:23.461" v="362" actId="20577"/>
          <ac:spMkLst>
            <pc:docMk/>
            <pc:sldMk cId="3948301299" sldId="261"/>
            <ac:spMk id="2" creationId="{A00F0A1D-17DB-842C-DB38-1B525437CC3F}"/>
          </ac:spMkLst>
        </pc:spChg>
        <pc:spChg chg="mod">
          <ac:chgData name="Christoffer Østergaard Carstens" userId="5d542c86-40b2-4e4f-ab37-dc2fab4fc46a" providerId="ADAL" clId="{50596AAC-DEA4-4621-AFE5-7FFE248C3D57}" dt="2025-05-05T18:57:01.208" v="419" actId="20577"/>
          <ac:spMkLst>
            <pc:docMk/>
            <pc:sldMk cId="3948301299" sldId="261"/>
            <ac:spMk id="3" creationId="{AE34B62D-9D85-FB54-346B-C201AC4EDDE3}"/>
          </ac:spMkLst>
        </pc:spChg>
      </pc:sldChg>
      <pc:sldChg chg="addSp delSp modSp new del mod setBg">
        <pc:chgData name="Christoffer Østergaard Carstens" userId="5d542c86-40b2-4e4f-ab37-dc2fab4fc46a" providerId="ADAL" clId="{50596AAC-DEA4-4621-AFE5-7FFE248C3D57}" dt="2025-05-06T18:02:46.129" v="675" actId="47"/>
        <pc:sldMkLst>
          <pc:docMk/>
          <pc:sldMk cId="2200426518" sldId="262"/>
        </pc:sldMkLst>
        <pc:spChg chg="del">
          <ac:chgData name="Christoffer Østergaard Carstens" userId="5d542c86-40b2-4e4f-ab37-dc2fab4fc46a" providerId="ADAL" clId="{50596AAC-DEA4-4621-AFE5-7FFE248C3D57}" dt="2025-05-05T18:58:29.644" v="432" actId="26606"/>
          <ac:spMkLst>
            <pc:docMk/>
            <pc:sldMk cId="2200426518" sldId="262"/>
            <ac:spMk id="2" creationId="{94E63D99-809D-891A-4B73-D460C10A0452}"/>
          </ac:spMkLst>
        </pc:spChg>
        <pc:spChg chg="del">
          <ac:chgData name="Christoffer Østergaard Carstens" userId="5d542c86-40b2-4e4f-ab37-dc2fab4fc46a" providerId="ADAL" clId="{50596AAC-DEA4-4621-AFE5-7FFE248C3D57}" dt="2025-05-05T18:58:29.644" v="432" actId="26606"/>
          <ac:spMkLst>
            <pc:docMk/>
            <pc:sldMk cId="2200426518" sldId="262"/>
            <ac:spMk id="3" creationId="{770960BF-0E18-6867-B2D0-F8FCA63C734B}"/>
          </ac:spMkLst>
        </pc:spChg>
        <pc:picChg chg="add mod">
          <ac:chgData name="Christoffer Østergaard Carstens" userId="5d542c86-40b2-4e4f-ab37-dc2fab4fc46a" providerId="ADAL" clId="{50596AAC-DEA4-4621-AFE5-7FFE248C3D57}" dt="2025-05-06T18:02:12.603" v="616" actId="1076"/>
          <ac:picMkLst>
            <pc:docMk/>
            <pc:sldMk cId="2200426518" sldId="262"/>
            <ac:picMk id="1026" creationId="{B47AAA2A-D6F0-91EC-30FD-6A7562D9F3AA}"/>
          </ac:picMkLst>
        </pc:picChg>
      </pc:sldChg>
      <pc:sldChg chg="addSp delSp modSp new del mod setBg">
        <pc:chgData name="Christoffer Østergaard Carstens" userId="5d542c86-40b2-4e4f-ab37-dc2fab4fc46a" providerId="ADAL" clId="{50596AAC-DEA4-4621-AFE5-7FFE248C3D57}" dt="2025-05-06T18:05:14.970" v="727" actId="47"/>
        <pc:sldMkLst>
          <pc:docMk/>
          <pc:sldMk cId="759971646" sldId="263"/>
        </pc:sldMkLst>
        <pc:spChg chg="mod">
          <ac:chgData name="Christoffer Østergaard Carstens" userId="5d542c86-40b2-4e4f-ab37-dc2fab4fc46a" providerId="ADAL" clId="{50596AAC-DEA4-4621-AFE5-7FFE248C3D57}" dt="2025-05-05T18:59:32.884" v="478" actId="26606"/>
          <ac:spMkLst>
            <pc:docMk/>
            <pc:sldMk cId="759971646" sldId="263"/>
            <ac:spMk id="2" creationId="{AE8AD178-D0DD-D1EB-10C1-0A9C3C22472B}"/>
          </ac:spMkLst>
        </pc:spChg>
        <pc:spChg chg="mod">
          <ac:chgData name="Christoffer Østergaard Carstens" userId="5d542c86-40b2-4e4f-ab37-dc2fab4fc46a" providerId="ADAL" clId="{50596AAC-DEA4-4621-AFE5-7FFE248C3D57}" dt="2025-05-05T18:59:32.884" v="478" actId="26606"/>
          <ac:spMkLst>
            <pc:docMk/>
            <pc:sldMk cId="759971646" sldId="263"/>
            <ac:spMk id="3" creationId="{06625793-6437-80CE-96D8-EA9176CE6EB0}"/>
          </ac:spMkLst>
        </pc:spChg>
        <pc:spChg chg="add">
          <ac:chgData name="Christoffer Østergaard Carstens" userId="5d542c86-40b2-4e4f-ab37-dc2fab4fc46a" providerId="ADAL" clId="{50596AAC-DEA4-4621-AFE5-7FFE248C3D57}" dt="2025-05-05T18:59:32.884" v="478" actId="26606"/>
          <ac:spMkLst>
            <pc:docMk/>
            <pc:sldMk cId="759971646" sldId="263"/>
            <ac:spMk id="2055" creationId="{1A95671B-3CC6-4792-9114-B74FAEA224E6}"/>
          </ac:spMkLst>
        </pc:spChg>
        <pc:picChg chg="add del mod">
          <ac:chgData name="Christoffer Østergaard Carstens" userId="5d542c86-40b2-4e4f-ab37-dc2fab4fc46a" providerId="ADAL" clId="{50596AAC-DEA4-4621-AFE5-7FFE248C3D57}" dt="2025-05-06T18:03:15.598" v="676" actId="478"/>
          <ac:picMkLst>
            <pc:docMk/>
            <pc:sldMk cId="759971646" sldId="263"/>
            <ac:picMk id="5" creationId="{36BB791E-5768-67D8-96B8-70B51CF2FFBD}"/>
          </ac:picMkLst>
        </pc:picChg>
        <pc:picChg chg="add del mod">
          <ac:chgData name="Christoffer Østergaard Carstens" userId="5d542c86-40b2-4e4f-ab37-dc2fab4fc46a" providerId="ADAL" clId="{50596AAC-DEA4-4621-AFE5-7FFE248C3D57}" dt="2025-05-05T18:59:38.015" v="481" actId="478"/>
          <ac:picMkLst>
            <pc:docMk/>
            <pc:sldMk cId="759971646" sldId="263"/>
            <ac:picMk id="2050" creationId="{EAE63235-BB5A-02EA-0EDF-88CA9A7DBC3C}"/>
          </ac:picMkLst>
        </pc:picChg>
        <pc:picChg chg="add del">
          <ac:chgData name="Christoffer Østergaard Carstens" userId="5d542c86-40b2-4e4f-ab37-dc2fab4fc46a" providerId="ADAL" clId="{50596AAC-DEA4-4621-AFE5-7FFE248C3D57}" dt="2025-05-05T18:59:46.371" v="483" actId="478"/>
          <ac:picMkLst>
            <pc:docMk/>
            <pc:sldMk cId="759971646" sldId="263"/>
            <ac:picMk id="2052" creationId="{9CDEEA6B-FB66-27B0-220E-1C3E1AEC268D}"/>
          </ac:picMkLst>
        </pc:picChg>
      </pc:sldChg>
      <pc:sldChg chg="addSp delSp modSp new mod setBg modAnim">
        <pc:chgData name="Christoffer Østergaard Carstens" userId="5d542c86-40b2-4e4f-ab37-dc2fab4fc46a" providerId="ADAL" clId="{50596AAC-DEA4-4621-AFE5-7FFE248C3D57}" dt="2025-05-05T19:08:42.962" v="523"/>
        <pc:sldMkLst>
          <pc:docMk/>
          <pc:sldMk cId="2767549828" sldId="264"/>
        </pc:sldMkLst>
        <pc:spChg chg="mod">
          <ac:chgData name="Christoffer Østergaard Carstens" userId="5d542c86-40b2-4e4f-ab37-dc2fab4fc46a" providerId="ADAL" clId="{50596AAC-DEA4-4621-AFE5-7FFE248C3D57}" dt="2025-05-05T19:06:55.235" v="509" actId="26606"/>
          <ac:spMkLst>
            <pc:docMk/>
            <pc:sldMk cId="2767549828" sldId="264"/>
            <ac:spMk id="2" creationId="{EE4496B5-4F10-AD33-9C1E-9C31D36C036E}"/>
          </ac:spMkLst>
        </pc:spChg>
        <pc:spChg chg="add del">
          <ac:chgData name="Christoffer Østergaard Carstens" userId="5d542c86-40b2-4e4f-ab37-dc2fab4fc46a" providerId="ADAL" clId="{50596AAC-DEA4-4621-AFE5-7FFE248C3D57}" dt="2025-05-05T19:06:55.235" v="509" actId="26606"/>
          <ac:spMkLst>
            <pc:docMk/>
            <pc:sldMk cId="2767549828" sldId="264"/>
            <ac:spMk id="3" creationId="{60D56F6A-DA99-22D8-ADDC-6DC3E82F6809}"/>
          </ac:spMkLst>
        </pc:spChg>
        <pc:spChg chg="add del">
          <ac:chgData name="Christoffer Østergaard Carstens" userId="5d542c86-40b2-4e4f-ab37-dc2fab4fc46a" providerId="ADAL" clId="{50596AAC-DEA4-4621-AFE5-7FFE248C3D57}" dt="2025-05-05T19:06:55.219" v="508" actId="26606"/>
          <ac:spMkLst>
            <pc:docMk/>
            <pc:sldMk cId="2767549828" sldId="264"/>
            <ac:spMk id="3079" creationId="{A8384FB5-9ADC-4DDC-881B-597D56F5B15D}"/>
          </ac:spMkLst>
        </pc:spChg>
        <pc:spChg chg="add del">
          <ac:chgData name="Christoffer Østergaard Carstens" userId="5d542c86-40b2-4e4f-ab37-dc2fab4fc46a" providerId="ADAL" clId="{50596AAC-DEA4-4621-AFE5-7FFE248C3D57}" dt="2025-05-05T19:06:55.219" v="508" actId="26606"/>
          <ac:spMkLst>
            <pc:docMk/>
            <pc:sldMk cId="2767549828" sldId="264"/>
            <ac:spMk id="3081" creationId="{91E5A9A7-95C6-4F4F-B00E-C82E07FE62EF}"/>
          </ac:spMkLst>
        </pc:spChg>
        <pc:spChg chg="add del">
          <ac:chgData name="Christoffer Østergaard Carstens" userId="5d542c86-40b2-4e4f-ab37-dc2fab4fc46a" providerId="ADAL" clId="{50596AAC-DEA4-4621-AFE5-7FFE248C3D57}" dt="2025-05-05T19:06:55.219" v="508" actId="26606"/>
          <ac:spMkLst>
            <pc:docMk/>
            <pc:sldMk cId="2767549828" sldId="264"/>
            <ac:spMk id="3083" creationId="{D07DD2DE-F619-49DD-B5E7-03A290FF4ED1}"/>
          </ac:spMkLst>
        </pc:spChg>
        <pc:spChg chg="add del">
          <ac:chgData name="Christoffer Østergaard Carstens" userId="5d542c86-40b2-4e4f-ab37-dc2fab4fc46a" providerId="ADAL" clId="{50596AAC-DEA4-4621-AFE5-7FFE248C3D57}" dt="2025-05-05T19:06:55.219" v="508" actId="26606"/>
          <ac:spMkLst>
            <pc:docMk/>
            <pc:sldMk cId="2767549828" sldId="264"/>
            <ac:spMk id="3085" creationId="{85149191-5F60-4A28-AAFF-039F96B0F3EC}"/>
          </ac:spMkLst>
        </pc:spChg>
        <pc:spChg chg="add del">
          <ac:chgData name="Christoffer Østergaard Carstens" userId="5d542c86-40b2-4e4f-ab37-dc2fab4fc46a" providerId="ADAL" clId="{50596AAC-DEA4-4621-AFE5-7FFE248C3D57}" dt="2025-05-05T19:06:55.219" v="508" actId="26606"/>
          <ac:spMkLst>
            <pc:docMk/>
            <pc:sldMk cId="2767549828" sldId="264"/>
            <ac:spMk id="3087" creationId="{F8260ED5-17F7-4158-B241-D51DD4CF1B7E}"/>
          </ac:spMkLst>
        </pc:spChg>
        <pc:spChg chg="add">
          <ac:chgData name="Christoffer Østergaard Carstens" userId="5d542c86-40b2-4e4f-ab37-dc2fab4fc46a" providerId="ADAL" clId="{50596AAC-DEA4-4621-AFE5-7FFE248C3D57}" dt="2025-05-05T19:06:55.235" v="509" actId="26606"/>
          <ac:spMkLst>
            <pc:docMk/>
            <pc:sldMk cId="2767549828" sldId="264"/>
            <ac:spMk id="3089" creationId="{A8384FB5-9ADC-4DDC-881B-597D56F5B15D}"/>
          </ac:spMkLst>
        </pc:spChg>
        <pc:spChg chg="add">
          <ac:chgData name="Christoffer Østergaard Carstens" userId="5d542c86-40b2-4e4f-ab37-dc2fab4fc46a" providerId="ADAL" clId="{50596AAC-DEA4-4621-AFE5-7FFE248C3D57}" dt="2025-05-05T19:06:55.235" v="509" actId="26606"/>
          <ac:spMkLst>
            <pc:docMk/>
            <pc:sldMk cId="2767549828" sldId="264"/>
            <ac:spMk id="3090" creationId="{1199E1B1-A8C0-4FE8-A5A8-1CB41D69F857}"/>
          </ac:spMkLst>
        </pc:spChg>
        <pc:spChg chg="add">
          <ac:chgData name="Christoffer Østergaard Carstens" userId="5d542c86-40b2-4e4f-ab37-dc2fab4fc46a" providerId="ADAL" clId="{50596AAC-DEA4-4621-AFE5-7FFE248C3D57}" dt="2025-05-05T19:06:55.235" v="509" actId="26606"/>
          <ac:spMkLst>
            <pc:docMk/>
            <pc:sldMk cId="2767549828" sldId="264"/>
            <ac:spMk id="3091" creationId="{84A8DE83-DE75-4B41-9DB4-A7EC0B0DEC0B}"/>
          </ac:spMkLst>
        </pc:spChg>
        <pc:spChg chg="add">
          <ac:chgData name="Christoffer Østergaard Carstens" userId="5d542c86-40b2-4e4f-ab37-dc2fab4fc46a" providerId="ADAL" clId="{50596AAC-DEA4-4621-AFE5-7FFE248C3D57}" dt="2025-05-05T19:06:55.235" v="509" actId="26606"/>
          <ac:spMkLst>
            <pc:docMk/>
            <pc:sldMk cId="2767549828" sldId="264"/>
            <ac:spMk id="3092" creationId="{A7009A0A-BEF5-4EAC-AF15-E4F9F002E239}"/>
          </ac:spMkLst>
        </pc:spChg>
        <pc:picChg chg="add mod">
          <ac:chgData name="Christoffer Østergaard Carstens" userId="5d542c86-40b2-4e4f-ab37-dc2fab4fc46a" providerId="ADAL" clId="{50596AAC-DEA4-4621-AFE5-7FFE248C3D57}" dt="2025-05-05T19:07:50.310" v="515" actId="1076"/>
          <ac:picMkLst>
            <pc:docMk/>
            <pc:sldMk cId="2767549828" sldId="264"/>
            <ac:picMk id="5" creationId="{E9A8E329-A335-1E02-168F-E1E038AF6C8C}"/>
          </ac:picMkLst>
        </pc:picChg>
        <pc:picChg chg="add mod">
          <ac:chgData name="Christoffer Østergaard Carstens" userId="5d542c86-40b2-4e4f-ab37-dc2fab4fc46a" providerId="ADAL" clId="{50596AAC-DEA4-4621-AFE5-7FFE248C3D57}" dt="2025-05-05T19:08:33.953" v="521" actId="1076"/>
          <ac:picMkLst>
            <pc:docMk/>
            <pc:sldMk cId="2767549828" sldId="264"/>
            <ac:picMk id="7" creationId="{D8DB07CB-AB8A-765A-AA7D-A6D6F9BE8049}"/>
          </ac:picMkLst>
        </pc:picChg>
        <pc:picChg chg="add mod">
          <ac:chgData name="Christoffer Østergaard Carstens" userId="5d542c86-40b2-4e4f-ab37-dc2fab4fc46a" providerId="ADAL" clId="{50596AAC-DEA4-4621-AFE5-7FFE248C3D57}" dt="2025-05-05T19:07:04.579" v="510" actId="27614"/>
          <ac:picMkLst>
            <pc:docMk/>
            <pc:sldMk cId="2767549828" sldId="264"/>
            <ac:picMk id="3074" creationId="{4F9772B5-F493-A67D-854A-E69187751F14}"/>
          </ac:picMkLst>
        </pc:picChg>
      </pc:sldChg>
      <pc:sldChg chg="modSp new mod">
        <pc:chgData name="Christoffer Østergaard Carstens" userId="5d542c86-40b2-4e4f-ab37-dc2fab4fc46a" providerId="ADAL" clId="{50596AAC-DEA4-4621-AFE5-7FFE248C3D57}" dt="2025-05-06T18:00:36.360" v="615" actId="20577"/>
        <pc:sldMkLst>
          <pc:docMk/>
          <pc:sldMk cId="1673644536" sldId="265"/>
        </pc:sldMkLst>
        <pc:spChg chg="mod">
          <ac:chgData name="Christoffer Østergaard Carstens" userId="5d542c86-40b2-4e4f-ab37-dc2fab4fc46a" providerId="ADAL" clId="{50596AAC-DEA4-4621-AFE5-7FFE248C3D57}" dt="2025-05-06T18:00:18.330" v="577" actId="20577"/>
          <ac:spMkLst>
            <pc:docMk/>
            <pc:sldMk cId="1673644536" sldId="265"/>
            <ac:spMk id="2" creationId="{3AC1493A-6E08-46AB-0AC4-20B8286B5124}"/>
          </ac:spMkLst>
        </pc:spChg>
        <pc:spChg chg="mod">
          <ac:chgData name="Christoffer Østergaard Carstens" userId="5d542c86-40b2-4e4f-ab37-dc2fab4fc46a" providerId="ADAL" clId="{50596AAC-DEA4-4621-AFE5-7FFE248C3D57}" dt="2025-05-06T18:00:36.360" v="615" actId="20577"/>
          <ac:spMkLst>
            <pc:docMk/>
            <pc:sldMk cId="1673644536" sldId="265"/>
            <ac:spMk id="3" creationId="{E9D6866C-6664-08C9-6B2E-A526AB8A6D82}"/>
          </ac:spMkLst>
        </pc:spChg>
      </pc:sldChg>
      <pc:sldChg chg="addSp delSp modSp new mod setBg">
        <pc:chgData name="Christoffer Østergaard Carstens" userId="5d542c86-40b2-4e4f-ab37-dc2fab4fc46a" providerId="ADAL" clId="{50596AAC-DEA4-4621-AFE5-7FFE248C3D57}" dt="2025-05-06T18:02:35.894" v="674" actId="14100"/>
        <pc:sldMkLst>
          <pc:docMk/>
          <pc:sldMk cId="188532653" sldId="266"/>
        </pc:sldMkLst>
        <pc:spChg chg="mod">
          <ac:chgData name="Christoffer Østergaard Carstens" userId="5d542c86-40b2-4e4f-ab37-dc2fab4fc46a" providerId="ADAL" clId="{50596AAC-DEA4-4621-AFE5-7FFE248C3D57}" dt="2025-05-06T18:02:28.957" v="672" actId="26606"/>
          <ac:spMkLst>
            <pc:docMk/>
            <pc:sldMk cId="188532653" sldId="266"/>
            <ac:spMk id="2" creationId="{EB498491-833D-B265-27ED-BBBF0061F784}"/>
          </ac:spMkLst>
        </pc:spChg>
        <pc:spChg chg="del">
          <ac:chgData name="Christoffer Østergaard Carstens" userId="5d542c86-40b2-4e4f-ab37-dc2fab4fc46a" providerId="ADAL" clId="{50596AAC-DEA4-4621-AFE5-7FFE248C3D57}" dt="2025-05-06T18:02:28.957" v="672" actId="26606"/>
          <ac:spMkLst>
            <pc:docMk/>
            <pc:sldMk cId="188532653" sldId="266"/>
            <ac:spMk id="3" creationId="{CA541709-2E45-C2EE-53D3-D76DA763836C}"/>
          </ac:spMkLst>
        </pc:spChg>
        <pc:spChg chg="add">
          <ac:chgData name="Christoffer Østergaard Carstens" userId="5d542c86-40b2-4e4f-ab37-dc2fab4fc46a" providerId="ADAL" clId="{50596AAC-DEA4-4621-AFE5-7FFE248C3D57}" dt="2025-05-06T18:02:28.957" v="672" actId="26606"/>
          <ac:spMkLst>
            <pc:docMk/>
            <pc:sldMk cId="188532653" sldId="266"/>
            <ac:spMk id="9" creationId="{A8384FB5-9ADC-4DDC-881B-597D56F5B15D}"/>
          </ac:spMkLst>
        </pc:spChg>
        <pc:spChg chg="add">
          <ac:chgData name="Christoffer Østergaard Carstens" userId="5d542c86-40b2-4e4f-ab37-dc2fab4fc46a" providerId="ADAL" clId="{50596AAC-DEA4-4621-AFE5-7FFE248C3D57}" dt="2025-05-06T18:02:28.957" v="672" actId="26606"/>
          <ac:spMkLst>
            <pc:docMk/>
            <pc:sldMk cId="188532653" sldId="266"/>
            <ac:spMk id="11" creationId="{1199E1B1-A8C0-4FE8-A5A8-1CB41D69F857}"/>
          </ac:spMkLst>
        </pc:spChg>
        <pc:spChg chg="add">
          <ac:chgData name="Christoffer Østergaard Carstens" userId="5d542c86-40b2-4e4f-ab37-dc2fab4fc46a" providerId="ADAL" clId="{50596AAC-DEA4-4621-AFE5-7FFE248C3D57}" dt="2025-05-06T18:02:28.957" v="672" actId="26606"/>
          <ac:spMkLst>
            <pc:docMk/>
            <pc:sldMk cId="188532653" sldId="266"/>
            <ac:spMk id="13" creationId="{84A8DE83-DE75-4B41-9DB4-A7EC0B0DEC0B}"/>
          </ac:spMkLst>
        </pc:spChg>
        <pc:spChg chg="add">
          <ac:chgData name="Christoffer Østergaard Carstens" userId="5d542c86-40b2-4e4f-ab37-dc2fab4fc46a" providerId="ADAL" clId="{50596AAC-DEA4-4621-AFE5-7FFE248C3D57}" dt="2025-05-06T18:02:28.957" v="672" actId="26606"/>
          <ac:spMkLst>
            <pc:docMk/>
            <pc:sldMk cId="188532653" sldId="266"/>
            <ac:spMk id="15" creationId="{A7009A0A-BEF5-4EAC-AF15-E4F9F002E239}"/>
          </ac:spMkLst>
        </pc:spChg>
        <pc:picChg chg="add mod">
          <ac:chgData name="Christoffer Østergaard Carstens" userId="5d542c86-40b2-4e4f-ab37-dc2fab4fc46a" providerId="ADAL" clId="{50596AAC-DEA4-4621-AFE5-7FFE248C3D57}" dt="2025-05-06T18:02:35.894" v="674" actId="14100"/>
          <ac:picMkLst>
            <pc:docMk/>
            <pc:sldMk cId="188532653" sldId="266"/>
            <ac:picMk id="4" creationId="{933B84C7-45CE-3173-F4B3-42624599CFA7}"/>
          </ac:picMkLst>
        </pc:picChg>
      </pc:sldChg>
      <pc:sldChg chg="addSp modSp new mod">
        <pc:chgData name="Christoffer Østergaard Carstens" userId="5d542c86-40b2-4e4f-ab37-dc2fab4fc46a" providerId="ADAL" clId="{50596AAC-DEA4-4621-AFE5-7FFE248C3D57}" dt="2025-05-06T18:05:09.411" v="726" actId="14100"/>
        <pc:sldMkLst>
          <pc:docMk/>
          <pc:sldMk cId="1831551517" sldId="267"/>
        </pc:sldMkLst>
        <pc:spChg chg="mod">
          <ac:chgData name="Christoffer Østergaard Carstens" userId="5d542c86-40b2-4e4f-ab37-dc2fab4fc46a" providerId="ADAL" clId="{50596AAC-DEA4-4621-AFE5-7FFE248C3D57}" dt="2025-05-06T18:05:01.358" v="723" actId="1076"/>
          <ac:spMkLst>
            <pc:docMk/>
            <pc:sldMk cId="1831551517" sldId="267"/>
            <ac:spMk id="2" creationId="{ACCD899B-8661-3C29-154B-AFDD70791B1C}"/>
          </ac:spMkLst>
        </pc:spChg>
        <pc:spChg chg="mod">
          <ac:chgData name="Christoffer Østergaard Carstens" userId="5d542c86-40b2-4e4f-ab37-dc2fab4fc46a" providerId="ADAL" clId="{50596AAC-DEA4-4621-AFE5-7FFE248C3D57}" dt="2025-05-06T18:05:04.865" v="724" actId="1076"/>
          <ac:spMkLst>
            <pc:docMk/>
            <pc:sldMk cId="1831551517" sldId="267"/>
            <ac:spMk id="3" creationId="{7DD35700-4DBE-8F1C-0C8C-0260DF60B835}"/>
          </ac:spMkLst>
        </pc:spChg>
        <pc:picChg chg="add mod">
          <ac:chgData name="Christoffer Østergaard Carstens" userId="5d542c86-40b2-4e4f-ab37-dc2fab4fc46a" providerId="ADAL" clId="{50596AAC-DEA4-4621-AFE5-7FFE248C3D57}" dt="2025-05-06T18:05:09.411" v="726" actId="14100"/>
          <ac:picMkLst>
            <pc:docMk/>
            <pc:sldMk cId="1831551517" sldId="267"/>
            <ac:picMk id="5" creationId="{DFA4EBAF-FAC9-89B6-58E4-22FB3CC71B17}"/>
          </ac:picMkLst>
        </pc:picChg>
      </pc:sldChg>
      <pc:sldChg chg="modSp new mod">
        <pc:chgData name="Christoffer Østergaard Carstens" userId="5d542c86-40b2-4e4f-ab37-dc2fab4fc46a" providerId="ADAL" clId="{50596AAC-DEA4-4621-AFE5-7FFE248C3D57}" dt="2025-05-06T18:13:28.429" v="1074" actId="20577"/>
        <pc:sldMkLst>
          <pc:docMk/>
          <pc:sldMk cId="1561281224" sldId="268"/>
        </pc:sldMkLst>
        <pc:spChg chg="mod">
          <ac:chgData name="Christoffer Østergaard Carstens" userId="5d542c86-40b2-4e4f-ab37-dc2fab4fc46a" providerId="ADAL" clId="{50596AAC-DEA4-4621-AFE5-7FFE248C3D57}" dt="2025-05-06T18:12:04.498" v="729"/>
          <ac:spMkLst>
            <pc:docMk/>
            <pc:sldMk cId="1561281224" sldId="268"/>
            <ac:spMk id="2" creationId="{AEAB4DC2-F818-E647-3E7A-4E5FB5BE129B}"/>
          </ac:spMkLst>
        </pc:spChg>
        <pc:spChg chg="mod">
          <ac:chgData name="Christoffer Østergaard Carstens" userId="5d542c86-40b2-4e4f-ab37-dc2fab4fc46a" providerId="ADAL" clId="{50596AAC-DEA4-4621-AFE5-7FFE248C3D57}" dt="2025-05-06T18:13:28.429" v="1074" actId="20577"/>
          <ac:spMkLst>
            <pc:docMk/>
            <pc:sldMk cId="1561281224" sldId="268"/>
            <ac:spMk id="3" creationId="{6A2B050A-117A-37FC-B082-B4BEBFF9786B}"/>
          </ac:spMkLst>
        </pc:spChg>
      </pc:sldChg>
      <pc:sldChg chg="modSp new mod">
        <pc:chgData name="Christoffer Østergaard Carstens" userId="5d542c86-40b2-4e4f-ab37-dc2fab4fc46a" providerId="ADAL" clId="{50596AAC-DEA4-4621-AFE5-7FFE248C3D57}" dt="2025-05-07T07:24:25.170" v="1186" actId="20577"/>
        <pc:sldMkLst>
          <pc:docMk/>
          <pc:sldMk cId="4119185491" sldId="269"/>
        </pc:sldMkLst>
        <pc:spChg chg="mod">
          <ac:chgData name="Christoffer Østergaard Carstens" userId="5d542c86-40b2-4e4f-ab37-dc2fab4fc46a" providerId="ADAL" clId="{50596AAC-DEA4-4621-AFE5-7FFE248C3D57}" dt="2025-05-07T07:23:43.078" v="1109" actId="20577"/>
          <ac:spMkLst>
            <pc:docMk/>
            <pc:sldMk cId="4119185491" sldId="269"/>
            <ac:spMk id="2" creationId="{26BD8AFA-3481-E6F6-38C5-46135205A4AA}"/>
          </ac:spMkLst>
        </pc:spChg>
        <pc:spChg chg="mod">
          <ac:chgData name="Christoffer Østergaard Carstens" userId="5d542c86-40b2-4e4f-ab37-dc2fab4fc46a" providerId="ADAL" clId="{50596AAC-DEA4-4621-AFE5-7FFE248C3D57}" dt="2025-05-07T07:24:25.170" v="1186" actId="20577"/>
          <ac:spMkLst>
            <pc:docMk/>
            <pc:sldMk cId="4119185491" sldId="269"/>
            <ac:spMk id="3" creationId="{8474E854-3D85-F9AD-5734-3F3D68AFBF58}"/>
          </ac:spMkLst>
        </pc:spChg>
      </pc:sldChg>
      <pc:sldChg chg="del">
        <pc:chgData name="Christoffer Østergaard Carstens" userId="5d542c86-40b2-4e4f-ab37-dc2fab4fc46a" providerId="ADAL" clId="{50596AAC-DEA4-4621-AFE5-7FFE248C3D57}" dt="2025-05-05T18:40:10.383" v="0" actId="47"/>
        <pc:sldMkLst>
          <pc:docMk/>
          <pc:sldMk cId="4147887760" sldId="289"/>
        </pc:sldMkLst>
      </pc:sldChg>
      <pc:sldChg chg="del">
        <pc:chgData name="Christoffer Østergaard Carstens" userId="5d542c86-40b2-4e4f-ab37-dc2fab4fc46a" providerId="ADAL" clId="{50596AAC-DEA4-4621-AFE5-7FFE248C3D57}" dt="2025-05-05T18:40:10.698" v="1" actId="47"/>
        <pc:sldMkLst>
          <pc:docMk/>
          <pc:sldMk cId="796760689" sldId="290"/>
        </pc:sldMkLst>
      </pc:sldChg>
      <pc:sldChg chg="del">
        <pc:chgData name="Christoffer Østergaard Carstens" userId="5d542c86-40b2-4e4f-ab37-dc2fab4fc46a" providerId="ADAL" clId="{50596AAC-DEA4-4621-AFE5-7FFE248C3D57}" dt="2025-05-05T18:40:10.825" v="2" actId="47"/>
        <pc:sldMkLst>
          <pc:docMk/>
          <pc:sldMk cId="645419866" sldId="291"/>
        </pc:sldMkLst>
      </pc:sldChg>
      <pc:sldChg chg="del">
        <pc:chgData name="Christoffer Østergaard Carstens" userId="5d542c86-40b2-4e4f-ab37-dc2fab4fc46a" providerId="ADAL" clId="{50596AAC-DEA4-4621-AFE5-7FFE248C3D57}" dt="2025-05-05T18:40:11.059" v="3" actId="47"/>
        <pc:sldMkLst>
          <pc:docMk/>
          <pc:sldMk cId="2050416725" sldId="292"/>
        </pc:sldMkLst>
      </pc:sldChg>
      <pc:sldChg chg="del">
        <pc:chgData name="Christoffer Østergaard Carstens" userId="5d542c86-40b2-4e4f-ab37-dc2fab4fc46a" providerId="ADAL" clId="{50596AAC-DEA4-4621-AFE5-7FFE248C3D57}" dt="2025-05-05T18:40:11.389" v="4" actId="47"/>
        <pc:sldMkLst>
          <pc:docMk/>
          <pc:sldMk cId="3576441117" sldId="293"/>
        </pc:sldMkLst>
      </pc:sldChg>
    </pc:docChg>
  </pc:docChgLst>
  <pc:docChgLst>
    <pc:chgData name="Christoffer Østergaard Carstens" userId="5d542c86-40b2-4e4f-ab37-dc2fab4fc46a" providerId="ADAL" clId="{31FAB9A8-743B-495F-939B-D12F62246895}"/>
    <pc:docChg chg="undo redo custSel addSld delSld modSld sldOrd">
      <pc:chgData name="Christoffer Østergaard Carstens" userId="5d542c86-40b2-4e4f-ab37-dc2fab4fc46a" providerId="ADAL" clId="{31FAB9A8-743B-495F-939B-D12F62246895}" dt="2025-04-25T07:31:02.988" v="1504" actId="20577"/>
      <pc:docMkLst>
        <pc:docMk/>
      </pc:docMkLst>
      <pc:sldChg chg="modSp mod">
        <pc:chgData name="Christoffer Østergaard Carstens" userId="5d542c86-40b2-4e4f-ab37-dc2fab4fc46a" providerId="ADAL" clId="{31FAB9A8-743B-495F-939B-D12F62246895}" dt="2025-04-18T11:08:55.645" v="36" actId="20577"/>
        <pc:sldMkLst>
          <pc:docMk/>
          <pc:sldMk cId="4147887760" sldId="289"/>
        </pc:sldMkLst>
        <pc:spChg chg="mod">
          <ac:chgData name="Christoffer Østergaard Carstens" userId="5d542c86-40b2-4e4f-ab37-dc2fab4fc46a" providerId="ADAL" clId="{31FAB9A8-743B-495F-939B-D12F62246895}" dt="2025-04-18T11:08:55.645" v="36" actId="20577"/>
          <ac:spMkLst>
            <pc:docMk/>
            <pc:sldMk cId="4147887760" sldId="289"/>
            <ac:spMk id="2" creationId="{354E471B-7896-40CD-3777-B3C5126D9B99}"/>
          </ac:spMkLst>
        </pc:spChg>
      </pc:sldChg>
      <pc:sldChg chg="del">
        <pc:chgData name="Christoffer Østergaard Carstens" userId="5d542c86-40b2-4e4f-ab37-dc2fab4fc46a" providerId="ADAL" clId="{31FAB9A8-743B-495F-939B-D12F62246895}" dt="2025-04-18T11:08:57.969" v="37" actId="47"/>
        <pc:sldMkLst>
          <pc:docMk/>
          <pc:sldMk cId="419569574" sldId="290"/>
        </pc:sldMkLst>
      </pc:sldChg>
      <pc:sldChg chg="addSp delSp modSp new mod">
        <pc:chgData name="Christoffer Østergaard Carstens" userId="5d542c86-40b2-4e4f-ab37-dc2fab4fc46a" providerId="ADAL" clId="{31FAB9A8-743B-495F-939B-D12F62246895}" dt="2025-04-18T11:15:44.512" v="484" actId="20577"/>
        <pc:sldMkLst>
          <pc:docMk/>
          <pc:sldMk cId="1549069473" sldId="290"/>
        </pc:sldMkLst>
        <pc:spChg chg="mod">
          <ac:chgData name="Christoffer Østergaard Carstens" userId="5d542c86-40b2-4e4f-ab37-dc2fab4fc46a" providerId="ADAL" clId="{31FAB9A8-743B-495F-939B-D12F62246895}" dt="2025-04-18T11:15:44.512" v="484" actId="20577"/>
          <ac:spMkLst>
            <pc:docMk/>
            <pc:sldMk cId="1549069473" sldId="290"/>
            <ac:spMk id="2" creationId="{16041AEF-177A-66CC-1FB4-FBB250246CE6}"/>
          </ac:spMkLst>
        </pc:spChg>
        <pc:spChg chg="del">
          <ac:chgData name="Christoffer Østergaard Carstens" userId="5d542c86-40b2-4e4f-ab37-dc2fab4fc46a" providerId="ADAL" clId="{31FAB9A8-743B-495F-939B-D12F62246895}" dt="2025-04-18T11:10:18.478" v="47" actId="3680"/>
          <ac:spMkLst>
            <pc:docMk/>
            <pc:sldMk cId="1549069473" sldId="290"/>
            <ac:spMk id="3" creationId="{32648E9C-96CE-9F40-CA9B-5B6CB1DFBB11}"/>
          </ac:spMkLst>
        </pc:spChg>
        <pc:graphicFrameChg chg="add mod ord modGraphic">
          <ac:chgData name="Christoffer Østergaard Carstens" userId="5d542c86-40b2-4e4f-ab37-dc2fab4fc46a" providerId="ADAL" clId="{31FAB9A8-743B-495F-939B-D12F62246895}" dt="2025-04-18T11:15:38.315" v="446" actId="1076"/>
          <ac:graphicFrameMkLst>
            <pc:docMk/>
            <pc:sldMk cId="1549069473" sldId="290"/>
            <ac:graphicFrameMk id="4" creationId="{9A9FE8AF-8CAA-3F7B-BA49-54493F39E3E5}"/>
          </ac:graphicFrameMkLst>
        </pc:graphicFrameChg>
      </pc:sldChg>
      <pc:sldChg chg="del">
        <pc:chgData name="Christoffer Østergaard Carstens" userId="5d542c86-40b2-4e4f-ab37-dc2fab4fc46a" providerId="ADAL" clId="{31FAB9A8-743B-495F-939B-D12F62246895}" dt="2025-04-18T11:08:58.346" v="38" actId="47"/>
        <pc:sldMkLst>
          <pc:docMk/>
          <pc:sldMk cId="1832133041" sldId="291"/>
        </pc:sldMkLst>
      </pc:sldChg>
      <pc:sldChg chg="new del ord">
        <pc:chgData name="Christoffer Østergaard Carstens" userId="5d542c86-40b2-4e4f-ab37-dc2fab4fc46a" providerId="ADAL" clId="{31FAB9A8-743B-495F-939B-D12F62246895}" dt="2025-04-25T07:30:19.697" v="1449" actId="47"/>
        <pc:sldMkLst>
          <pc:docMk/>
          <pc:sldMk cId="1869803157" sldId="291"/>
        </pc:sldMkLst>
      </pc:sldChg>
      <pc:sldChg chg="del">
        <pc:chgData name="Christoffer Østergaard Carstens" userId="5d542c86-40b2-4e4f-ab37-dc2fab4fc46a" providerId="ADAL" clId="{31FAB9A8-743B-495F-939B-D12F62246895}" dt="2025-04-18T11:08:58.629" v="39" actId="47"/>
        <pc:sldMkLst>
          <pc:docMk/>
          <pc:sldMk cId="1123308813" sldId="292"/>
        </pc:sldMkLst>
      </pc:sldChg>
      <pc:sldChg chg="addSp delSp modSp new mod setBg">
        <pc:chgData name="Christoffer Østergaard Carstens" userId="5d542c86-40b2-4e4f-ab37-dc2fab4fc46a" providerId="ADAL" clId="{31FAB9A8-743B-495F-939B-D12F62246895}" dt="2025-04-18T11:16:51.007" v="536" actId="27614"/>
        <pc:sldMkLst>
          <pc:docMk/>
          <pc:sldMk cId="2666760098" sldId="292"/>
        </pc:sldMkLst>
        <pc:spChg chg="mod">
          <ac:chgData name="Christoffer Østergaard Carstens" userId="5d542c86-40b2-4e4f-ab37-dc2fab4fc46a" providerId="ADAL" clId="{31FAB9A8-743B-495F-939B-D12F62246895}" dt="2025-04-18T11:16:31.505" v="535" actId="26606"/>
          <ac:spMkLst>
            <pc:docMk/>
            <pc:sldMk cId="2666760098" sldId="292"/>
            <ac:spMk id="2" creationId="{AD3140FC-7B60-6CCB-10C5-C9C0C47E1084}"/>
          </ac:spMkLst>
        </pc:spChg>
        <pc:spChg chg="del">
          <ac:chgData name="Christoffer Østergaard Carstens" userId="5d542c86-40b2-4e4f-ab37-dc2fab4fc46a" providerId="ADAL" clId="{31FAB9A8-743B-495F-939B-D12F62246895}" dt="2025-04-18T11:16:31.505" v="535" actId="26606"/>
          <ac:spMkLst>
            <pc:docMk/>
            <pc:sldMk cId="2666760098" sldId="292"/>
            <ac:spMk id="3" creationId="{99AAD929-7B9E-D919-C878-7026B8D4CAD8}"/>
          </ac:spMkLst>
        </pc:spChg>
        <pc:spChg chg="add">
          <ac:chgData name="Christoffer Østergaard Carstens" userId="5d542c86-40b2-4e4f-ab37-dc2fab4fc46a" providerId="ADAL" clId="{31FAB9A8-743B-495F-939B-D12F62246895}" dt="2025-04-18T11:16:31.505" v="535" actId="26606"/>
          <ac:spMkLst>
            <pc:docMk/>
            <pc:sldMk cId="2666760098" sldId="292"/>
            <ac:spMk id="1031" creationId="{A4AC5506-6312-4701-8D3C-40187889A947}"/>
          </ac:spMkLst>
        </pc:spChg>
        <pc:picChg chg="add mod">
          <ac:chgData name="Christoffer Østergaard Carstens" userId="5d542c86-40b2-4e4f-ab37-dc2fab4fc46a" providerId="ADAL" clId="{31FAB9A8-743B-495F-939B-D12F62246895}" dt="2025-04-18T11:16:51.007" v="536" actId="27614"/>
          <ac:picMkLst>
            <pc:docMk/>
            <pc:sldMk cId="2666760098" sldId="292"/>
            <ac:picMk id="1026" creationId="{08D4F5A3-D94F-D889-68A9-B505BB07C844}"/>
          </ac:picMkLst>
        </pc:picChg>
      </pc:sldChg>
      <pc:sldChg chg="del">
        <pc:chgData name="Christoffer Østergaard Carstens" userId="5d542c86-40b2-4e4f-ab37-dc2fab4fc46a" providerId="ADAL" clId="{31FAB9A8-743B-495F-939B-D12F62246895}" dt="2025-04-18T11:08:58.786" v="40" actId="47"/>
        <pc:sldMkLst>
          <pc:docMk/>
          <pc:sldMk cId="1381896121" sldId="293"/>
        </pc:sldMkLst>
      </pc:sldChg>
      <pc:sldChg chg="addSp delSp modSp new mod setBg">
        <pc:chgData name="Christoffer Østergaard Carstens" userId="5d542c86-40b2-4e4f-ab37-dc2fab4fc46a" providerId="ADAL" clId="{31FAB9A8-743B-495F-939B-D12F62246895}" dt="2025-04-18T11:18:21.521" v="594" actId="27614"/>
        <pc:sldMkLst>
          <pc:docMk/>
          <pc:sldMk cId="3453915433" sldId="293"/>
        </pc:sldMkLst>
        <pc:spChg chg="mod">
          <ac:chgData name="Christoffer Østergaard Carstens" userId="5d542c86-40b2-4e4f-ab37-dc2fab4fc46a" providerId="ADAL" clId="{31FAB9A8-743B-495F-939B-D12F62246895}" dt="2025-04-18T11:17:11.244" v="593" actId="26606"/>
          <ac:spMkLst>
            <pc:docMk/>
            <pc:sldMk cId="3453915433" sldId="293"/>
            <ac:spMk id="2" creationId="{DA10F224-CB1B-701D-64A7-1385CA5489B6}"/>
          </ac:spMkLst>
        </pc:spChg>
        <pc:spChg chg="del">
          <ac:chgData name="Christoffer Østergaard Carstens" userId="5d542c86-40b2-4e4f-ab37-dc2fab4fc46a" providerId="ADAL" clId="{31FAB9A8-743B-495F-939B-D12F62246895}" dt="2025-04-18T11:17:11.244" v="593" actId="26606"/>
          <ac:spMkLst>
            <pc:docMk/>
            <pc:sldMk cId="3453915433" sldId="293"/>
            <ac:spMk id="3" creationId="{9957905F-42A5-24BC-4ED7-1DB518CC9FDD}"/>
          </ac:spMkLst>
        </pc:spChg>
        <pc:spChg chg="add">
          <ac:chgData name="Christoffer Østergaard Carstens" userId="5d542c86-40b2-4e4f-ab37-dc2fab4fc46a" providerId="ADAL" clId="{31FAB9A8-743B-495F-939B-D12F62246895}" dt="2025-04-18T11:17:11.244" v="593" actId="26606"/>
          <ac:spMkLst>
            <pc:docMk/>
            <pc:sldMk cId="3453915433" sldId="293"/>
            <ac:spMk id="2055" creationId="{A8384FB5-9ADC-4DDC-881B-597D56F5B15D}"/>
          </ac:spMkLst>
        </pc:spChg>
        <pc:spChg chg="add">
          <ac:chgData name="Christoffer Østergaard Carstens" userId="5d542c86-40b2-4e4f-ab37-dc2fab4fc46a" providerId="ADAL" clId="{31FAB9A8-743B-495F-939B-D12F62246895}" dt="2025-04-18T11:17:11.244" v="593" actId="26606"/>
          <ac:spMkLst>
            <pc:docMk/>
            <pc:sldMk cId="3453915433" sldId="293"/>
            <ac:spMk id="2057" creationId="{1199E1B1-A8C0-4FE8-A5A8-1CB41D69F857}"/>
          </ac:spMkLst>
        </pc:spChg>
        <pc:spChg chg="add">
          <ac:chgData name="Christoffer Østergaard Carstens" userId="5d542c86-40b2-4e4f-ab37-dc2fab4fc46a" providerId="ADAL" clId="{31FAB9A8-743B-495F-939B-D12F62246895}" dt="2025-04-18T11:17:11.244" v="593" actId="26606"/>
          <ac:spMkLst>
            <pc:docMk/>
            <pc:sldMk cId="3453915433" sldId="293"/>
            <ac:spMk id="2059" creationId="{84A8DE83-DE75-4B41-9DB4-A7EC0B0DEC0B}"/>
          </ac:spMkLst>
        </pc:spChg>
        <pc:spChg chg="add">
          <ac:chgData name="Christoffer Østergaard Carstens" userId="5d542c86-40b2-4e4f-ab37-dc2fab4fc46a" providerId="ADAL" clId="{31FAB9A8-743B-495F-939B-D12F62246895}" dt="2025-04-18T11:17:11.244" v="593" actId="26606"/>
          <ac:spMkLst>
            <pc:docMk/>
            <pc:sldMk cId="3453915433" sldId="293"/>
            <ac:spMk id="2061" creationId="{A7009A0A-BEF5-4EAC-AF15-E4F9F002E239}"/>
          </ac:spMkLst>
        </pc:spChg>
        <pc:picChg chg="add mod">
          <ac:chgData name="Christoffer Østergaard Carstens" userId="5d542c86-40b2-4e4f-ab37-dc2fab4fc46a" providerId="ADAL" clId="{31FAB9A8-743B-495F-939B-D12F62246895}" dt="2025-04-18T11:18:21.521" v="594" actId="27614"/>
          <ac:picMkLst>
            <pc:docMk/>
            <pc:sldMk cId="3453915433" sldId="293"/>
            <ac:picMk id="2050" creationId="{35A18D2A-6C1E-8E4A-15F1-0558893EE9C1}"/>
          </ac:picMkLst>
        </pc:picChg>
      </pc:sldChg>
      <pc:sldChg chg="del">
        <pc:chgData name="Christoffer Østergaard Carstens" userId="5d542c86-40b2-4e4f-ab37-dc2fab4fc46a" providerId="ADAL" clId="{31FAB9A8-743B-495F-939B-D12F62246895}" dt="2025-04-18T11:08:59.210" v="41" actId="47"/>
        <pc:sldMkLst>
          <pc:docMk/>
          <pc:sldMk cId="89303846" sldId="294"/>
        </pc:sldMkLst>
      </pc:sldChg>
      <pc:sldChg chg="addSp delSp modSp new mod">
        <pc:chgData name="Christoffer Østergaard Carstens" userId="5d542c86-40b2-4e4f-ab37-dc2fab4fc46a" providerId="ADAL" clId="{31FAB9A8-743B-495F-939B-D12F62246895}" dt="2025-04-18T11:19:22.380" v="617" actId="20577"/>
        <pc:sldMkLst>
          <pc:docMk/>
          <pc:sldMk cId="841672380" sldId="294"/>
        </pc:sldMkLst>
        <pc:spChg chg="add del mod">
          <ac:chgData name="Christoffer Østergaard Carstens" userId="5d542c86-40b2-4e4f-ab37-dc2fab4fc46a" providerId="ADAL" clId="{31FAB9A8-743B-495F-939B-D12F62246895}" dt="2025-04-18T11:18:34.902" v="607" actId="20577"/>
          <ac:spMkLst>
            <pc:docMk/>
            <pc:sldMk cId="841672380" sldId="294"/>
            <ac:spMk id="2" creationId="{7F6AF6DC-8A06-AF39-0E1F-1195A63CD20D}"/>
          </ac:spMkLst>
        </pc:spChg>
        <pc:spChg chg="mod">
          <ac:chgData name="Christoffer Østergaard Carstens" userId="5d542c86-40b2-4e4f-ab37-dc2fab4fc46a" providerId="ADAL" clId="{31FAB9A8-743B-495F-939B-D12F62246895}" dt="2025-04-18T11:19:22.380" v="617" actId="20577"/>
          <ac:spMkLst>
            <pc:docMk/>
            <pc:sldMk cId="841672380" sldId="294"/>
            <ac:spMk id="3" creationId="{5AE6B50D-525F-0D21-BE8B-88DAA5B8DF22}"/>
          </ac:spMkLst>
        </pc:spChg>
        <pc:spChg chg="add mod">
          <ac:chgData name="Christoffer Østergaard Carstens" userId="5d542c86-40b2-4e4f-ab37-dc2fab4fc46a" providerId="ADAL" clId="{31FAB9A8-743B-495F-939B-D12F62246895}" dt="2025-04-18T11:18:24.078" v="597"/>
          <ac:spMkLst>
            <pc:docMk/>
            <pc:sldMk cId="841672380" sldId="294"/>
            <ac:spMk id="4" creationId="{DEACDBE8-2091-28E4-AAE4-72C3225AE163}"/>
          </ac:spMkLst>
        </pc:spChg>
      </pc:sldChg>
      <pc:sldChg chg="addSp delSp modSp new mod">
        <pc:chgData name="Christoffer Østergaard Carstens" userId="5d542c86-40b2-4e4f-ab37-dc2fab4fc46a" providerId="ADAL" clId="{31FAB9A8-743B-495F-939B-D12F62246895}" dt="2025-04-18T11:21:58.925" v="744" actId="20577"/>
        <pc:sldMkLst>
          <pc:docMk/>
          <pc:sldMk cId="3008731470" sldId="295"/>
        </pc:sldMkLst>
        <pc:spChg chg="add del mod">
          <ac:chgData name="Christoffer Østergaard Carstens" userId="5d542c86-40b2-4e4f-ab37-dc2fab4fc46a" providerId="ADAL" clId="{31FAB9A8-743B-495F-939B-D12F62246895}" dt="2025-04-18T11:20:03.304" v="628" actId="14100"/>
          <ac:spMkLst>
            <pc:docMk/>
            <pc:sldMk cId="3008731470" sldId="295"/>
            <ac:spMk id="2" creationId="{3F56F452-99C9-7B4F-3447-55BFBB527A90}"/>
          </ac:spMkLst>
        </pc:spChg>
        <pc:spChg chg="mod">
          <ac:chgData name="Christoffer Østergaard Carstens" userId="5d542c86-40b2-4e4f-ab37-dc2fab4fc46a" providerId="ADAL" clId="{31FAB9A8-743B-495F-939B-D12F62246895}" dt="2025-04-18T11:21:58.925" v="744" actId="20577"/>
          <ac:spMkLst>
            <pc:docMk/>
            <pc:sldMk cId="3008731470" sldId="295"/>
            <ac:spMk id="3" creationId="{2D0D0046-4EF0-CC5C-D756-AC4011FB1C71}"/>
          </ac:spMkLst>
        </pc:spChg>
        <pc:spChg chg="add mod">
          <ac:chgData name="Christoffer Østergaard Carstens" userId="5d542c86-40b2-4e4f-ab37-dc2fab4fc46a" providerId="ADAL" clId="{31FAB9A8-743B-495F-939B-D12F62246895}" dt="2025-04-18T11:19:53.611" v="620"/>
          <ac:spMkLst>
            <pc:docMk/>
            <pc:sldMk cId="3008731470" sldId="295"/>
            <ac:spMk id="4" creationId="{CE0AE703-BE31-3FDA-4F57-AD84EE1D7DF7}"/>
          </ac:spMkLst>
        </pc:spChg>
      </pc:sldChg>
      <pc:sldChg chg="del">
        <pc:chgData name="Christoffer Østergaard Carstens" userId="5d542c86-40b2-4e4f-ab37-dc2fab4fc46a" providerId="ADAL" clId="{31FAB9A8-743B-495F-939B-D12F62246895}" dt="2025-04-18T11:08:59.823" v="44" actId="47"/>
        <pc:sldMkLst>
          <pc:docMk/>
          <pc:sldMk cId="4030680143" sldId="295"/>
        </pc:sldMkLst>
      </pc:sldChg>
      <pc:sldChg chg="del">
        <pc:chgData name="Christoffer Østergaard Carstens" userId="5d542c86-40b2-4e4f-ab37-dc2fab4fc46a" providerId="ADAL" clId="{31FAB9A8-743B-495F-939B-D12F62246895}" dt="2025-04-18T11:08:59.493" v="42" actId="47"/>
        <pc:sldMkLst>
          <pc:docMk/>
          <pc:sldMk cId="305040845" sldId="296"/>
        </pc:sldMkLst>
      </pc:sldChg>
      <pc:sldChg chg="modSp new mod">
        <pc:chgData name="Christoffer Østergaard Carstens" userId="5d542c86-40b2-4e4f-ab37-dc2fab4fc46a" providerId="ADAL" clId="{31FAB9A8-743B-495F-939B-D12F62246895}" dt="2025-04-18T11:34:38.102" v="1448" actId="12"/>
        <pc:sldMkLst>
          <pc:docMk/>
          <pc:sldMk cId="1764774253" sldId="296"/>
        </pc:sldMkLst>
        <pc:spChg chg="mod">
          <ac:chgData name="Christoffer Østergaard Carstens" userId="5d542c86-40b2-4e4f-ab37-dc2fab4fc46a" providerId="ADAL" clId="{31FAB9A8-743B-495F-939B-D12F62246895}" dt="2025-04-18T11:30:44.844" v="813" actId="20577"/>
          <ac:spMkLst>
            <pc:docMk/>
            <pc:sldMk cId="1764774253" sldId="296"/>
            <ac:spMk id="2" creationId="{50564D97-AF35-6025-FD53-817E2CFF03F9}"/>
          </ac:spMkLst>
        </pc:spChg>
        <pc:spChg chg="mod">
          <ac:chgData name="Christoffer Østergaard Carstens" userId="5d542c86-40b2-4e4f-ab37-dc2fab4fc46a" providerId="ADAL" clId="{31FAB9A8-743B-495F-939B-D12F62246895}" dt="2025-04-18T11:34:38.102" v="1448" actId="12"/>
          <ac:spMkLst>
            <pc:docMk/>
            <pc:sldMk cId="1764774253" sldId="296"/>
            <ac:spMk id="3" creationId="{FA700EF0-6B23-FCFE-B4A2-EA968C695C4F}"/>
          </ac:spMkLst>
        </pc:spChg>
      </pc:sldChg>
      <pc:sldChg chg="del">
        <pc:chgData name="Christoffer Østergaard Carstens" userId="5d542c86-40b2-4e4f-ab37-dc2fab4fc46a" providerId="ADAL" clId="{31FAB9A8-743B-495F-939B-D12F62246895}" dt="2025-04-18T11:08:59.682" v="43" actId="47"/>
        <pc:sldMkLst>
          <pc:docMk/>
          <pc:sldMk cId="2449459885" sldId="297"/>
        </pc:sldMkLst>
      </pc:sldChg>
      <pc:sldChg chg="new del">
        <pc:chgData name="Christoffer Østergaard Carstens" userId="5d542c86-40b2-4e4f-ab37-dc2fab4fc46a" providerId="ADAL" clId="{31FAB9A8-743B-495F-939B-D12F62246895}" dt="2025-04-25T07:30:51.385" v="1452" actId="47"/>
        <pc:sldMkLst>
          <pc:docMk/>
          <pc:sldMk cId="3352143470" sldId="297"/>
        </pc:sldMkLst>
      </pc:sldChg>
      <pc:sldChg chg="modSp add del mod">
        <pc:chgData name="Christoffer Østergaard Carstens" userId="5d542c86-40b2-4e4f-ab37-dc2fab4fc46a" providerId="ADAL" clId="{31FAB9A8-743B-495F-939B-D12F62246895}" dt="2025-04-25T07:31:02.988" v="1504" actId="20577"/>
        <pc:sldMkLst>
          <pc:docMk/>
          <pc:sldMk cId="24479378" sldId="298"/>
        </pc:sldMkLst>
        <pc:spChg chg="mod">
          <ac:chgData name="Christoffer Østergaard Carstens" userId="5d542c86-40b2-4e4f-ab37-dc2fab4fc46a" providerId="ADAL" clId="{31FAB9A8-743B-495F-939B-D12F62246895}" dt="2025-04-25T07:31:02.988" v="1504" actId="20577"/>
          <ac:spMkLst>
            <pc:docMk/>
            <pc:sldMk cId="24479378" sldId="298"/>
            <ac:spMk id="2" creationId="{EC2F9E09-AF60-9E7F-AF77-3E54ADEB3586}"/>
          </ac:spMkLst>
        </pc:spChg>
      </pc:sldChg>
    </pc:docChg>
  </pc:docChgLst>
  <pc:docChgLst>
    <pc:chgData name="Christoffer Østergaard Carstens" userId="5d542c86-40b2-4e4f-ab37-dc2fab4fc46a" providerId="ADAL" clId="{2029D28A-2B0B-4744-816D-83C478A4C7DF}"/>
    <pc:docChg chg="undo redo custSel addSld delSld modSld">
      <pc:chgData name="Christoffer Østergaard Carstens" userId="5d542c86-40b2-4e4f-ab37-dc2fab4fc46a" providerId="ADAL" clId="{2029D28A-2B0B-4744-816D-83C478A4C7DF}" dt="2025-03-26T11:48:17.890" v="923"/>
      <pc:docMkLst>
        <pc:docMk/>
      </pc:docMkLst>
      <pc:sldChg chg="del">
        <pc:chgData name="Christoffer Østergaard Carstens" userId="5d542c86-40b2-4e4f-ab37-dc2fab4fc46a" providerId="ADAL" clId="{2029D28A-2B0B-4744-816D-83C478A4C7DF}" dt="2025-03-26T11:24:40.503" v="74" actId="47"/>
        <pc:sldMkLst>
          <pc:docMk/>
          <pc:sldMk cId="1855514502" sldId="262"/>
        </pc:sldMkLst>
      </pc:sldChg>
      <pc:sldChg chg="addSp modSp mod setBg">
        <pc:chgData name="Christoffer Østergaard Carstens" userId="5d542c86-40b2-4e4f-ab37-dc2fab4fc46a" providerId="ADAL" clId="{2029D28A-2B0B-4744-816D-83C478A4C7DF}" dt="2025-03-26T11:47:45.828" v="890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2029D28A-2B0B-4744-816D-83C478A4C7DF}" dt="2025-03-26T11:47:45.828" v="890" actId="20577"/>
          <ac:spMkLst>
            <pc:docMk/>
            <pc:sldMk cId="3291534781" sldId="277"/>
            <ac:spMk id="2" creationId="{98D0B4D5-6DBF-AAD9-EA45-2A5FCAF72752}"/>
          </ac:spMkLst>
        </pc:spChg>
        <pc:spChg chg="mod">
          <ac:chgData name="Christoffer Østergaard Carstens" userId="5d542c86-40b2-4e4f-ab37-dc2fab4fc46a" providerId="ADAL" clId="{2029D28A-2B0B-4744-816D-83C478A4C7DF}" dt="2025-03-26T11:34:29.678" v="624" actId="26606"/>
          <ac:spMkLst>
            <pc:docMk/>
            <pc:sldMk cId="3291534781" sldId="277"/>
            <ac:spMk id="3" creationId="{2849034B-145F-F04A-C320-A3107AA8B3A1}"/>
          </ac:spMkLst>
        </pc:spChg>
        <pc:spChg chg="add">
          <ac:chgData name="Christoffer Østergaard Carstens" userId="5d542c86-40b2-4e4f-ab37-dc2fab4fc46a" providerId="ADAL" clId="{2029D28A-2B0B-4744-816D-83C478A4C7DF}" dt="2025-03-26T11:34:29.678" v="624" actId="26606"/>
          <ac:spMkLst>
            <pc:docMk/>
            <pc:sldMk cId="3291534781" sldId="277"/>
            <ac:spMk id="1031" creationId="{E91DC736-0EF8-4F87-9146-EBF1D2EE4D3D}"/>
          </ac:spMkLst>
        </pc:spChg>
        <pc:spChg chg="add">
          <ac:chgData name="Christoffer Østergaard Carstens" userId="5d542c86-40b2-4e4f-ab37-dc2fab4fc46a" providerId="ADAL" clId="{2029D28A-2B0B-4744-816D-83C478A4C7DF}" dt="2025-03-26T11:34:29.678" v="624" actId="26606"/>
          <ac:spMkLst>
            <pc:docMk/>
            <pc:sldMk cId="3291534781" sldId="277"/>
            <ac:spMk id="1033" creationId="{097CD68E-23E3-4007-8847-CD0944C4F7BE}"/>
          </ac:spMkLst>
        </pc:spChg>
        <pc:spChg chg="add">
          <ac:chgData name="Christoffer Østergaard Carstens" userId="5d542c86-40b2-4e4f-ab37-dc2fab4fc46a" providerId="ADAL" clId="{2029D28A-2B0B-4744-816D-83C478A4C7DF}" dt="2025-03-26T11:34:29.678" v="624" actId="26606"/>
          <ac:spMkLst>
            <pc:docMk/>
            <pc:sldMk cId="3291534781" sldId="277"/>
            <ac:spMk id="1035" creationId="{AF2F604E-43BE-4DC3-B983-E071523364F8}"/>
          </ac:spMkLst>
        </pc:spChg>
        <pc:spChg chg="add">
          <ac:chgData name="Christoffer Østergaard Carstens" userId="5d542c86-40b2-4e4f-ab37-dc2fab4fc46a" providerId="ADAL" clId="{2029D28A-2B0B-4744-816D-83C478A4C7DF}" dt="2025-03-26T11:34:29.678" v="624" actId="26606"/>
          <ac:spMkLst>
            <pc:docMk/>
            <pc:sldMk cId="3291534781" sldId="277"/>
            <ac:spMk id="1037" creationId="{08C9B587-E65E-4B52-B37C-ABEBB6E87928}"/>
          </ac:spMkLst>
        </pc:spChg>
        <pc:picChg chg="add mod ord">
          <ac:chgData name="Christoffer Østergaard Carstens" userId="5d542c86-40b2-4e4f-ab37-dc2fab4fc46a" providerId="ADAL" clId="{2029D28A-2B0B-4744-816D-83C478A4C7DF}" dt="2025-03-26T11:34:29.678" v="624" actId="26606"/>
          <ac:picMkLst>
            <pc:docMk/>
            <pc:sldMk cId="3291534781" sldId="277"/>
            <ac:picMk id="1026" creationId="{811492DD-BADE-4AE5-E866-6A3C01AB6D6C}"/>
          </ac:picMkLst>
        </pc:picChg>
      </pc:sldChg>
      <pc:sldChg chg="modSp new mod">
        <pc:chgData name="Christoffer Østergaard Carstens" userId="5d542c86-40b2-4e4f-ab37-dc2fab4fc46a" providerId="ADAL" clId="{2029D28A-2B0B-4744-816D-83C478A4C7DF}" dt="2025-03-26T11:34:40.327" v="647" actId="20577"/>
        <pc:sldMkLst>
          <pc:docMk/>
          <pc:sldMk cId="3012362471" sldId="278"/>
        </pc:sldMkLst>
        <pc:spChg chg="mod">
          <ac:chgData name="Christoffer Østergaard Carstens" userId="5d542c86-40b2-4e4f-ab37-dc2fab4fc46a" providerId="ADAL" clId="{2029D28A-2B0B-4744-816D-83C478A4C7DF}" dt="2025-03-26T11:24:46.158" v="95" actId="20577"/>
          <ac:spMkLst>
            <pc:docMk/>
            <pc:sldMk cId="3012362471" sldId="278"/>
            <ac:spMk id="2" creationId="{3D8CB8C8-8002-61A5-C0DA-F5235FFD12CF}"/>
          </ac:spMkLst>
        </pc:spChg>
        <pc:spChg chg="mod">
          <ac:chgData name="Christoffer Østergaard Carstens" userId="5d542c86-40b2-4e4f-ab37-dc2fab4fc46a" providerId="ADAL" clId="{2029D28A-2B0B-4744-816D-83C478A4C7DF}" dt="2025-03-26T11:34:40.327" v="647" actId="20577"/>
          <ac:spMkLst>
            <pc:docMk/>
            <pc:sldMk cId="3012362471" sldId="278"/>
            <ac:spMk id="3" creationId="{E0024D1F-7CA8-DBDD-0D9D-0323CE6EB59D}"/>
          </ac:spMkLst>
        </pc:spChg>
      </pc:sldChg>
      <pc:sldChg chg="modSp new mod">
        <pc:chgData name="Christoffer Østergaard Carstens" userId="5d542c86-40b2-4e4f-ab37-dc2fab4fc46a" providerId="ADAL" clId="{2029D28A-2B0B-4744-816D-83C478A4C7DF}" dt="2025-03-26T11:29:28.440" v="327" actId="20577"/>
        <pc:sldMkLst>
          <pc:docMk/>
          <pc:sldMk cId="752865866" sldId="279"/>
        </pc:sldMkLst>
        <pc:spChg chg="mod">
          <ac:chgData name="Christoffer Østergaard Carstens" userId="5d542c86-40b2-4e4f-ab37-dc2fab4fc46a" providerId="ADAL" clId="{2029D28A-2B0B-4744-816D-83C478A4C7DF}" dt="2025-03-26T11:25:08.653" v="160" actId="20577"/>
          <ac:spMkLst>
            <pc:docMk/>
            <pc:sldMk cId="752865866" sldId="279"/>
            <ac:spMk id="2" creationId="{CC37CC39-0A0B-3131-5AFC-975760CE5D9F}"/>
          </ac:spMkLst>
        </pc:spChg>
        <pc:spChg chg="mod">
          <ac:chgData name="Christoffer Østergaard Carstens" userId="5d542c86-40b2-4e4f-ab37-dc2fab4fc46a" providerId="ADAL" clId="{2029D28A-2B0B-4744-816D-83C478A4C7DF}" dt="2025-03-26T11:29:28.440" v="327" actId="20577"/>
          <ac:spMkLst>
            <pc:docMk/>
            <pc:sldMk cId="752865866" sldId="279"/>
            <ac:spMk id="3" creationId="{0E0C85ED-6D20-595B-9CE5-0542A506E79F}"/>
          </ac:spMkLst>
        </pc:spChg>
      </pc:sldChg>
      <pc:sldChg chg="modSp new mod">
        <pc:chgData name="Christoffer Østergaard Carstens" userId="5d542c86-40b2-4e4f-ab37-dc2fab4fc46a" providerId="ADAL" clId="{2029D28A-2B0B-4744-816D-83C478A4C7DF}" dt="2025-03-26T11:31:10.608" v="441" actId="20577"/>
        <pc:sldMkLst>
          <pc:docMk/>
          <pc:sldMk cId="3119827802" sldId="280"/>
        </pc:sldMkLst>
        <pc:spChg chg="mod">
          <ac:chgData name="Christoffer Østergaard Carstens" userId="5d542c86-40b2-4e4f-ab37-dc2fab4fc46a" providerId="ADAL" clId="{2029D28A-2B0B-4744-816D-83C478A4C7DF}" dt="2025-03-26T11:25:12.081" v="171" actId="20577"/>
          <ac:spMkLst>
            <pc:docMk/>
            <pc:sldMk cId="3119827802" sldId="280"/>
            <ac:spMk id="2" creationId="{D06EF623-8CD1-A67F-31D5-868DC037CC26}"/>
          </ac:spMkLst>
        </pc:spChg>
        <pc:spChg chg="mod">
          <ac:chgData name="Christoffer Østergaard Carstens" userId="5d542c86-40b2-4e4f-ab37-dc2fab4fc46a" providerId="ADAL" clId="{2029D28A-2B0B-4744-816D-83C478A4C7DF}" dt="2025-03-26T11:31:10.608" v="441" actId="20577"/>
          <ac:spMkLst>
            <pc:docMk/>
            <pc:sldMk cId="3119827802" sldId="280"/>
            <ac:spMk id="3" creationId="{8807C0C2-A79F-AD97-18E1-CB632FF4728F}"/>
          </ac:spMkLst>
        </pc:spChg>
      </pc:sldChg>
      <pc:sldChg chg="modSp new mod modNotesTx">
        <pc:chgData name="Christoffer Østergaard Carstens" userId="5d542c86-40b2-4e4f-ab37-dc2fab4fc46a" providerId="ADAL" clId="{2029D28A-2B0B-4744-816D-83C478A4C7DF}" dt="2025-03-26T11:33:10.289" v="621" actId="115"/>
        <pc:sldMkLst>
          <pc:docMk/>
          <pc:sldMk cId="2286135007" sldId="281"/>
        </pc:sldMkLst>
        <pc:spChg chg="mod">
          <ac:chgData name="Christoffer Østergaard Carstens" userId="5d542c86-40b2-4e4f-ab37-dc2fab4fc46a" providerId="ADAL" clId="{2029D28A-2B0B-4744-816D-83C478A4C7DF}" dt="2025-03-26T11:25:17.178" v="198" actId="20577"/>
          <ac:spMkLst>
            <pc:docMk/>
            <pc:sldMk cId="2286135007" sldId="281"/>
            <ac:spMk id="2" creationId="{429544D6-CA74-902A-1C40-C71DEED75D3B}"/>
          </ac:spMkLst>
        </pc:spChg>
        <pc:spChg chg="mod">
          <ac:chgData name="Christoffer Østergaard Carstens" userId="5d542c86-40b2-4e4f-ab37-dc2fab4fc46a" providerId="ADAL" clId="{2029D28A-2B0B-4744-816D-83C478A4C7DF}" dt="2025-03-26T11:33:10.289" v="621" actId="115"/>
          <ac:spMkLst>
            <pc:docMk/>
            <pc:sldMk cId="2286135007" sldId="281"/>
            <ac:spMk id="3" creationId="{B26BE049-EAC0-18A1-F663-60B657816C4E}"/>
          </ac:spMkLst>
        </pc:spChg>
      </pc:sldChg>
      <pc:sldChg chg="addSp modSp new mod setBg">
        <pc:chgData name="Christoffer Østergaard Carstens" userId="5d542c86-40b2-4e4f-ab37-dc2fab4fc46a" providerId="ADAL" clId="{2029D28A-2B0B-4744-816D-83C478A4C7DF}" dt="2025-03-26T11:44:58.286" v="857" actId="20577"/>
        <pc:sldMkLst>
          <pc:docMk/>
          <pc:sldMk cId="2563703096" sldId="282"/>
        </pc:sldMkLst>
        <pc:spChg chg="mod">
          <ac:chgData name="Christoffer Østergaard Carstens" userId="5d542c86-40b2-4e4f-ab37-dc2fab4fc46a" providerId="ADAL" clId="{2029D28A-2B0B-4744-816D-83C478A4C7DF}" dt="2025-03-26T11:44:39.925" v="849" actId="26606"/>
          <ac:spMkLst>
            <pc:docMk/>
            <pc:sldMk cId="2563703096" sldId="282"/>
            <ac:spMk id="2" creationId="{B093E841-2CD6-EA22-EA96-F6C25599F32B}"/>
          </ac:spMkLst>
        </pc:spChg>
        <pc:spChg chg="mod">
          <ac:chgData name="Christoffer Østergaard Carstens" userId="5d542c86-40b2-4e4f-ab37-dc2fab4fc46a" providerId="ADAL" clId="{2029D28A-2B0B-4744-816D-83C478A4C7DF}" dt="2025-03-26T11:44:58.286" v="857" actId="20577"/>
          <ac:spMkLst>
            <pc:docMk/>
            <pc:sldMk cId="2563703096" sldId="282"/>
            <ac:spMk id="3" creationId="{2D721F39-4AE2-38C8-14B9-6C16DA4DF612}"/>
          </ac:spMkLst>
        </pc:spChg>
        <pc:spChg chg="add">
          <ac:chgData name="Christoffer Østergaard Carstens" userId="5d542c86-40b2-4e4f-ab37-dc2fab4fc46a" providerId="ADAL" clId="{2029D28A-2B0B-4744-816D-83C478A4C7DF}" dt="2025-03-26T11:44:39.925" v="849" actId="26606"/>
          <ac:spMkLst>
            <pc:docMk/>
            <pc:sldMk cId="2563703096" sldId="282"/>
            <ac:spMk id="3079" creationId="{131BAD53-4E89-4F62-BBB7-26359763ED39}"/>
          </ac:spMkLst>
        </pc:spChg>
        <pc:spChg chg="add">
          <ac:chgData name="Christoffer Østergaard Carstens" userId="5d542c86-40b2-4e4f-ab37-dc2fab4fc46a" providerId="ADAL" clId="{2029D28A-2B0B-4744-816D-83C478A4C7DF}" dt="2025-03-26T11:44:39.925" v="849" actId="26606"/>
          <ac:spMkLst>
            <pc:docMk/>
            <pc:sldMk cId="2563703096" sldId="282"/>
            <ac:spMk id="3081" creationId="{62756DA2-40EB-4C6F-B962-5822FFB54FB6}"/>
          </ac:spMkLst>
        </pc:spChg>
        <pc:picChg chg="add mod">
          <ac:chgData name="Christoffer Østergaard Carstens" userId="5d542c86-40b2-4e4f-ab37-dc2fab4fc46a" providerId="ADAL" clId="{2029D28A-2B0B-4744-816D-83C478A4C7DF}" dt="2025-03-26T11:44:54.591" v="856" actId="14100"/>
          <ac:picMkLst>
            <pc:docMk/>
            <pc:sldMk cId="2563703096" sldId="282"/>
            <ac:picMk id="3074" creationId="{1E3CEADC-04B5-4D6B-3ACE-40EA3B6FFB1A}"/>
          </ac:picMkLst>
        </pc:picChg>
      </pc:sldChg>
      <pc:sldChg chg="addSp modSp new mod setBg">
        <pc:chgData name="Christoffer Østergaard Carstens" userId="5d542c86-40b2-4e4f-ab37-dc2fab4fc46a" providerId="ADAL" clId="{2029D28A-2B0B-4744-816D-83C478A4C7DF}" dt="2025-03-26T11:41:22.152" v="727" actId="14100"/>
        <pc:sldMkLst>
          <pc:docMk/>
          <pc:sldMk cId="1980910478" sldId="283"/>
        </pc:sldMkLst>
        <pc:spChg chg="mod">
          <ac:chgData name="Christoffer Østergaard Carstens" userId="5d542c86-40b2-4e4f-ab37-dc2fab4fc46a" providerId="ADAL" clId="{2029D28A-2B0B-4744-816D-83C478A4C7DF}" dt="2025-03-26T11:40:51.157" v="719" actId="26606"/>
          <ac:spMkLst>
            <pc:docMk/>
            <pc:sldMk cId="1980910478" sldId="283"/>
            <ac:spMk id="2" creationId="{7C01F549-27C2-0D1C-D303-70C810DBFD79}"/>
          </ac:spMkLst>
        </pc:spChg>
        <pc:spChg chg="mod">
          <ac:chgData name="Christoffer Østergaard Carstens" userId="5d542c86-40b2-4e4f-ab37-dc2fab4fc46a" providerId="ADAL" clId="{2029D28A-2B0B-4744-816D-83C478A4C7DF}" dt="2025-03-26T11:41:22.152" v="727" actId="14100"/>
          <ac:spMkLst>
            <pc:docMk/>
            <pc:sldMk cId="1980910478" sldId="283"/>
            <ac:spMk id="3" creationId="{F7E4DB00-6BE6-9565-871E-21FD90883D1A}"/>
          </ac:spMkLst>
        </pc:spChg>
        <pc:spChg chg="add">
          <ac:chgData name="Christoffer Østergaard Carstens" userId="5d542c86-40b2-4e4f-ab37-dc2fab4fc46a" providerId="ADAL" clId="{2029D28A-2B0B-4744-816D-83C478A4C7DF}" dt="2025-03-26T11:40:51.157" v="719" actId="26606"/>
          <ac:spMkLst>
            <pc:docMk/>
            <pc:sldMk cId="1980910478" sldId="283"/>
            <ac:spMk id="2055" creationId="{7FF47CB7-972F-479F-A36D-9E72D26EC8DA}"/>
          </ac:spMkLst>
        </pc:spChg>
        <pc:spChg chg="add">
          <ac:chgData name="Christoffer Østergaard Carstens" userId="5d542c86-40b2-4e4f-ab37-dc2fab4fc46a" providerId="ADAL" clId="{2029D28A-2B0B-4744-816D-83C478A4C7DF}" dt="2025-03-26T11:40:51.157" v="719" actId="26606"/>
          <ac:spMkLst>
            <pc:docMk/>
            <pc:sldMk cId="1980910478" sldId="283"/>
            <ac:spMk id="2057" creationId="{0D153B68-5844-490D-8E67-F616D6D721CA}"/>
          </ac:spMkLst>
        </pc:spChg>
        <pc:spChg chg="add">
          <ac:chgData name="Christoffer Østergaard Carstens" userId="5d542c86-40b2-4e4f-ab37-dc2fab4fc46a" providerId="ADAL" clId="{2029D28A-2B0B-4744-816D-83C478A4C7DF}" dt="2025-03-26T11:40:51.157" v="719" actId="26606"/>
          <ac:spMkLst>
            <pc:docMk/>
            <pc:sldMk cId="1980910478" sldId="283"/>
            <ac:spMk id="2059" creationId="{9A0D773F-7A7D-4DBB-9DEA-86BB8B8F4BC8}"/>
          </ac:spMkLst>
        </pc:spChg>
        <pc:picChg chg="add mod">
          <ac:chgData name="Christoffer Østergaard Carstens" userId="5d542c86-40b2-4e4f-ab37-dc2fab4fc46a" providerId="ADAL" clId="{2029D28A-2B0B-4744-816D-83C478A4C7DF}" dt="2025-03-26T11:40:51.157" v="719" actId="26606"/>
          <ac:picMkLst>
            <pc:docMk/>
            <pc:sldMk cId="1980910478" sldId="283"/>
            <ac:picMk id="2050" creationId="{58617756-38FF-F0D6-19FF-D6AC2719F2E3}"/>
          </ac:picMkLst>
        </pc:picChg>
      </pc:sldChg>
      <pc:sldChg chg="addSp modSp new mod">
        <pc:chgData name="Christoffer Østergaard Carstens" userId="5d542c86-40b2-4e4f-ab37-dc2fab4fc46a" providerId="ADAL" clId="{2029D28A-2B0B-4744-816D-83C478A4C7DF}" dt="2025-03-26T11:44:26.191" v="847" actId="1076"/>
        <pc:sldMkLst>
          <pc:docMk/>
          <pc:sldMk cId="4143840989" sldId="284"/>
        </pc:sldMkLst>
        <pc:picChg chg="add mod">
          <ac:chgData name="Christoffer Østergaard Carstens" userId="5d542c86-40b2-4e4f-ab37-dc2fab4fc46a" providerId="ADAL" clId="{2029D28A-2B0B-4744-816D-83C478A4C7DF}" dt="2025-03-26T11:44:26.191" v="847" actId="1076"/>
          <ac:picMkLst>
            <pc:docMk/>
            <pc:sldMk cId="4143840989" sldId="284"/>
            <ac:picMk id="5" creationId="{5AB4E733-16F8-3DC8-923D-266C7F19F5E9}"/>
          </ac:picMkLst>
        </pc:picChg>
      </pc:sldChg>
      <pc:sldChg chg="modSp new mod">
        <pc:chgData name="Christoffer Østergaard Carstens" userId="5d542c86-40b2-4e4f-ab37-dc2fab4fc46a" providerId="ADAL" clId="{2029D28A-2B0B-4744-816D-83C478A4C7DF}" dt="2025-03-26T11:48:17.890" v="923"/>
        <pc:sldMkLst>
          <pc:docMk/>
          <pc:sldMk cId="4262594056" sldId="285"/>
        </pc:sldMkLst>
        <pc:spChg chg="mod">
          <ac:chgData name="Christoffer Østergaard Carstens" userId="5d542c86-40b2-4e4f-ab37-dc2fab4fc46a" providerId="ADAL" clId="{2029D28A-2B0B-4744-816D-83C478A4C7DF}" dt="2025-03-26T11:47:52.418" v="900" actId="20577"/>
          <ac:spMkLst>
            <pc:docMk/>
            <pc:sldMk cId="4262594056" sldId="285"/>
            <ac:spMk id="2" creationId="{803C0317-B852-60A2-F109-5660FF7671AD}"/>
          </ac:spMkLst>
        </pc:spChg>
        <pc:spChg chg="mod">
          <ac:chgData name="Christoffer Østergaard Carstens" userId="5d542c86-40b2-4e4f-ab37-dc2fab4fc46a" providerId="ADAL" clId="{2029D28A-2B0B-4744-816D-83C478A4C7DF}" dt="2025-03-26T11:48:17.890" v="923"/>
          <ac:spMkLst>
            <pc:docMk/>
            <pc:sldMk cId="4262594056" sldId="285"/>
            <ac:spMk id="3" creationId="{8701EB10-C7E9-8E26-4E9F-09302FC857F7}"/>
          </ac:spMkLst>
        </pc:spChg>
      </pc:sldChg>
      <pc:sldChg chg="del">
        <pc:chgData name="Christoffer Østergaard Carstens" userId="5d542c86-40b2-4e4f-ab37-dc2fab4fc46a" providerId="ADAL" clId="{2029D28A-2B0B-4744-816D-83C478A4C7DF}" dt="2025-03-26T11:24:39.813" v="72" actId="47"/>
        <pc:sldMkLst>
          <pc:docMk/>
          <pc:sldMk cId="998241913" sldId="294"/>
        </pc:sldMkLst>
      </pc:sldChg>
      <pc:sldChg chg="del">
        <pc:chgData name="Christoffer Østergaard Carstens" userId="5d542c86-40b2-4e4f-ab37-dc2fab4fc46a" providerId="ADAL" clId="{2029D28A-2B0B-4744-816D-83C478A4C7DF}" dt="2025-03-26T11:24:40.220" v="73" actId="47"/>
        <pc:sldMkLst>
          <pc:docMk/>
          <pc:sldMk cId="3769139007" sldId="295"/>
        </pc:sldMkLst>
      </pc:sldChg>
    </pc:docChg>
  </pc:docChgLst>
  <pc:docChgLst>
    <pc:chgData name="Christoffer Østergaard Carstens" userId="5d542c86-40b2-4e4f-ab37-dc2fab4fc46a" providerId="ADAL" clId="{6B9F4EFF-6BE7-4AA7-A416-FEF2CDB6966C}"/>
    <pc:docChg chg="undo custSel addSld delSld modSld">
      <pc:chgData name="Christoffer Østergaard Carstens" userId="5d542c86-40b2-4e4f-ab37-dc2fab4fc46a" providerId="ADAL" clId="{6B9F4EFF-6BE7-4AA7-A416-FEF2CDB6966C}" dt="2025-05-05T07:18:26.514" v="351" actId="20577"/>
      <pc:docMkLst>
        <pc:docMk/>
      </pc:docMkLst>
      <pc:sldChg chg="addSp modSp mod setBg">
        <pc:chgData name="Christoffer Østergaard Carstens" userId="5d542c86-40b2-4e4f-ab37-dc2fab4fc46a" providerId="ADAL" clId="{6B9F4EFF-6BE7-4AA7-A416-FEF2CDB6966C}" dt="2025-05-05T07:12:06.446" v="116" actId="26606"/>
        <pc:sldMkLst>
          <pc:docMk/>
          <pc:sldMk cId="4147887760" sldId="289"/>
        </pc:sldMkLst>
        <pc:spChg chg="mod">
          <ac:chgData name="Christoffer Østergaard Carstens" userId="5d542c86-40b2-4e4f-ab37-dc2fab4fc46a" providerId="ADAL" clId="{6B9F4EFF-6BE7-4AA7-A416-FEF2CDB6966C}" dt="2025-05-05T07:12:06.446" v="116" actId="26606"/>
          <ac:spMkLst>
            <pc:docMk/>
            <pc:sldMk cId="4147887760" sldId="289"/>
            <ac:spMk id="2" creationId="{354E471B-7896-40CD-3777-B3C5126D9B99}"/>
          </ac:spMkLst>
        </pc:spChg>
        <pc:spChg chg="mod">
          <ac:chgData name="Christoffer Østergaard Carstens" userId="5d542c86-40b2-4e4f-ab37-dc2fab4fc46a" providerId="ADAL" clId="{6B9F4EFF-6BE7-4AA7-A416-FEF2CDB6966C}" dt="2025-05-05T07:12:06.446" v="116" actId="26606"/>
          <ac:spMkLst>
            <pc:docMk/>
            <pc:sldMk cId="4147887760" sldId="289"/>
            <ac:spMk id="3" creationId="{04D967F8-7C80-C620-01EF-1401D9A58FB5}"/>
          </ac:spMkLst>
        </pc:spChg>
        <pc:spChg chg="add">
          <ac:chgData name="Christoffer Østergaard Carstens" userId="5d542c86-40b2-4e4f-ab37-dc2fab4fc46a" providerId="ADAL" clId="{6B9F4EFF-6BE7-4AA7-A416-FEF2CDB6966C}" dt="2025-05-05T07:12:06.446" v="116" actId="26606"/>
          <ac:spMkLst>
            <pc:docMk/>
            <pc:sldMk cId="4147887760" sldId="289"/>
            <ac:spMk id="1031" creationId="{23D09407-53BC-485E-B4CE-BC5E4FC4B25B}"/>
          </ac:spMkLst>
        </pc:spChg>
        <pc:spChg chg="add">
          <ac:chgData name="Christoffer Østergaard Carstens" userId="5d542c86-40b2-4e4f-ab37-dc2fab4fc46a" providerId="ADAL" clId="{6B9F4EFF-6BE7-4AA7-A416-FEF2CDB6966C}" dt="2025-05-05T07:12:06.446" v="116" actId="26606"/>
          <ac:spMkLst>
            <pc:docMk/>
            <pc:sldMk cId="4147887760" sldId="289"/>
            <ac:spMk id="1033" creationId="{921DB988-49FC-4608-B0A2-E2F3A4019041}"/>
          </ac:spMkLst>
        </pc:spChg>
        <pc:grpChg chg="add">
          <ac:chgData name="Christoffer Østergaard Carstens" userId="5d542c86-40b2-4e4f-ab37-dc2fab4fc46a" providerId="ADAL" clId="{6B9F4EFF-6BE7-4AA7-A416-FEF2CDB6966C}" dt="2025-05-05T07:12:06.446" v="116" actId="26606"/>
          <ac:grpSpMkLst>
            <pc:docMk/>
            <pc:sldMk cId="4147887760" sldId="289"/>
            <ac:grpSpMk id="1035" creationId="{E9B930FD-8671-4C4C-ADCF-73AC1D0CD417}"/>
          </ac:grpSpMkLst>
        </pc:grpChg>
        <pc:grpChg chg="add">
          <ac:chgData name="Christoffer Østergaard Carstens" userId="5d542c86-40b2-4e4f-ab37-dc2fab4fc46a" providerId="ADAL" clId="{6B9F4EFF-6BE7-4AA7-A416-FEF2CDB6966C}" dt="2025-05-05T07:12:06.446" v="116" actId="26606"/>
          <ac:grpSpMkLst>
            <pc:docMk/>
            <pc:sldMk cId="4147887760" sldId="289"/>
            <ac:grpSpMk id="1041" creationId="{383C2651-AE0C-4AE4-8725-E2F9414FE219}"/>
          </ac:grpSpMkLst>
        </pc:grpChg>
        <pc:picChg chg="add mod">
          <ac:chgData name="Christoffer Østergaard Carstens" userId="5d542c86-40b2-4e4f-ab37-dc2fab4fc46a" providerId="ADAL" clId="{6B9F4EFF-6BE7-4AA7-A416-FEF2CDB6966C}" dt="2025-05-05T07:12:06.446" v="116" actId="26606"/>
          <ac:picMkLst>
            <pc:docMk/>
            <pc:sldMk cId="4147887760" sldId="289"/>
            <ac:picMk id="1026" creationId="{8EB067A6-698A-7F31-B1CC-11EB40D25997}"/>
          </ac:picMkLst>
        </pc:picChg>
      </pc:sldChg>
      <pc:sldChg chg="modSp new mod">
        <pc:chgData name="Christoffer Østergaard Carstens" userId="5d542c86-40b2-4e4f-ab37-dc2fab4fc46a" providerId="ADAL" clId="{6B9F4EFF-6BE7-4AA7-A416-FEF2CDB6966C}" dt="2025-05-05T07:11:33.351" v="97" actId="12"/>
        <pc:sldMkLst>
          <pc:docMk/>
          <pc:sldMk cId="796760689" sldId="290"/>
        </pc:sldMkLst>
        <pc:spChg chg="mod">
          <ac:chgData name="Christoffer Østergaard Carstens" userId="5d542c86-40b2-4e4f-ab37-dc2fab4fc46a" providerId="ADAL" clId="{6B9F4EFF-6BE7-4AA7-A416-FEF2CDB6966C}" dt="2025-05-05T07:10:54.611" v="52" actId="20577"/>
          <ac:spMkLst>
            <pc:docMk/>
            <pc:sldMk cId="796760689" sldId="290"/>
            <ac:spMk id="2" creationId="{E2B8D4A8-EA96-C1B3-3851-C88CBB1C09D2}"/>
          </ac:spMkLst>
        </pc:spChg>
        <pc:spChg chg="mod">
          <ac:chgData name="Christoffer Østergaard Carstens" userId="5d542c86-40b2-4e4f-ab37-dc2fab4fc46a" providerId="ADAL" clId="{6B9F4EFF-6BE7-4AA7-A416-FEF2CDB6966C}" dt="2025-05-05T07:11:33.351" v="97" actId="12"/>
          <ac:spMkLst>
            <pc:docMk/>
            <pc:sldMk cId="796760689" sldId="290"/>
            <ac:spMk id="3" creationId="{A946DC72-146F-A327-6FD3-0C1C7C7132F2}"/>
          </ac:spMkLst>
        </pc:spChg>
      </pc:sldChg>
      <pc:sldChg chg="del">
        <pc:chgData name="Christoffer Østergaard Carstens" userId="5d542c86-40b2-4e4f-ab37-dc2fab4fc46a" providerId="ADAL" clId="{6B9F4EFF-6BE7-4AA7-A416-FEF2CDB6966C}" dt="2025-05-05T07:09:59.217" v="28" actId="47"/>
        <pc:sldMkLst>
          <pc:docMk/>
          <pc:sldMk cId="2536489979" sldId="290"/>
        </pc:sldMkLst>
      </pc:sldChg>
      <pc:sldChg chg="addSp modSp new mod setBg">
        <pc:chgData name="Christoffer Østergaard Carstens" userId="5d542c86-40b2-4e4f-ab37-dc2fab4fc46a" providerId="ADAL" clId="{6B9F4EFF-6BE7-4AA7-A416-FEF2CDB6966C}" dt="2025-05-05T07:12:15.875" v="121" actId="14100"/>
        <pc:sldMkLst>
          <pc:docMk/>
          <pc:sldMk cId="645419866" sldId="291"/>
        </pc:sldMkLst>
        <pc:spChg chg="mod">
          <ac:chgData name="Christoffer Østergaard Carstens" userId="5d542c86-40b2-4e4f-ab37-dc2fab4fc46a" providerId="ADAL" clId="{6B9F4EFF-6BE7-4AA7-A416-FEF2CDB6966C}" dt="2025-05-05T07:12:12.184" v="119" actId="26606"/>
          <ac:spMkLst>
            <pc:docMk/>
            <pc:sldMk cId="645419866" sldId="291"/>
            <ac:spMk id="2" creationId="{F3A82313-5BFC-7A62-6F64-484314AB3692}"/>
          </ac:spMkLst>
        </pc:spChg>
        <pc:spChg chg="mod">
          <ac:chgData name="Christoffer Østergaard Carstens" userId="5d542c86-40b2-4e4f-ab37-dc2fab4fc46a" providerId="ADAL" clId="{6B9F4EFF-6BE7-4AA7-A416-FEF2CDB6966C}" dt="2025-05-05T07:12:12.184" v="119" actId="26606"/>
          <ac:spMkLst>
            <pc:docMk/>
            <pc:sldMk cId="645419866" sldId="291"/>
            <ac:spMk id="3" creationId="{D219825E-1D0C-197A-567F-841A29EE39E6}"/>
          </ac:spMkLst>
        </pc:spChg>
        <pc:grpChg chg="add">
          <ac:chgData name="Christoffer Østergaard Carstens" userId="5d542c86-40b2-4e4f-ab37-dc2fab4fc46a" providerId="ADAL" clId="{6B9F4EFF-6BE7-4AA7-A416-FEF2CDB6966C}" dt="2025-05-05T07:12:12.184" v="119" actId="26606"/>
          <ac:grpSpMkLst>
            <pc:docMk/>
            <pc:sldMk cId="645419866" sldId="291"/>
            <ac:grpSpMk id="2055" creationId="{1FD67D68-9B83-C338-8342-3348D8F22347}"/>
          </ac:grpSpMkLst>
        </pc:grpChg>
        <pc:picChg chg="add mod">
          <ac:chgData name="Christoffer Østergaard Carstens" userId="5d542c86-40b2-4e4f-ab37-dc2fab4fc46a" providerId="ADAL" clId="{6B9F4EFF-6BE7-4AA7-A416-FEF2CDB6966C}" dt="2025-05-05T07:12:15.875" v="121" actId="14100"/>
          <ac:picMkLst>
            <pc:docMk/>
            <pc:sldMk cId="645419866" sldId="291"/>
            <ac:picMk id="2050" creationId="{E377E8AC-9935-6F48-58C4-52733C87BE70}"/>
          </ac:picMkLst>
        </pc:picChg>
      </pc:sldChg>
      <pc:sldChg chg="del">
        <pc:chgData name="Christoffer Østergaard Carstens" userId="5d542c86-40b2-4e4f-ab37-dc2fab4fc46a" providerId="ADAL" clId="{6B9F4EFF-6BE7-4AA7-A416-FEF2CDB6966C}" dt="2025-05-05T07:09:59.624" v="29" actId="47"/>
        <pc:sldMkLst>
          <pc:docMk/>
          <pc:sldMk cId="2174930304" sldId="291"/>
        </pc:sldMkLst>
      </pc:sldChg>
      <pc:sldChg chg="addSp delSp modSp new mod setBg">
        <pc:chgData name="Christoffer Østergaard Carstens" userId="5d542c86-40b2-4e4f-ab37-dc2fab4fc46a" providerId="ADAL" clId="{6B9F4EFF-6BE7-4AA7-A416-FEF2CDB6966C}" dt="2025-05-05T07:12:39.343" v="144" actId="26606"/>
        <pc:sldMkLst>
          <pc:docMk/>
          <pc:sldMk cId="2050416725" sldId="292"/>
        </pc:sldMkLst>
        <pc:spChg chg="mod">
          <ac:chgData name="Christoffer Østergaard Carstens" userId="5d542c86-40b2-4e4f-ab37-dc2fab4fc46a" providerId="ADAL" clId="{6B9F4EFF-6BE7-4AA7-A416-FEF2CDB6966C}" dt="2025-05-05T07:12:39.343" v="144" actId="26606"/>
          <ac:spMkLst>
            <pc:docMk/>
            <pc:sldMk cId="2050416725" sldId="292"/>
            <ac:spMk id="2" creationId="{EF7595A2-2D19-CB47-D805-4C76A73A1E2D}"/>
          </ac:spMkLst>
        </pc:spChg>
        <pc:spChg chg="del">
          <ac:chgData name="Christoffer Østergaard Carstens" userId="5d542c86-40b2-4e4f-ab37-dc2fab4fc46a" providerId="ADAL" clId="{6B9F4EFF-6BE7-4AA7-A416-FEF2CDB6966C}" dt="2025-05-05T07:12:39.343" v="144" actId="26606"/>
          <ac:spMkLst>
            <pc:docMk/>
            <pc:sldMk cId="2050416725" sldId="292"/>
            <ac:spMk id="3" creationId="{8B8D3CA9-2E11-2431-8757-CC48AE352E49}"/>
          </ac:spMkLst>
        </pc:spChg>
        <pc:spChg chg="add">
          <ac:chgData name="Christoffer Østergaard Carstens" userId="5d542c86-40b2-4e4f-ab37-dc2fab4fc46a" providerId="ADAL" clId="{6B9F4EFF-6BE7-4AA7-A416-FEF2CDB6966C}" dt="2025-05-05T07:12:39.343" v="144" actId="26606"/>
          <ac:spMkLst>
            <pc:docMk/>
            <pc:sldMk cId="2050416725" sldId="292"/>
            <ac:spMk id="3079" creationId="{A8384FB5-9ADC-4DDC-881B-597D56F5B15D}"/>
          </ac:spMkLst>
        </pc:spChg>
        <pc:spChg chg="add">
          <ac:chgData name="Christoffer Østergaard Carstens" userId="5d542c86-40b2-4e4f-ab37-dc2fab4fc46a" providerId="ADAL" clId="{6B9F4EFF-6BE7-4AA7-A416-FEF2CDB6966C}" dt="2025-05-05T07:12:39.343" v="144" actId="26606"/>
          <ac:spMkLst>
            <pc:docMk/>
            <pc:sldMk cId="2050416725" sldId="292"/>
            <ac:spMk id="3081" creationId="{91E5A9A7-95C6-4F4F-B00E-C82E07FE62EF}"/>
          </ac:spMkLst>
        </pc:spChg>
        <pc:spChg chg="add">
          <ac:chgData name="Christoffer Østergaard Carstens" userId="5d542c86-40b2-4e4f-ab37-dc2fab4fc46a" providerId="ADAL" clId="{6B9F4EFF-6BE7-4AA7-A416-FEF2CDB6966C}" dt="2025-05-05T07:12:39.343" v="144" actId="26606"/>
          <ac:spMkLst>
            <pc:docMk/>
            <pc:sldMk cId="2050416725" sldId="292"/>
            <ac:spMk id="3083" creationId="{D07DD2DE-F619-49DD-B5E7-03A290FF4ED1}"/>
          </ac:spMkLst>
        </pc:spChg>
        <pc:spChg chg="add">
          <ac:chgData name="Christoffer Østergaard Carstens" userId="5d542c86-40b2-4e4f-ab37-dc2fab4fc46a" providerId="ADAL" clId="{6B9F4EFF-6BE7-4AA7-A416-FEF2CDB6966C}" dt="2025-05-05T07:12:39.343" v="144" actId="26606"/>
          <ac:spMkLst>
            <pc:docMk/>
            <pc:sldMk cId="2050416725" sldId="292"/>
            <ac:spMk id="3085" creationId="{85149191-5F60-4A28-AAFF-039F96B0F3EC}"/>
          </ac:spMkLst>
        </pc:spChg>
        <pc:spChg chg="add">
          <ac:chgData name="Christoffer Østergaard Carstens" userId="5d542c86-40b2-4e4f-ab37-dc2fab4fc46a" providerId="ADAL" clId="{6B9F4EFF-6BE7-4AA7-A416-FEF2CDB6966C}" dt="2025-05-05T07:12:39.343" v="144" actId="26606"/>
          <ac:spMkLst>
            <pc:docMk/>
            <pc:sldMk cId="2050416725" sldId="292"/>
            <ac:spMk id="3087" creationId="{F8260ED5-17F7-4158-B241-D51DD4CF1B7E}"/>
          </ac:spMkLst>
        </pc:spChg>
        <pc:picChg chg="add mod">
          <ac:chgData name="Christoffer Østergaard Carstens" userId="5d542c86-40b2-4e4f-ab37-dc2fab4fc46a" providerId="ADAL" clId="{6B9F4EFF-6BE7-4AA7-A416-FEF2CDB6966C}" dt="2025-05-05T07:12:39.343" v="144" actId="26606"/>
          <ac:picMkLst>
            <pc:docMk/>
            <pc:sldMk cId="2050416725" sldId="292"/>
            <ac:picMk id="3074" creationId="{9DE03CF0-0B0B-C3A7-1D22-35DE1CC71C6C}"/>
          </ac:picMkLst>
        </pc:picChg>
      </pc:sldChg>
      <pc:sldChg chg="modSp new mod">
        <pc:chgData name="Christoffer Østergaard Carstens" userId="5d542c86-40b2-4e4f-ab37-dc2fab4fc46a" providerId="ADAL" clId="{6B9F4EFF-6BE7-4AA7-A416-FEF2CDB6966C}" dt="2025-05-05T07:18:26.514" v="351" actId="20577"/>
        <pc:sldMkLst>
          <pc:docMk/>
          <pc:sldMk cId="3576441117" sldId="293"/>
        </pc:sldMkLst>
        <pc:spChg chg="mod">
          <ac:chgData name="Christoffer Østergaard Carstens" userId="5d542c86-40b2-4e4f-ab37-dc2fab4fc46a" providerId="ADAL" clId="{6B9F4EFF-6BE7-4AA7-A416-FEF2CDB6966C}" dt="2025-05-05T07:17:59.522" v="326" actId="20577"/>
          <ac:spMkLst>
            <pc:docMk/>
            <pc:sldMk cId="3576441117" sldId="293"/>
            <ac:spMk id="2" creationId="{1BD5CA0F-F709-E875-1B88-6E4CA23CA131}"/>
          </ac:spMkLst>
        </pc:spChg>
        <pc:spChg chg="mod">
          <ac:chgData name="Christoffer Østergaard Carstens" userId="5d542c86-40b2-4e4f-ab37-dc2fab4fc46a" providerId="ADAL" clId="{6B9F4EFF-6BE7-4AA7-A416-FEF2CDB6966C}" dt="2025-05-05T07:18:26.514" v="351" actId="20577"/>
          <ac:spMkLst>
            <pc:docMk/>
            <pc:sldMk cId="3576441117" sldId="293"/>
            <ac:spMk id="3" creationId="{8BE4A117-0140-D405-0C19-66A1900BBDD3}"/>
          </ac:spMkLst>
        </pc:spChg>
      </pc:sldChg>
    </pc:docChg>
  </pc:docChgLst>
  <pc:docChgLst>
    <pc:chgData name="Christoffer Østergaard Carstens" userId="5d542c86-40b2-4e4f-ab37-dc2fab4fc46a" providerId="ADAL" clId="{76EB0B25-E305-40A7-91EC-2863655EB5A0}"/>
    <pc:docChg chg="undo redo custSel addSld delSld modSld sldOrd">
      <pc:chgData name="Christoffer Østergaard Carstens" userId="5d542c86-40b2-4e4f-ab37-dc2fab4fc46a" providerId="ADAL" clId="{76EB0B25-E305-40A7-91EC-2863655EB5A0}" dt="2025-03-05T09:34:11.652" v="1502" actId="27614"/>
      <pc:docMkLst>
        <pc:docMk/>
      </pc:docMkLst>
      <pc:sldChg chg="del">
        <pc:chgData name="Christoffer Østergaard Carstens" userId="5d542c86-40b2-4e4f-ab37-dc2fab4fc46a" providerId="ADAL" clId="{76EB0B25-E305-40A7-91EC-2863655EB5A0}" dt="2025-03-03T12:14:08.071" v="96" actId="47"/>
        <pc:sldMkLst>
          <pc:docMk/>
          <pc:sldMk cId="2658932291" sldId="257"/>
        </pc:sldMkLst>
      </pc:sldChg>
      <pc:sldChg chg="modSp mod ord">
        <pc:chgData name="Christoffer Østergaard Carstens" userId="5d542c86-40b2-4e4f-ab37-dc2fab4fc46a" providerId="ADAL" clId="{76EB0B25-E305-40A7-91EC-2863655EB5A0}" dt="2025-03-03T12:52:03.311" v="940" actId="20577"/>
        <pc:sldMkLst>
          <pc:docMk/>
          <pc:sldMk cId="3779086617" sldId="267"/>
        </pc:sldMkLst>
        <pc:spChg chg="mod">
          <ac:chgData name="Christoffer Østergaard Carstens" userId="5d542c86-40b2-4e4f-ab37-dc2fab4fc46a" providerId="ADAL" clId="{76EB0B25-E305-40A7-91EC-2863655EB5A0}" dt="2025-03-03T12:52:03.311" v="940" actId="20577"/>
          <ac:spMkLst>
            <pc:docMk/>
            <pc:sldMk cId="3779086617" sldId="267"/>
            <ac:spMk id="3" creationId="{6417AA16-5171-6922-BB65-47F0574EC8F2}"/>
          </ac:spMkLst>
        </pc:spChg>
      </pc:sldChg>
      <pc:sldChg chg="del">
        <pc:chgData name="Christoffer Østergaard Carstens" userId="5d542c86-40b2-4e4f-ab37-dc2fab4fc46a" providerId="ADAL" clId="{76EB0B25-E305-40A7-91EC-2863655EB5A0}" dt="2025-03-03T12:14:12.241" v="104" actId="47"/>
        <pc:sldMkLst>
          <pc:docMk/>
          <pc:sldMk cId="2017354596" sldId="268"/>
        </pc:sldMkLst>
      </pc:sldChg>
      <pc:sldChg chg="del">
        <pc:chgData name="Christoffer Østergaard Carstens" userId="5d542c86-40b2-4e4f-ab37-dc2fab4fc46a" providerId="ADAL" clId="{76EB0B25-E305-40A7-91EC-2863655EB5A0}" dt="2025-03-03T12:14:09.768" v="98" actId="47"/>
        <pc:sldMkLst>
          <pc:docMk/>
          <pc:sldMk cId="1311923229" sldId="270"/>
        </pc:sldMkLst>
      </pc:sldChg>
      <pc:sldChg chg="del">
        <pc:chgData name="Christoffer Østergaard Carstens" userId="5d542c86-40b2-4e4f-ab37-dc2fab4fc46a" providerId="ADAL" clId="{76EB0B25-E305-40A7-91EC-2863655EB5A0}" dt="2025-03-03T12:14:10.050" v="99" actId="47"/>
        <pc:sldMkLst>
          <pc:docMk/>
          <pc:sldMk cId="4119565793" sldId="271"/>
        </pc:sldMkLst>
      </pc:sldChg>
      <pc:sldChg chg="del">
        <pc:chgData name="Christoffer Østergaard Carstens" userId="5d542c86-40b2-4e4f-ab37-dc2fab4fc46a" providerId="ADAL" clId="{76EB0B25-E305-40A7-91EC-2863655EB5A0}" dt="2025-03-03T12:14:09.187" v="97" actId="47"/>
        <pc:sldMkLst>
          <pc:docMk/>
          <pc:sldMk cId="1811745123" sldId="272"/>
        </pc:sldMkLst>
      </pc:sldChg>
      <pc:sldChg chg="del">
        <pc:chgData name="Christoffer Østergaard Carstens" userId="5d542c86-40b2-4e4f-ab37-dc2fab4fc46a" providerId="ADAL" clId="{76EB0B25-E305-40A7-91EC-2863655EB5A0}" dt="2025-03-03T12:14:11.470" v="101" actId="47"/>
        <pc:sldMkLst>
          <pc:docMk/>
          <pc:sldMk cId="3139766275" sldId="273"/>
        </pc:sldMkLst>
      </pc:sldChg>
      <pc:sldChg chg="del">
        <pc:chgData name="Christoffer Østergaard Carstens" userId="5d542c86-40b2-4e4f-ab37-dc2fab4fc46a" providerId="ADAL" clId="{76EB0B25-E305-40A7-91EC-2863655EB5A0}" dt="2025-03-03T12:14:11.942" v="102" actId="47"/>
        <pc:sldMkLst>
          <pc:docMk/>
          <pc:sldMk cId="430845356" sldId="274"/>
        </pc:sldMkLst>
      </pc:sldChg>
      <pc:sldChg chg="del">
        <pc:chgData name="Christoffer Østergaard Carstens" userId="5d542c86-40b2-4e4f-ab37-dc2fab4fc46a" providerId="ADAL" clId="{76EB0B25-E305-40A7-91EC-2863655EB5A0}" dt="2025-03-03T12:14:12.083" v="103" actId="47"/>
        <pc:sldMkLst>
          <pc:docMk/>
          <pc:sldMk cId="965099770" sldId="275"/>
        </pc:sldMkLst>
      </pc:sldChg>
      <pc:sldChg chg="del">
        <pc:chgData name="Christoffer Østergaard Carstens" userId="5d542c86-40b2-4e4f-ab37-dc2fab4fc46a" providerId="ADAL" clId="{76EB0B25-E305-40A7-91EC-2863655EB5A0}" dt="2025-03-03T12:14:11.295" v="100" actId="47"/>
        <pc:sldMkLst>
          <pc:docMk/>
          <pc:sldMk cId="1426131611" sldId="276"/>
        </pc:sldMkLst>
      </pc:sldChg>
      <pc:sldChg chg="modSp mod">
        <pc:chgData name="Christoffer Østergaard Carstens" userId="5d542c86-40b2-4e4f-ab37-dc2fab4fc46a" providerId="ADAL" clId="{76EB0B25-E305-40A7-91EC-2863655EB5A0}" dt="2025-03-03T12:14:06.741" v="95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76EB0B25-E305-40A7-91EC-2863655EB5A0}" dt="2025-03-03T12:13:55.237" v="27" actId="20577"/>
          <ac:spMkLst>
            <pc:docMk/>
            <pc:sldMk cId="3291534781" sldId="277"/>
            <ac:spMk id="2" creationId="{98D0B4D5-6DBF-AAD9-EA45-2A5FCAF72752}"/>
          </ac:spMkLst>
        </pc:spChg>
        <pc:spChg chg="mod">
          <ac:chgData name="Christoffer Østergaard Carstens" userId="5d542c86-40b2-4e4f-ab37-dc2fab4fc46a" providerId="ADAL" clId="{76EB0B25-E305-40A7-91EC-2863655EB5A0}" dt="2025-03-03T12:14:06.741" v="95" actId="20577"/>
          <ac:spMkLst>
            <pc:docMk/>
            <pc:sldMk cId="3291534781" sldId="277"/>
            <ac:spMk id="3" creationId="{2849034B-145F-F04A-C320-A3107AA8B3A1}"/>
          </ac:spMkLst>
        </pc:spChg>
      </pc:sldChg>
      <pc:sldChg chg="modSp new mod">
        <pc:chgData name="Christoffer Østergaard Carstens" userId="5d542c86-40b2-4e4f-ab37-dc2fab4fc46a" providerId="ADAL" clId="{76EB0B25-E305-40A7-91EC-2863655EB5A0}" dt="2025-03-05T09:21:15.818" v="1013" actId="20577"/>
        <pc:sldMkLst>
          <pc:docMk/>
          <pc:sldMk cId="3075205518" sldId="278"/>
        </pc:sldMkLst>
        <pc:spChg chg="mod">
          <ac:chgData name="Christoffer Østergaard Carstens" userId="5d542c86-40b2-4e4f-ab37-dc2fab4fc46a" providerId="ADAL" clId="{76EB0B25-E305-40A7-91EC-2863655EB5A0}" dt="2025-03-05T09:21:09.237" v="963" actId="20577"/>
          <ac:spMkLst>
            <pc:docMk/>
            <pc:sldMk cId="3075205518" sldId="278"/>
            <ac:spMk id="2" creationId="{B036D9F4-1CC7-21CC-953F-5D921B5857AC}"/>
          </ac:spMkLst>
        </pc:spChg>
        <pc:spChg chg="mod">
          <ac:chgData name="Christoffer Østergaard Carstens" userId="5d542c86-40b2-4e4f-ab37-dc2fab4fc46a" providerId="ADAL" clId="{76EB0B25-E305-40A7-91EC-2863655EB5A0}" dt="2025-03-05T09:21:15.818" v="1013" actId="20577"/>
          <ac:spMkLst>
            <pc:docMk/>
            <pc:sldMk cId="3075205518" sldId="278"/>
            <ac:spMk id="3" creationId="{42F039E5-8AB2-582F-57C7-2DDCB1721C43}"/>
          </ac:spMkLst>
        </pc:spChg>
      </pc:sldChg>
      <pc:sldChg chg="addSp delSp modSp new mod setBg">
        <pc:chgData name="Christoffer Østergaard Carstens" userId="5d542c86-40b2-4e4f-ab37-dc2fab4fc46a" providerId="ADAL" clId="{76EB0B25-E305-40A7-91EC-2863655EB5A0}" dt="2025-03-05T09:33:16.444" v="1481" actId="20577"/>
        <pc:sldMkLst>
          <pc:docMk/>
          <pc:sldMk cId="668947120" sldId="279"/>
        </pc:sldMkLst>
        <pc:spChg chg="mod">
          <ac:chgData name="Christoffer Østergaard Carstens" userId="5d542c86-40b2-4e4f-ab37-dc2fab4fc46a" providerId="ADAL" clId="{76EB0B25-E305-40A7-91EC-2863655EB5A0}" dt="2025-03-05T09:33:16.444" v="1481" actId="20577"/>
          <ac:spMkLst>
            <pc:docMk/>
            <pc:sldMk cId="668947120" sldId="279"/>
            <ac:spMk id="2" creationId="{6DE328E2-F98B-B11C-897A-4D7B08769799}"/>
          </ac:spMkLst>
        </pc:spChg>
        <pc:spChg chg="mod">
          <ac:chgData name="Christoffer Østergaard Carstens" userId="5d542c86-40b2-4e4f-ab37-dc2fab4fc46a" providerId="ADAL" clId="{76EB0B25-E305-40A7-91EC-2863655EB5A0}" dt="2025-03-05T09:28:01.575" v="1235" actId="14100"/>
          <ac:spMkLst>
            <pc:docMk/>
            <pc:sldMk cId="668947120" sldId="279"/>
            <ac:spMk id="3" creationId="{6A4D5914-A731-4744-5A6E-E909909C078D}"/>
          </ac:spMkLst>
        </pc:spChg>
        <pc:spChg chg="add">
          <ac:chgData name="Christoffer Østergaard Carstens" userId="5d542c86-40b2-4e4f-ab37-dc2fab4fc46a" providerId="ADAL" clId="{76EB0B25-E305-40A7-91EC-2863655EB5A0}" dt="2025-03-05T09:25:46.966" v="1103"/>
          <ac:spMkLst>
            <pc:docMk/>
            <pc:sldMk cId="668947120" sldId="279"/>
            <ac:spMk id="4" creationId="{A637BFB8-C373-9A1D-6CBB-8A77B0D3130B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1" creationId="{A8384FB5-9ADC-4DDC-881B-597D56F5B15D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3" creationId="{91E5A9A7-95C6-4F4F-B00E-C82E07FE62EF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5" creationId="{D07DD2DE-F619-49DD-B5E7-03A290FF4ED1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7" creationId="{85149191-5F60-4A28-AAFF-039F96B0F3EC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9" creationId="{F8260ED5-17F7-4158-B241-D51DD4CF1B7E}"/>
          </ac:spMkLst>
        </pc:spChg>
        <pc:spChg chg="add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44" creationId="{3C54F4CE-85F0-46ED-80DA-9518C9251AD1}"/>
          </ac:spMkLst>
        </pc:spChg>
        <pc:spChg chg="add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46" creationId="{DADD1FCA-8ACB-4958-81DD-4CDD6D3E1921}"/>
          </ac:spMkLst>
        </pc:spChg>
        <pc:picChg chg="add mod">
          <ac:chgData name="Christoffer Østergaard Carstens" userId="5d542c86-40b2-4e4f-ab37-dc2fab4fc46a" providerId="ADAL" clId="{76EB0B25-E305-40A7-91EC-2863655EB5A0}" dt="2025-03-05T09:29:17.219" v="1239" actId="1076"/>
          <ac:picMkLst>
            <pc:docMk/>
            <pc:sldMk cId="668947120" sldId="279"/>
            <ac:picMk id="1026" creationId="{5A93BB6B-90B0-ECA0-5316-179C75D460C5}"/>
          </ac:picMkLst>
        </pc:picChg>
        <pc:picChg chg="add">
          <ac:chgData name="Christoffer Østergaard Carstens" userId="5d542c86-40b2-4e4f-ab37-dc2fab4fc46a" providerId="ADAL" clId="{76EB0B25-E305-40A7-91EC-2863655EB5A0}" dt="2025-03-05T09:25:46.966" v="1103"/>
          <ac:picMkLst>
            <pc:docMk/>
            <pc:sldMk cId="668947120" sldId="279"/>
            <ac:picMk id="1028" creationId="{E36633C9-ABC6-03B5-A259-81DA3283246C}"/>
          </ac:picMkLst>
        </pc:picChg>
      </pc:sldChg>
      <pc:sldChg chg="addSp delSp modSp new del mod">
        <pc:chgData name="Christoffer Østergaard Carstens" userId="5d542c86-40b2-4e4f-ab37-dc2fab4fc46a" providerId="ADAL" clId="{76EB0B25-E305-40A7-91EC-2863655EB5A0}" dt="2025-03-05T09:27:56.193" v="1234" actId="47"/>
        <pc:sldMkLst>
          <pc:docMk/>
          <pc:sldMk cId="3037459457" sldId="280"/>
        </pc:sldMkLst>
        <pc:spChg chg="mod">
          <ac:chgData name="Christoffer Østergaard Carstens" userId="5d542c86-40b2-4e4f-ab37-dc2fab4fc46a" providerId="ADAL" clId="{76EB0B25-E305-40A7-91EC-2863655EB5A0}" dt="2025-03-05T09:27:31.005" v="1211" actId="20577"/>
          <ac:spMkLst>
            <pc:docMk/>
            <pc:sldMk cId="3037459457" sldId="280"/>
            <ac:spMk id="2" creationId="{4811091B-6699-1634-FBF7-9BD7361C2C45}"/>
          </ac:spMkLst>
        </pc:spChg>
        <pc:spChg chg="del">
          <ac:chgData name="Christoffer Østergaard Carstens" userId="5d542c86-40b2-4e4f-ab37-dc2fab4fc46a" providerId="ADAL" clId="{76EB0B25-E305-40A7-91EC-2863655EB5A0}" dt="2025-03-05T09:27:27.100" v="1194"/>
          <ac:spMkLst>
            <pc:docMk/>
            <pc:sldMk cId="3037459457" sldId="280"/>
            <ac:spMk id="3" creationId="{07F84337-5F6D-E01F-E81E-D7E29DFEB8FE}"/>
          </ac:spMkLst>
        </pc:spChg>
        <pc:picChg chg="add mod">
          <ac:chgData name="Christoffer Østergaard Carstens" userId="5d542c86-40b2-4e4f-ab37-dc2fab4fc46a" providerId="ADAL" clId="{76EB0B25-E305-40A7-91EC-2863655EB5A0}" dt="2025-03-05T09:27:42.606" v="1214" actId="1076"/>
          <ac:picMkLst>
            <pc:docMk/>
            <pc:sldMk cId="3037459457" sldId="280"/>
            <ac:picMk id="2050" creationId="{859B29F6-33B6-1FCB-E8E7-00CD956AD6E9}"/>
          </ac:picMkLst>
        </pc:picChg>
      </pc:sldChg>
      <pc:sldChg chg="addSp delSp modSp new mod setBg">
        <pc:chgData name="Christoffer Østergaard Carstens" userId="5d542c86-40b2-4e4f-ab37-dc2fab4fc46a" providerId="ADAL" clId="{76EB0B25-E305-40A7-91EC-2863655EB5A0}" dt="2025-03-05T09:33:18.625" v="1483" actId="20577"/>
        <pc:sldMkLst>
          <pc:docMk/>
          <pc:sldMk cId="4204255385" sldId="281"/>
        </pc:sldMkLst>
        <pc:spChg chg="mod">
          <ac:chgData name="Christoffer Østergaard Carstens" userId="5d542c86-40b2-4e4f-ab37-dc2fab4fc46a" providerId="ADAL" clId="{76EB0B25-E305-40A7-91EC-2863655EB5A0}" dt="2025-03-05T09:33:18.625" v="1483" actId="20577"/>
          <ac:spMkLst>
            <pc:docMk/>
            <pc:sldMk cId="4204255385" sldId="281"/>
            <ac:spMk id="2" creationId="{73667ABB-0A56-4DFE-5D97-2274910F4109}"/>
          </ac:spMkLst>
        </pc:spChg>
        <pc:spChg chg="mod">
          <ac:chgData name="Christoffer Østergaard Carstens" userId="5d542c86-40b2-4e4f-ab37-dc2fab4fc46a" providerId="ADAL" clId="{76EB0B25-E305-40A7-91EC-2863655EB5A0}" dt="2025-03-05T09:32:19.047" v="1413" actId="14100"/>
          <ac:spMkLst>
            <pc:docMk/>
            <pc:sldMk cId="4204255385" sldId="281"/>
            <ac:spMk id="3" creationId="{17467749-8D8F-82BC-3006-19C831B17F84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9" creationId="{058A14AF-9FB5-4CC7-BA35-E8E85D3EDF0E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1" creationId="{3A9A4357-BD1D-4622-A4FE-766E6AB8DE84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3" creationId="{E659831F-0D9A-4C63-9EBB-8435B85A440F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5" creationId="{E6995CE5-F890-4ABA-82A2-26507CE8D2A3}"/>
          </ac:spMkLst>
        </pc:spChg>
        <pc:spChg chg="add">
          <ac:chgData name="Christoffer Østergaard Carstens" userId="5d542c86-40b2-4e4f-ab37-dc2fab4fc46a" providerId="ADAL" clId="{76EB0B25-E305-40A7-91EC-2863655EB5A0}" dt="2025-03-05T09:29:26.689" v="1242" actId="26606"/>
          <ac:spMkLst>
            <pc:docMk/>
            <pc:sldMk cId="4204255385" sldId="281"/>
            <ac:spMk id="17" creationId="{F821940F-7A1D-4ACC-85B4-A932898ABB37}"/>
          </ac:spMkLst>
        </pc:spChg>
        <pc:spChg chg="add">
          <ac:chgData name="Christoffer Østergaard Carstens" userId="5d542c86-40b2-4e4f-ab37-dc2fab4fc46a" providerId="ADAL" clId="{76EB0B25-E305-40A7-91EC-2863655EB5A0}" dt="2025-03-05T09:29:26.689" v="1242" actId="26606"/>
          <ac:spMkLst>
            <pc:docMk/>
            <pc:sldMk cId="4204255385" sldId="281"/>
            <ac:spMk id="18" creationId="{16674508-81D3-48CF-96BF-7FC60EAA572A}"/>
          </ac:spMkLst>
        </pc:spChg>
        <pc:picChg chg="add mod">
          <ac:chgData name="Christoffer Østergaard Carstens" userId="5d542c86-40b2-4e4f-ab37-dc2fab4fc46a" providerId="ADAL" clId="{76EB0B25-E305-40A7-91EC-2863655EB5A0}" dt="2025-03-05T09:32:27.381" v="1417" actId="1076"/>
          <ac:picMkLst>
            <pc:docMk/>
            <pc:sldMk cId="4204255385" sldId="281"/>
            <ac:picMk id="4" creationId="{C0B0AE82-9D5D-6B22-18A5-50CF40FCD7B5}"/>
          </ac:picMkLst>
        </pc:picChg>
      </pc:sldChg>
      <pc:sldChg chg="addSp delSp modSp new mod setBg">
        <pc:chgData name="Christoffer Østergaard Carstens" userId="5d542c86-40b2-4e4f-ab37-dc2fab4fc46a" providerId="ADAL" clId="{76EB0B25-E305-40A7-91EC-2863655EB5A0}" dt="2025-03-05T09:34:11.652" v="1502" actId="27614"/>
        <pc:sldMkLst>
          <pc:docMk/>
          <pc:sldMk cId="488037839" sldId="282"/>
        </pc:sldMkLst>
        <pc:spChg chg="mo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2" creationId="{E34669C1-A30B-BFB4-5074-2D9207CB1379}"/>
          </ac:spMkLst>
        </pc:spChg>
        <pc:spChg chg="del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" creationId="{E2B06B0D-BC26-F245-B90D-8E6AE24976DC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79" creationId="{A8384FB5-9ADC-4DDC-881B-597D56F5B15D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1" creationId="{91E5A9A7-95C6-4F4F-B00E-C82E07FE62EF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3" creationId="{D07DD2DE-F619-49DD-B5E7-03A290FF4ED1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5" creationId="{85149191-5F60-4A28-AAFF-039F96B0F3EC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7" creationId="{F8260ED5-17F7-4158-B241-D51DD4CF1B7E}"/>
          </ac:spMkLst>
        </pc:spChg>
        <pc:picChg chg="add mod">
          <ac:chgData name="Christoffer Østergaard Carstens" userId="5d542c86-40b2-4e4f-ab37-dc2fab4fc46a" providerId="ADAL" clId="{76EB0B25-E305-40A7-91EC-2863655EB5A0}" dt="2025-03-05T09:34:11.652" v="1502" actId="27614"/>
          <ac:picMkLst>
            <pc:docMk/>
            <pc:sldMk cId="488037839" sldId="282"/>
            <ac:picMk id="3074" creationId="{76EAAAA9-9249-B431-F932-AD6BE580B301}"/>
          </ac:picMkLst>
        </pc:picChg>
      </pc:sldChg>
    </pc:docChg>
  </pc:docChgLst>
  <pc:docChgLst>
    <pc:chgData name="Christoffer Østergaard Carstens" userId="5d542c86-40b2-4e4f-ab37-dc2fab4fc46a" providerId="ADAL" clId="{8BF9DF6E-8771-4004-8878-EE1EC619C488}"/>
    <pc:docChg chg="undo custSel addSld delSld modSld">
      <pc:chgData name="Christoffer Østergaard Carstens" userId="5d542c86-40b2-4e4f-ab37-dc2fab4fc46a" providerId="ADAL" clId="{8BF9DF6E-8771-4004-8878-EE1EC619C488}" dt="2025-03-07T21:08:20.648" v="234" actId="20577"/>
      <pc:docMkLst>
        <pc:docMk/>
      </pc:docMkLst>
      <pc:sldChg chg="modSp mod">
        <pc:chgData name="Christoffer Østergaard Carstens" userId="5d542c86-40b2-4e4f-ab37-dc2fab4fc46a" providerId="ADAL" clId="{8BF9DF6E-8771-4004-8878-EE1EC619C488}" dt="2025-03-07T21:06:12.344" v="79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8BF9DF6E-8771-4004-8878-EE1EC619C488}" dt="2025-03-07T21:06:12.344" v="79" actId="20577"/>
          <ac:spMkLst>
            <pc:docMk/>
            <pc:sldMk cId="3291534781" sldId="277"/>
            <ac:spMk id="2" creationId="{98D0B4D5-6DBF-AAD9-EA45-2A5FCAF72752}"/>
          </ac:spMkLst>
        </pc:spChg>
      </pc:sldChg>
      <pc:sldChg chg="add del">
        <pc:chgData name="Christoffer Østergaard Carstens" userId="5d542c86-40b2-4e4f-ab37-dc2fab4fc46a" providerId="ADAL" clId="{8BF9DF6E-8771-4004-8878-EE1EC619C488}" dt="2025-03-07T21:05:15.266" v="60" actId="47"/>
        <pc:sldMkLst>
          <pc:docMk/>
          <pc:sldMk cId="3075205518" sldId="278"/>
        </pc:sldMkLst>
      </pc:sldChg>
      <pc:sldChg chg="add del">
        <pc:chgData name="Christoffer Østergaard Carstens" userId="5d542c86-40b2-4e4f-ab37-dc2fab4fc46a" providerId="ADAL" clId="{8BF9DF6E-8771-4004-8878-EE1EC619C488}" dt="2025-03-07T21:05:10.098" v="55" actId="47"/>
        <pc:sldMkLst>
          <pc:docMk/>
          <pc:sldMk cId="668947120" sldId="279"/>
        </pc:sldMkLst>
      </pc:sldChg>
      <pc:sldChg chg="add del">
        <pc:chgData name="Christoffer Østergaard Carstens" userId="5d542c86-40b2-4e4f-ab37-dc2fab4fc46a" providerId="ADAL" clId="{8BF9DF6E-8771-4004-8878-EE1EC619C488}" dt="2025-03-07T21:05:09.717" v="54" actId="47"/>
        <pc:sldMkLst>
          <pc:docMk/>
          <pc:sldMk cId="4204255385" sldId="281"/>
        </pc:sldMkLst>
      </pc:sldChg>
      <pc:sldChg chg="add del">
        <pc:chgData name="Christoffer Østergaard Carstens" userId="5d542c86-40b2-4e4f-ab37-dc2fab4fc46a" providerId="ADAL" clId="{8BF9DF6E-8771-4004-8878-EE1EC619C488}" dt="2025-03-07T21:05:09.451" v="53" actId="47"/>
        <pc:sldMkLst>
          <pc:docMk/>
          <pc:sldMk cId="488037839" sldId="282"/>
        </pc:sldMkLst>
      </pc:sldChg>
      <pc:sldChg chg="add del">
        <pc:chgData name="Christoffer Østergaard Carstens" userId="5d542c86-40b2-4e4f-ab37-dc2fab4fc46a" providerId="ADAL" clId="{8BF9DF6E-8771-4004-8878-EE1EC619C488}" dt="2025-03-07T21:05:12.321" v="58" actId="47"/>
        <pc:sldMkLst>
          <pc:docMk/>
          <pc:sldMk cId="1347555233" sldId="283"/>
        </pc:sldMkLst>
      </pc:sldChg>
      <pc:sldChg chg="modSp mod modNotesTx">
        <pc:chgData name="Christoffer Østergaard Carstens" userId="5d542c86-40b2-4e4f-ab37-dc2fab4fc46a" providerId="ADAL" clId="{8BF9DF6E-8771-4004-8878-EE1EC619C488}" dt="2025-03-07T21:08:20.648" v="234" actId="20577"/>
        <pc:sldMkLst>
          <pc:docMk/>
          <pc:sldMk cId="464006166" sldId="284"/>
        </pc:sldMkLst>
        <pc:spChg chg="mod">
          <ac:chgData name="Christoffer Østergaard Carstens" userId="5d542c86-40b2-4e4f-ab37-dc2fab4fc46a" providerId="ADAL" clId="{8BF9DF6E-8771-4004-8878-EE1EC619C488}" dt="2025-03-07T21:08:20.648" v="234" actId="20577"/>
          <ac:spMkLst>
            <pc:docMk/>
            <pc:sldMk cId="464006166" sldId="284"/>
            <ac:spMk id="3" creationId="{C0436860-A259-491E-AB48-D756D6051BD2}"/>
          </ac:spMkLst>
        </pc:spChg>
      </pc:sldChg>
    </pc:docChg>
  </pc:docChgLst>
  <pc:docChgLst>
    <pc:chgData name="Christoffer Østergaard Carstens" userId="5d542c86-40b2-4e4f-ab37-dc2fab4fc46a" providerId="ADAL" clId="{D3AF99A1-B5D2-4359-A1C8-EC25F151823B}"/>
    <pc:docChg chg="undo custSel addSld delSld modSld sldOrd">
      <pc:chgData name="Christoffer Østergaard Carstens" userId="5d542c86-40b2-4e4f-ab37-dc2fab4fc46a" providerId="ADAL" clId="{D3AF99A1-B5D2-4359-A1C8-EC25F151823B}" dt="2025-01-23T08:03:05.807" v="802" actId="20577"/>
      <pc:docMkLst>
        <pc:docMk/>
      </pc:docMkLst>
      <pc:sldChg chg="modSp mod">
        <pc:chgData name="Christoffer Østergaard Carstens" userId="5d542c86-40b2-4e4f-ab37-dc2fab4fc46a" providerId="ADAL" clId="{D3AF99A1-B5D2-4359-A1C8-EC25F151823B}" dt="2025-01-21T13:52:22.258" v="47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D3AF99A1-B5D2-4359-A1C8-EC25F151823B}" dt="2025-01-21T13:52:22.258" v="47" actId="20577"/>
          <ac:spMkLst>
            <pc:docMk/>
            <pc:sldMk cId="2658932291" sldId="257"/>
            <ac:spMk id="2" creationId="{171254F6-4B12-4FDF-9208-B95E05DBDEB4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1T14:00:34.300" v="260" actId="20577"/>
        <pc:sldMkLst>
          <pc:docMk/>
          <pc:sldMk cId="4022863179" sldId="258"/>
        </pc:sldMkLst>
        <pc:spChg chg="mod">
          <ac:chgData name="Christoffer Østergaard Carstens" userId="5d542c86-40b2-4e4f-ab37-dc2fab4fc46a" providerId="ADAL" clId="{D3AF99A1-B5D2-4359-A1C8-EC25F151823B}" dt="2025-01-21T14:00:34.300" v="260" actId="20577"/>
          <ac:spMkLst>
            <pc:docMk/>
            <pc:sldMk cId="4022863179" sldId="258"/>
            <ac:spMk id="2" creationId="{131FCBCD-9C19-23FD-B9A4-4315893DF3CC}"/>
          </ac:spMkLst>
        </pc:spChg>
        <pc:spChg chg="mod">
          <ac:chgData name="Christoffer Østergaard Carstens" userId="5d542c86-40b2-4e4f-ab37-dc2fab4fc46a" providerId="ADAL" clId="{D3AF99A1-B5D2-4359-A1C8-EC25F151823B}" dt="2025-01-21T13:52:51.863" v="67" actId="5793"/>
          <ac:spMkLst>
            <pc:docMk/>
            <pc:sldMk cId="4022863179" sldId="258"/>
            <ac:spMk id="3" creationId="{09A0FBFF-4F61-4242-52D5-AF695E5C345A}"/>
          </ac:spMkLst>
        </pc:spChg>
      </pc:sldChg>
      <pc:sldChg chg="addSp modSp new modNotesTx">
        <pc:chgData name="Christoffer Østergaard Carstens" userId="5d542c86-40b2-4e4f-ab37-dc2fab4fc46a" providerId="ADAL" clId="{D3AF99A1-B5D2-4359-A1C8-EC25F151823B}" dt="2025-01-21T13:53:27.005" v="86"/>
        <pc:sldMkLst>
          <pc:docMk/>
          <pc:sldMk cId="2881628505" sldId="259"/>
        </pc:sldMkLst>
        <pc:picChg chg="add mod">
          <ac:chgData name="Christoffer Østergaard Carstens" userId="5d542c86-40b2-4e4f-ab37-dc2fab4fc46a" providerId="ADAL" clId="{D3AF99A1-B5D2-4359-A1C8-EC25F151823B}" dt="2025-01-21T13:53:19.110" v="72" actId="14100"/>
          <ac:picMkLst>
            <pc:docMk/>
            <pc:sldMk cId="2881628505" sldId="259"/>
            <ac:picMk id="1026" creationId="{0A451182-9CE6-186B-7267-E4F0DDADDFF8}"/>
          </ac:picMkLst>
        </pc:picChg>
      </pc:sldChg>
      <pc:sldChg chg="add del">
        <pc:chgData name="Christoffer Østergaard Carstens" userId="5d542c86-40b2-4e4f-ab37-dc2fab4fc46a" providerId="ADAL" clId="{D3AF99A1-B5D2-4359-A1C8-EC25F151823B}" dt="2025-01-21T13:52:34.858" v="62" actId="47"/>
        <pc:sldMkLst>
          <pc:docMk/>
          <pc:sldMk cId="4104283848" sldId="259"/>
        </pc:sldMkLst>
      </pc:sldChg>
      <pc:sldChg chg="addSp delSp modSp new mod setBg modNotesTx">
        <pc:chgData name="Christoffer Østergaard Carstens" userId="5d542c86-40b2-4e4f-ab37-dc2fab4fc46a" providerId="ADAL" clId="{D3AF99A1-B5D2-4359-A1C8-EC25F151823B}" dt="2025-01-21T13:55:39.351" v="123"/>
        <pc:sldMkLst>
          <pc:docMk/>
          <pc:sldMk cId="2739992036" sldId="260"/>
        </pc:sldMkLst>
        <pc:spChg chg="add del mod">
          <ac:chgData name="Christoffer Østergaard Carstens" userId="5d542c86-40b2-4e4f-ab37-dc2fab4fc46a" providerId="ADAL" clId="{D3AF99A1-B5D2-4359-A1C8-EC25F151823B}" dt="2025-01-21T13:54:57.287" v="118" actId="1076"/>
          <ac:spMkLst>
            <pc:docMk/>
            <pc:sldMk cId="2739992036" sldId="260"/>
            <ac:spMk id="2" creationId="{F3FC3DB3-9394-CFF0-0446-2E13ECB238F0}"/>
          </ac:spMkLst>
        </pc:spChg>
        <pc:spChg chg="add del">
          <ac:chgData name="Christoffer Østergaard Carstens" userId="5d542c86-40b2-4e4f-ab37-dc2fab4fc46a" providerId="ADAL" clId="{D3AF99A1-B5D2-4359-A1C8-EC25F151823B}" dt="2025-01-21T13:54:43.834" v="95" actId="26606"/>
          <ac:spMkLst>
            <pc:docMk/>
            <pc:sldMk cId="2739992036" sldId="260"/>
            <ac:spMk id="3" creationId="{B864CD25-6CCE-1722-D7BB-BEFE71ADA246}"/>
          </ac:spMkLst>
        </pc:spChg>
        <pc:spChg chg="add del">
          <ac:chgData name="Christoffer Østergaard Carstens" userId="5d542c86-40b2-4e4f-ab37-dc2fab4fc46a" providerId="ADAL" clId="{D3AF99A1-B5D2-4359-A1C8-EC25F151823B}" dt="2025-01-21T13:54:39.968" v="91" actId="26606"/>
          <ac:spMkLst>
            <pc:docMk/>
            <pc:sldMk cId="2739992036" sldId="260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D3AF99A1-B5D2-4359-A1C8-EC25F151823B}" dt="2025-01-21T13:54:53.154" v="116" actId="14100"/>
          <ac:picMkLst>
            <pc:docMk/>
            <pc:sldMk cId="2739992036" sldId="260"/>
            <ac:picMk id="2050" creationId="{D1924B4E-DD55-DD2E-6C42-3B385BD5E47A}"/>
          </ac:picMkLst>
        </pc:picChg>
      </pc:sldChg>
      <pc:sldChg chg="addSp delSp modSp new mod ord setBg">
        <pc:chgData name="Christoffer Østergaard Carstens" userId="5d542c86-40b2-4e4f-ab37-dc2fab4fc46a" providerId="ADAL" clId="{D3AF99A1-B5D2-4359-A1C8-EC25F151823B}" dt="2025-01-22T13:04:12.817" v="262"/>
        <pc:sldMkLst>
          <pc:docMk/>
          <pc:sldMk cId="3987467269" sldId="261"/>
        </pc:sldMkLst>
        <pc:spChg chg="del">
          <ac:chgData name="Christoffer Østergaard Carstens" userId="5d542c86-40b2-4e4f-ab37-dc2fab4fc46a" providerId="ADAL" clId="{D3AF99A1-B5D2-4359-A1C8-EC25F151823B}" dt="2025-01-21T13:55:59.602" v="126" actId="26606"/>
          <ac:spMkLst>
            <pc:docMk/>
            <pc:sldMk cId="3987467269" sldId="261"/>
            <ac:spMk id="2" creationId="{DDA2EAC0-F931-47D5-2E39-1C4BC8476DC1}"/>
          </ac:spMkLst>
        </pc:spChg>
        <pc:spChg chg="del">
          <ac:chgData name="Christoffer Østergaard Carstens" userId="5d542c86-40b2-4e4f-ab37-dc2fab4fc46a" providerId="ADAL" clId="{D3AF99A1-B5D2-4359-A1C8-EC25F151823B}" dt="2025-01-21T13:55:59.602" v="126" actId="26606"/>
          <ac:spMkLst>
            <pc:docMk/>
            <pc:sldMk cId="3987467269" sldId="261"/>
            <ac:spMk id="3" creationId="{36CE35BE-ED05-FA7C-903F-AB25CCE7B5A5}"/>
          </ac:spMkLst>
        </pc:spChg>
        <pc:picChg chg="add mod">
          <ac:chgData name="Christoffer Østergaard Carstens" userId="5d542c86-40b2-4e4f-ab37-dc2fab4fc46a" providerId="ADAL" clId="{D3AF99A1-B5D2-4359-A1C8-EC25F151823B}" dt="2025-01-21T13:58:12.657" v="127" actId="27614"/>
          <ac:picMkLst>
            <pc:docMk/>
            <pc:sldMk cId="3987467269" sldId="261"/>
            <ac:picMk id="3074" creationId="{DA42C87A-4CB6-C750-F65A-FBE36A90A25A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8:16.522" v="130" actId="26606"/>
        <pc:sldMkLst>
          <pc:docMk/>
          <pc:sldMk cId="4258296256" sldId="262"/>
        </pc:sldMkLst>
        <pc:spChg chg="del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2" creationId="{E3A665D3-5277-062F-F9FD-26062131F70B}"/>
          </ac:spMkLst>
        </pc:spChg>
        <pc:spChg chg="del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3" creationId="{37622F16-635D-E4D2-88F1-39B8DC52722A}"/>
          </ac:spMkLst>
        </pc:spChg>
        <pc:spChg chg="add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10" creationId="{42A4FC2C-047E-45A5-965D-8E1E3BF09BC6}"/>
          </ac:spMkLst>
        </pc:spChg>
        <pc:picChg chg="add mod">
          <ac:chgData name="Christoffer Østergaard Carstens" userId="5d542c86-40b2-4e4f-ab37-dc2fab4fc46a" providerId="ADAL" clId="{D3AF99A1-B5D2-4359-A1C8-EC25F151823B}" dt="2025-01-21T13:58:16.522" v="130" actId="26606"/>
          <ac:picMkLst>
            <pc:docMk/>
            <pc:sldMk cId="4258296256" sldId="262"/>
            <ac:picMk id="5" creationId="{1DCB06CF-65D1-7553-3E28-34AEE61A5ADC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9:33.413" v="172" actId="27614"/>
        <pc:sldMkLst>
          <pc:docMk/>
          <pc:sldMk cId="2225882723" sldId="263"/>
        </pc:sldMkLst>
        <pc:spChg chg="add del mo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2" creationId="{92FBD106-33AC-8B81-E171-BC1440C4DAF9}"/>
          </ac:spMkLst>
        </pc:spChg>
        <pc:spChg chg="add del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3" creationId="{7B9F49CA-1490-8179-DB0E-C996284DC681}"/>
          </ac:spMkLst>
        </pc:spChg>
        <pc:spChg chg="ad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7" creationId="{6753252F-4873-4F63-801D-CC719279A7D5}"/>
          </ac:spMkLst>
        </pc:spChg>
        <pc:spChg chg="ad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8" creationId="{047C8CCB-F95D-4249-92DD-651249D3535A}"/>
          </ac:spMkLst>
        </pc:spChg>
        <pc:spChg chg="add del">
          <ac:chgData name="Christoffer Østergaard Carstens" userId="5d542c86-40b2-4e4f-ab37-dc2fab4fc46a" providerId="ADAL" clId="{D3AF99A1-B5D2-4359-A1C8-EC25F151823B}" dt="2025-01-21T13:59:24.624" v="156" actId="26606"/>
          <ac:spMkLst>
            <pc:docMk/>
            <pc:sldMk cId="2225882723" sldId="263"/>
            <ac:spMk id="10" creationId="{32BC26D8-82FB-445E-AA49-62A77D7C1EE0}"/>
          </ac:spMkLst>
        </pc:spChg>
        <pc:spChg chg="add del">
          <ac:chgData name="Christoffer Østergaard Carstens" userId="5d542c86-40b2-4e4f-ab37-dc2fab4fc46a" providerId="ADAL" clId="{D3AF99A1-B5D2-4359-A1C8-EC25F151823B}" dt="2025-01-21T13:59:24.624" v="156" actId="26606"/>
          <ac:spMkLst>
            <pc:docMk/>
            <pc:sldMk cId="2225882723" sldId="263"/>
            <ac:spMk id="12" creationId="{CB44330D-EA18-4254-AA95-EB49948539B8}"/>
          </ac:spMkLst>
        </pc:spChg>
        <pc:picChg chg="add mod">
          <ac:chgData name="Christoffer Østergaard Carstens" userId="5d542c86-40b2-4e4f-ab37-dc2fab4fc46a" providerId="ADAL" clId="{D3AF99A1-B5D2-4359-A1C8-EC25F151823B}" dt="2025-01-21T13:59:33.413" v="172" actId="27614"/>
          <ac:picMkLst>
            <pc:docMk/>
            <pc:sldMk cId="2225882723" sldId="263"/>
            <ac:picMk id="5" creationId="{A81D9C6A-736A-DC3E-D093-82192062E843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9:53.996" v="189" actId="26606"/>
        <pc:sldMkLst>
          <pc:docMk/>
          <pc:sldMk cId="1397592468" sldId="264"/>
        </pc:sldMkLst>
        <pc:spChg chg="mod ord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2" creationId="{65A1FD8B-627E-9E3E-5BA3-A47B60965EF4}"/>
          </ac:spMkLst>
        </pc:spChg>
        <pc:spChg chg="del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3" creationId="{F839C754-049E-2AD6-9F34-AA62CA6CE304}"/>
          </ac:spMkLst>
        </pc:spChg>
        <pc:spChg chg="add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10" creationId="{37C89E4B-3C9F-44B9-8B86-D9E3D112D8EC}"/>
          </ac:spMkLst>
        </pc:spChg>
        <pc:picChg chg="add mod">
          <ac:chgData name="Christoffer Østergaard Carstens" userId="5d542c86-40b2-4e4f-ab37-dc2fab4fc46a" providerId="ADAL" clId="{D3AF99A1-B5D2-4359-A1C8-EC25F151823B}" dt="2025-01-21T13:59:53.996" v="189" actId="26606"/>
          <ac:picMkLst>
            <pc:docMk/>
            <pc:sldMk cId="1397592468" sldId="264"/>
            <ac:picMk id="5" creationId="{5D144EAB-0721-90E4-C6A9-40BC77C5EE77}"/>
          </ac:picMkLst>
        </pc:picChg>
        <pc:cxnChg chg="add">
          <ac:chgData name="Christoffer Østergaard Carstens" userId="5d542c86-40b2-4e4f-ab37-dc2fab4fc46a" providerId="ADAL" clId="{D3AF99A1-B5D2-4359-A1C8-EC25F151823B}" dt="2025-01-21T13:59:53.996" v="189" actId="26606"/>
          <ac:cxnSpMkLst>
            <pc:docMk/>
            <pc:sldMk cId="1397592468" sldId="264"/>
            <ac:cxnSpMk id="12" creationId="{AA2EAA10-076F-46BD-8F0F-B9A2FB77A85C}"/>
          </ac:cxnSpMkLst>
        </pc:cxnChg>
        <pc:cxnChg chg="add">
          <ac:chgData name="Christoffer Østergaard Carstens" userId="5d542c86-40b2-4e4f-ab37-dc2fab4fc46a" providerId="ADAL" clId="{D3AF99A1-B5D2-4359-A1C8-EC25F151823B}" dt="2025-01-21T13:59:53.996" v="189" actId="26606"/>
          <ac:cxnSpMkLst>
            <pc:docMk/>
            <pc:sldMk cId="1397592468" sldId="264"/>
            <ac:cxnSpMk id="14" creationId="{D891E407-403B-4764-86C9-33A56D3BCAA3}"/>
          </ac:cxnSpMkLst>
        </pc:cxnChg>
      </pc:sldChg>
      <pc:sldChg chg="modSp new mod">
        <pc:chgData name="Christoffer Østergaard Carstens" userId="5d542c86-40b2-4e4f-ab37-dc2fab4fc46a" providerId="ADAL" clId="{D3AF99A1-B5D2-4359-A1C8-EC25F151823B}" dt="2025-01-22T13:12:25.055" v="568" actId="20577"/>
        <pc:sldMkLst>
          <pc:docMk/>
          <pc:sldMk cId="2336951536" sldId="265"/>
        </pc:sldMkLst>
        <pc:spChg chg="mod">
          <ac:chgData name="Christoffer Østergaard Carstens" userId="5d542c86-40b2-4e4f-ab37-dc2fab4fc46a" providerId="ADAL" clId="{D3AF99A1-B5D2-4359-A1C8-EC25F151823B}" dt="2025-01-22T13:06:29.907" v="275" actId="20577"/>
          <ac:spMkLst>
            <pc:docMk/>
            <pc:sldMk cId="2336951536" sldId="265"/>
            <ac:spMk id="2" creationId="{B2E77309-591B-CE53-9313-7012CA3BCBF2}"/>
          </ac:spMkLst>
        </pc:spChg>
        <pc:spChg chg="mod">
          <ac:chgData name="Christoffer Østergaard Carstens" userId="5d542c86-40b2-4e4f-ab37-dc2fab4fc46a" providerId="ADAL" clId="{D3AF99A1-B5D2-4359-A1C8-EC25F151823B}" dt="2025-01-22T13:12:25.055" v="568" actId="20577"/>
          <ac:spMkLst>
            <pc:docMk/>
            <pc:sldMk cId="2336951536" sldId="265"/>
            <ac:spMk id="3" creationId="{2427BDD4-C9E7-B801-53FA-FE882798F36D}"/>
          </ac:spMkLst>
        </pc:spChg>
      </pc:sldChg>
      <pc:sldChg chg="new del">
        <pc:chgData name="Christoffer Østergaard Carstens" userId="5d542c86-40b2-4e4f-ab37-dc2fab4fc46a" providerId="ADAL" clId="{D3AF99A1-B5D2-4359-A1C8-EC25F151823B}" dt="2025-01-22T13:05:18.821" v="263" actId="47"/>
        <pc:sldMkLst>
          <pc:docMk/>
          <pc:sldMk cId="3597982317" sldId="265"/>
        </pc:sldMkLst>
      </pc:sldChg>
      <pc:sldChg chg="modSp new mod">
        <pc:chgData name="Christoffer Østergaard Carstens" userId="5d542c86-40b2-4e4f-ab37-dc2fab4fc46a" providerId="ADAL" clId="{D3AF99A1-B5D2-4359-A1C8-EC25F151823B}" dt="2025-01-22T13:13:11.806" v="588" actId="20577"/>
        <pc:sldMkLst>
          <pc:docMk/>
          <pc:sldMk cId="971183133" sldId="266"/>
        </pc:sldMkLst>
        <pc:spChg chg="mod">
          <ac:chgData name="Christoffer Østergaard Carstens" userId="5d542c86-40b2-4e4f-ab37-dc2fab4fc46a" providerId="ADAL" clId="{D3AF99A1-B5D2-4359-A1C8-EC25F151823B}" dt="2025-01-22T13:13:11.806" v="588" actId="20577"/>
          <ac:spMkLst>
            <pc:docMk/>
            <pc:sldMk cId="971183133" sldId="266"/>
            <ac:spMk id="2" creationId="{D5D30A39-11C8-193B-C777-E8D0DC68FC3E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3T07:54:52.309" v="597" actId="20577"/>
        <pc:sldMkLst>
          <pc:docMk/>
          <pc:sldMk cId="3779086617" sldId="267"/>
        </pc:sldMkLst>
        <pc:spChg chg="mod">
          <ac:chgData name="Christoffer Østergaard Carstens" userId="5d542c86-40b2-4e4f-ab37-dc2fab4fc46a" providerId="ADAL" clId="{D3AF99A1-B5D2-4359-A1C8-EC25F151823B}" dt="2025-01-23T07:54:52.309" v="597" actId="20577"/>
          <ac:spMkLst>
            <pc:docMk/>
            <pc:sldMk cId="3779086617" sldId="267"/>
            <ac:spMk id="2" creationId="{87FB9FB4-08F3-9B61-A2A4-68F53B939684}"/>
          </ac:spMkLst>
        </pc:spChg>
        <pc:spChg chg="mod">
          <ac:chgData name="Christoffer Østergaard Carstens" userId="5d542c86-40b2-4e4f-ab37-dc2fab4fc46a" providerId="ADAL" clId="{D3AF99A1-B5D2-4359-A1C8-EC25F151823B}" dt="2025-01-23T07:47:48.526" v="590"/>
          <ac:spMkLst>
            <pc:docMk/>
            <pc:sldMk cId="3779086617" sldId="267"/>
            <ac:spMk id="3" creationId="{6417AA16-5171-6922-BB65-47F0574EC8F2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3T08:03:05.807" v="802" actId="20577"/>
        <pc:sldMkLst>
          <pc:docMk/>
          <pc:sldMk cId="1059075761" sldId="268"/>
        </pc:sldMkLst>
        <pc:spChg chg="mod">
          <ac:chgData name="Christoffer Østergaard Carstens" userId="5d542c86-40b2-4e4f-ab37-dc2fab4fc46a" providerId="ADAL" clId="{D3AF99A1-B5D2-4359-A1C8-EC25F151823B}" dt="2025-01-23T08:03:05.807" v="802" actId="20577"/>
          <ac:spMkLst>
            <pc:docMk/>
            <pc:sldMk cId="1059075761" sldId="268"/>
            <ac:spMk id="3" creationId="{06BF876C-894A-12F3-D7A8-DA56CBCCA787}"/>
          </ac:spMkLst>
        </pc:spChg>
      </pc:sldChg>
      <pc:sldChg chg="del">
        <pc:chgData name="Christoffer Østergaard Carstens" userId="5d542c86-40b2-4e4f-ab37-dc2fab4fc46a" providerId="ADAL" clId="{D3AF99A1-B5D2-4359-A1C8-EC25F151823B}" dt="2025-01-21T13:52:24.842" v="49" actId="47"/>
        <pc:sldMkLst>
          <pc:docMk/>
          <pc:sldMk cId="1328735496" sldId="382"/>
        </pc:sldMkLst>
      </pc:sldChg>
      <pc:sldChg chg="del">
        <pc:chgData name="Christoffer Østergaard Carstens" userId="5d542c86-40b2-4e4f-ab37-dc2fab4fc46a" providerId="ADAL" clId="{D3AF99A1-B5D2-4359-A1C8-EC25F151823B}" dt="2025-01-21T13:52:25.007" v="50" actId="47"/>
        <pc:sldMkLst>
          <pc:docMk/>
          <pc:sldMk cId="3447906813" sldId="384"/>
        </pc:sldMkLst>
      </pc:sldChg>
      <pc:sldChg chg="del">
        <pc:chgData name="Christoffer Østergaard Carstens" userId="5d542c86-40b2-4e4f-ab37-dc2fab4fc46a" providerId="ADAL" clId="{D3AF99A1-B5D2-4359-A1C8-EC25F151823B}" dt="2025-01-21T13:52:25.822" v="56" actId="47"/>
        <pc:sldMkLst>
          <pc:docMk/>
          <pc:sldMk cId="1322302220" sldId="385"/>
        </pc:sldMkLst>
      </pc:sldChg>
      <pc:sldChg chg="del">
        <pc:chgData name="Christoffer Østergaard Carstens" userId="5d542c86-40b2-4e4f-ab37-dc2fab4fc46a" providerId="ADAL" clId="{D3AF99A1-B5D2-4359-A1C8-EC25F151823B}" dt="2025-01-21T13:52:25.948" v="57" actId="47"/>
        <pc:sldMkLst>
          <pc:docMk/>
          <pc:sldMk cId="1153967355" sldId="386"/>
        </pc:sldMkLst>
      </pc:sldChg>
      <pc:sldChg chg="del">
        <pc:chgData name="Christoffer Østergaard Carstens" userId="5d542c86-40b2-4e4f-ab37-dc2fab4fc46a" providerId="ADAL" clId="{D3AF99A1-B5D2-4359-A1C8-EC25F151823B}" dt="2025-01-21T13:52:25.697" v="55" actId="47"/>
        <pc:sldMkLst>
          <pc:docMk/>
          <pc:sldMk cId="415131875" sldId="390"/>
        </pc:sldMkLst>
      </pc:sldChg>
      <pc:sldChg chg="del">
        <pc:chgData name="Christoffer Østergaard Carstens" userId="5d542c86-40b2-4e4f-ab37-dc2fab4fc46a" providerId="ADAL" clId="{D3AF99A1-B5D2-4359-A1C8-EC25F151823B}" dt="2025-01-21T13:52:25.399" v="53" actId="47"/>
        <pc:sldMkLst>
          <pc:docMk/>
          <pc:sldMk cId="3966924709" sldId="391"/>
        </pc:sldMkLst>
      </pc:sldChg>
      <pc:sldChg chg="del">
        <pc:chgData name="Christoffer Østergaard Carstens" userId="5d542c86-40b2-4e4f-ab37-dc2fab4fc46a" providerId="ADAL" clId="{D3AF99A1-B5D2-4359-A1C8-EC25F151823B}" dt="2025-01-21T13:52:25.543" v="54" actId="47"/>
        <pc:sldMkLst>
          <pc:docMk/>
          <pc:sldMk cId="1355043599" sldId="392"/>
        </pc:sldMkLst>
      </pc:sldChg>
      <pc:sldChg chg="del">
        <pc:chgData name="Christoffer Østergaard Carstens" userId="5d542c86-40b2-4e4f-ab37-dc2fab4fc46a" providerId="ADAL" clId="{D3AF99A1-B5D2-4359-A1C8-EC25F151823B}" dt="2025-01-21T13:52:24.662" v="48" actId="47"/>
        <pc:sldMkLst>
          <pc:docMk/>
          <pc:sldMk cId="2645651719" sldId="394"/>
        </pc:sldMkLst>
      </pc:sldChg>
      <pc:sldChg chg="del">
        <pc:chgData name="Christoffer Østergaard Carstens" userId="5d542c86-40b2-4e4f-ab37-dc2fab4fc46a" providerId="ADAL" clId="{D3AF99A1-B5D2-4359-A1C8-EC25F151823B}" dt="2025-01-21T13:52:25.133" v="51" actId="47"/>
        <pc:sldMkLst>
          <pc:docMk/>
          <pc:sldMk cId="1288859829" sldId="395"/>
        </pc:sldMkLst>
      </pc:sldChg>
      <pc:sldChg chg="del">
        <pc:chgData name="Christoffer Østergaard Carstens" userId="5d542c86-40b2-4e4f-ab37-dc2fab4fc46a" providerId="ADAL" clId="{D3AF99A1-B5D2-4359-A1C8-EC25F151823B}" dt="2025-01-21T13:52:26.116" v="58" actId="47"/>
        <pc:sldMkLst>
          <pc:docMk/>
          <pc:sldMk cId="3692958032" sldId="396"/>
        </pc:sldMkLst>
      </pc:sldChg>
      <pc:sldChg chg="del">
        <pc:chgData name="Christoffer Østergaard Carstens" userId="5d542c86-40b2-4e4f-ab37-dc2fab4fc46a" providerId="ADAL" clId="{D3AF99A1-B5D2-4359-A1C8-EC25F151823B}" dt="2025-01-21T13:52:26.796" v="59" actId="47"/>
        <pc:sldMkLst>
          <pc:docMk/>
          <pc:sldMk cId="1349045651" sldId="397"/>
        </pc:sldMkLst>
      </pc:sldChg>
      <pc:sldChg chg="del">
        <pc:chgData name="Christoffer Østergaard Carstens" userId="5d542c86-40b2-4e4f-ab37-dc2fab4fc46a" providerId="ADAL" clId="{D3AF99A1-B5D2-4359-A1C8-EC25F151823B}" dt="2025-01-21T13:52:25.274" v="52" actId="47"/>
        <pc:sldMkLst>
          <pc:docMk/>
          <pc:sldMk cId="21065449" sldId="398"/>
        </pc:sldMkLst>
      </pc:sldChg>
      <pc:sldChg chg="del">
        <pc:chgData name="Christoffer Østergaard Carstens" userId="5d542c86-40b2-4e4f-ab37-dc2fab4fc46a" providerId="ADAL" clId="{D3AF99A1-B5D2-4359-A1C8-EC25F151823B}" dt="2025-01-21T13:52:11.971" v="1" actId="47"/>
        <pc:sldMkLst>
          <pc:docMk/>
          <pc:sldMk cId="1874574480" sldId="399"/>
        </pc:sldMkLst>
      </pc:sldChg>
      <pc:sldChg chg="del">
        <pc:chgData name="Christoffer Østergaard Carstens" userId="5d542c86-40b2-4e4f-ab37-dc2fab4fc46a" providerId="ADAL" clId="{D3AF99A1-B5D2-4359-A1C8-EC25F151823B}" dt="2025-01-21T13:52:11.185" v="0" actId="47"/>
        <pc:sldMkLst>
          <pc:docMk/>
          <pc:sldMk cId="1579822005" sldId="400"/>
        </pc:sldMkLst>
      </pc:sldChg>
    </pc:docChg>
  </pc:docChgLst>
  <pc:docChgLst>
    <pc:chgData name="Christoffer Østergaard Carstens" userId="5d542c86-40b2-4e4f-ab37-dc2fab4fc46a" providerId="ADAL" clId="{128D0B9D-5067-4856-90A2-1D45683E2704}"/>
    <pc:docChg chg="undo custSel addSld modSld sldOrd">
      <pc:chgData name="Christoffer Østergaard Carstens" userId="5d542c86-40b2-4e4f-ab37-dc2fab4fc46a" providerId="ADAL" clId="{128D0B9D-5067-4856-90A2-1D45683E2704}" dt="2025-01-02T13:17:30.957" v="549" actId="12"/>
      <pc:docMkLst>
        <pc:docMk/>
      </pc:docMkLst>
      <pc:sldChg chg="modSp mod">
        <pc:chgData name="Christoffer Østergaard Carstens" userId="5d542c86-40b2-4e4f-ab37-dc2fab4fc46a" providerId="ADAL" clId="{128D0B9D-5067-4856-90A2-1D45683E2704}" dt="2025-01-02T13:06:24.604" v="66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128D0B9D-5067-4856-90A2-1D45683E2704}" dt="2025-01-02T13:06:11.405" v="10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128D0B9D-5067-4856-90A2-1D45683E2704}" dt="2025-01-02T13:06:24.604" v="66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ord">
        <pc:chgData name="Christoffer Østergaard Carstens" userId="5d542c86-40b2-4e4f-ab37-dc2fab4fc46a" providerId="ADAL" clId="{128D0B9D-5067-4856-90A2-1D45683E2704}" dt="2025-01-02T13:12:43.283" v="148"/>
        <pc:sldMkLst>
          <pc:docMk/>
          <pc:sldMk cId="1322302220" sldId="385"/>
        </pc:sldMkLst>
      </pc:sldChg>
      <pc:sldChg chg="ord">
        <pc:chgData name="Christoffer Østergaard Carstens" userId="5d542c86-40b2-4e4f-ab37-dc2fab4fc46a" providerId="ADAL" clId="{128D0B9D-5067-4856-90A2-1D45683E2704}" dt="2025-01-02T13:12:45.486" v="150"/>
        <pc:sldMkLst>
          <pc:docMk/>
          <pc:sldMk cId="1153967355" sldId="386"/>
        </pc:sldMkLst>
      </pc:sldChg>
      <pc:sldChg chg="ord">
        <pc:chgData name="Christoffer Østergaard Carstens" userId="5d542c86-40b2-4e4f-ab37-dc2fab4fc46a" providerId="ADAL" clId="{128D0B9D-5067-4856-90A2-1D45683E2704}" dt="2025-01-02T13:12:41.191" v="146"/>
        <pc:sldMkLst>
          <pc:docMk/>
          <pc:sldMk cId="415131875" sldId="390"/>
        </pc:sldMkLst>
      </pc:sldChg>
      <pc:sldChg chg="modSp mod ord modNotesTx">
        <pc:chgData name="Christoffer Østergaard Carstens" userId="5d542c86-40b2-4e4f-ab37-dc2fab4fc46a" providerId="ADAL" clId="{128D0B9D-5067-4856-90A2-1D45683E2704}" dt="2025-01-02T13:13:30.799" v="166"/>
        <pc:sldMkLst>
          <pc:docMk/>
          <pc:sldMk cId="3966924709" sldId="391"/>
        </pc:sldMkLst>
        <pc:spChg chg="mod">
          <ac:chgData name="Christoffer Østergaard Carstens" userId="5d542c86-40b2-4e4f-ab37-dc2fab4fc46a" providerId="ADAL" clId="{128D0B9D-5067-4856-90A2-1D45683E2704}" dt="2025-01-02T13:13:17.748" v="156" actId="20577"/>
          <ac:spMkLst>
            <pc:docMk/>
            <pc:sldMk cId="3966924709" sldId="391"/>
            <ac:spMk id="3" creationId="{E617B37E-475D-775A-3994-4CA2FAA5FD7E}"/>
          </ac:spMkLst>
        </pc:spChg>
      </pc:sldChg>
      <pc:sldChg chg="ord">
        <pc:chgData name="Christoffer Østergaard Carstens" userId="5d542c86-40b2-4e4f-ab37-dc2fab4fc46a" providerId="ADAL" clId="{128D0B9D-5067-4856-90A2-1D45683E2704}" dt="2025-01-02T13:12:35.941" v="144"/>
        <pc:sldMkLst>
          <pc:docMk/>
          <pc:sldMk cId="1355043599" sldId="392"/>
        </pc:sldMkLst>
      </pc:sldChg>
      <pc:sldChg chg="modSp new mod">
        <pc:chgData name="Christoffer Østergaard Carstens" userId="5d542c86-40b2-4e4f-ab37-dc2fab4fc46a" providerId="ADAL" clId="{128D0B9D-5067-4856-90A2-1D45683E2704}" dt="2025-01-02T13:12:26.605" v="140" actId="20577"/>
        <pc:sldMkLst>
          <pc:docMk/>
          <pc:sldMk cId="3692958032" sldId="396"/>
        </pc:sldMkLst>
        <pc:spChg chg="mod">
          <ac:chgData name="Christoffer Østergaard Carstens" userId="5d542c86-40b2-4e4f-ab37-dc2fab4fc46a" providerId="ADAL" clId="{128D0B9D-5067-4856-90A2-1D45683E2704}" dt="2025-01-02T13:12:06.594" v="95" actId="20577"/>
          <ac:spMkLst>
            <pc:docMk/>
            <pc:sldMk cId="3692958032" sldId="396"/>
            <ac:spMk id="2" creationId="{F9D33882-3EDB-AB64-2F05-0DA4E1DE8243}"/>
          </ac:spMkLst>
        </pc:spChg>
        <pc:spChg chg="mod">
          <ac:chgData name="Christoffer Østergaard Carstens" userId="5d542c86-40b2-4e4f-ab37-dc2fab4fc46a" providerId="ADAL" clId="{128D0B9D-5067-4856-90A2-1D45683E2704}" dt="2025-01-02T13:12:26.605" v="140" actId="20577"/>
          <ac:spMkLst>
            <pc:docMk/>
            <pc:sldMk cId="3692958032" sldId="396"/>
            <ac:spMk id="3" creationId="{931B7111-4F64-1316-0204-ECB8E8B90CC1}"/>
          </ac:spMkLst>
        </pc:spChg>
      </pc:sldChg>
      <pc:sldChg chg="modSp new mod">
        <pc:chgData name="Christoffer Østergaard Carstens" userId="5d542c86-40b2-4e4f-ab37-dc2fab4fc46a" providerId="ADAL" clId="{128D0B9D-5067-4856-90A2-1D45683E2704}" dt="2025-01-02T13:17:30.957" v="549" actId="12"/>
        <pc:sldMkLst>
          <pc:docMk/>
          <pc:sldMk cId="1349045651" sldId="397"/>
        </pc:sldMkLst>
        <pc:spChg chg="mod">
          <ac:chgData name="Christoffer Østergaard Carstens" userId="5d542c86-40b2-4e4f-ab37-dc2fab4fc46a" providerId="ADAL" clId="{128D0B9D-5067-4856-90A2-1D45683E2704}" dt="2025-01-02T13:16:41.297" v="326" actId="20577"/>
          <ac:spMkLst>
            <pc:docMk/>
            <pc:sldMk cId="1349045651" sldId="397"/>
            <ac:spMk id="2" creationId="{150E3226-C969-4585-9CDB-87E4399614D9}"/>
          </ac:spMkLst>
        </pc:spChg>
        <pc:spChg chg="mod">
          <ac:chgData name="Christoffer Østergaard Carstens" userId="5d542c86-40b2-4e4f-ab37-dc2fab4fc46a" providerId="ADAL" clId="{128D0B9D-5067-4856-90A2-1D45683E2704}" dt="2025-01-02T13:17:30.957" v="549" actId="12"/>
          <ac:spMkLst>
            <pc:docMk/>
            <pc:sldMk cId="1349045651" sldId="397"/>
            <ac:spMk id="3" creationId="{ADA70EDB-5E25-4DB0-D1C5-342CCBCF0401}"/>
          </ac:spMkLst>
        </pc:spChg>
      </pc:sldChg>
    </pc:docChg>
  </pc:docChgLst>
  <pc:docChgLst>
    <pc:chgData name="Christoffer Østergaard Carstens" userId="5d542c86-40b2-4e4f-ab37-dc2fab4fc46a" providerId="ADAL" clId="{83557B82-B6AD-419F-A765-C861B17C12D7}"/>
    <pc:docChg chg="custSel addSld delSld modSld">
      <pc:chgData name="Christoffer Østergaard Carstens" userId="5d542c86-40b2-4e4f-ab37-dc2fab4fc46a" providerId="ADAL" clId="{83557B82-B6AD-419F-A765-C861B17C12D7}" dt="2025-04-04T12:20:46.412" v="264"/>
      <pc:docMkLst>
        <pc:docMk/>
      </pc:docMkLst>
      <pc:sldChg chg="del">
        <pc:chgData name="Christoffer Østergaard Carstens" userId="5d542c86-40b2-4e4f-ab37-dc2fab4fc46a" providerId="ADAL" clId="{83557B82-B6AD-419F-A765-C861B17C12D7}" dt="2025-04-04T12:19:41.857" v="103" actId="47"/>
        <pc:sldMkLst>
          <pc:docMk/>
          <pc:sldMk cId="3291534781" sldId="277"/>
        </pc:sldMkLst>
      </pc:sldChg>
      <pc:sldChg chg="del">
        <pc:chgData name="Christoffer Østergaard Carstens" userId="5d542c86-40b2-4e4f-ab37-dc2fab4fc46a" providerId="ADAL" clId="{83557B82-B6AD-419F-A765-C861B17C12D7}" dt="2025-04-04T12:19:42.073" v="104" actId="47"/>
        <pc:sldMkLst>
          <pc:docMk/>
          <pc:sldMk cId="3012362471" sldId="278"/>
        </pc:sldMkLst>
      </pc:sldChg>
      <pc:sldChg chg="del">
        <pc:chgData name="Christoffer Østergaard Carstens" userId="5d542c86-40b2-4e4f-ab37-dc2fab4fc46a" providerId="ADAL" clId="{83557B82-B6AD-419F-A765-C861B17C12D7}" dt="2025-04-04T12:19:42.348" v="105" actId="47"/>
        <pc:sldMkLst>
          <pc:docMk/>
          <pc:sldMk cId="752865866" sldId="279"/>
        </pc:sldMkLst>
      </pc:sldChg>
      <pc:sldChg chg="del">
        <pc:chgData name="Christoffer Østergaard Carstens" userId="5d542c86-40b2-4e4f-ab37-dc2fab4fc46a" providerId="ADAL" clId="{83557B82-B6AD-419F-A765-C861B17C12D7}" dt="2025-04-04T12:19:42.374" v="106" actId="47"/>
        <pc:sldMkLst>
          <pc:docMk/>
          <pc:sldMk cId="3119827802" sldId="280"/>
        </pc:sldMkLst>
      </pc:sldChg>
      <pc:sldChg chg="del">
        <pc:chgData name="Christoffer Østergaard Carstens" userId="5d542c86-40b2-4e4f-ab37-dc2fab4fc46a" providerId="ADAL" clId="{83557B82-B6AD-419F-A765-C861B17C12D7}" dt="2025-04-04T12:19:42.501" v="107" actId="47"/>
        <pc:sldMkLst>
          <pc:docMk/>
          <pc:sldMk cId="2286135007" sldId="281"/>
        </pc:sldMkLst>
      </pc:sldChg>
      <pc:sldChg chg="del">
        <pc:chgData name="Christoffer Østergaard Carstens" userId="5d542c86-40b2-4e4f-ab37-dc2fab4fc46a" providerId="ADAL" clId="{83557B82-B6AD-419F-A765-C861B17C12D7}" dt="2025-04-04T12:19:43.005" v="109" actId="47"/>
        <pc:sldMkLst>
          <pc:docMk/>
          <pc:sldMk cId="2563703096" sldId="282"/>
        </pc:sldMkLst>
      </pc:sldChg>
      <pc:sldChg chg="del">
        <pc:chgData name="Christoffer Østergaard Carstens" userId="5d542c86-40b2-4e4f-ab37-dc2fab4fc46a" providerId="ADAL" clId="{83557B82-B6AD-419F-A765-C861B17C12D7}" dt="2025-04-04T12:19:42.639" v="108" actId="47"/>
        <pc:sldMkLst>
          <pc:docMk/>
          <pc:sldMk cId="1980910478" sldId="283"/>
        </pc:sldMkLst>
      </pc:sldChg>
      <pc:sldChg chg="del">
        <pc:chgData name="Christoffer Østergaard Carstens" userId="5d542c86-40b2-4e4f-ab37-dc2fab4fc46a" providerId="ADAL" clId="{83557B82-B6AD-419F-A765-C861B17C12D7}" dt="2025-04-04T12:19:43.120" v="110" actId="47"/>
        <pc:sldMkLst>
          <pc:docMk/>
          <pc:sldMk cId="4143840989" sldId="284"/>
        </pc:sldMkLst>
      </pc:sldChg>
      <pc:sldChg chg="del">
        <pc:chgData name="Christoffer Østergaard Carstens" userId="5d542c86-40b2-4e4f-ab37-dc2fab4fc46a" providerId="ADAL" clId="{83557B82-B6AD-419F-A765-C861B17C12D7}" dt="2025-04-04T12:19:43.504" v="111" actId="47"/>
        <pc:sldMkLst>
          <pc:docMk/>
          <pc:sldMk cId="4262594056" sldId="285"/>
        </pc:sldMkLst>
      </pc:sldChg>
      <pc:sldChg chg="addSp modSp new mod setBg">
        <pc:chgData name="Christoffer Østergaard Carstens" userId="5d542c86-40b2-4e4f-ab37-dc2fab4fc46a" providerId="ADAL" clId="{83557B82-B6AD-419F-A765-C861B17C12D7}" dt="2025-04-04T12:19:39.003" v="102" actId="20577"/>
        <pc:sldMkLst>
          <pc:docMk/>
          <pc:sldMk cId="3616454138" sldId="286"/>
        </pc:sldMkLst>
        <pc:spChg chg="mod">
          <ac:chgData name="Christoffer Østergaard Carstens" userId="5d542c86-40b2-4e4f-ab37-dc2fab4fc46a" providerId="ADAL" clId="{83557B82-B6AD-419F-A765-C861B17C12D7}" dt="2025-04-04T12:19:30.306" v="55" actId="26606"/>
          <ac:spMkLst>
            <pc:docMk/>
            <pc:sldMk cId="3616454138" sldId="286"/>
            <ac:spMk id="2" creationId="{AB1EC5E5-635B-EF9A-F623-5FE83F447EF8}"/>
          </ac:spMkLst>
        </pc:spChg>
        <pc:spChg chg="mod">
          <ac:chgData name="Christoffer Østergaard Carstens" userId="5d542c86-40b2-4e4f-ab37-dc2fab4fc46a" providerId="ADAL" clId="{83557B82-B6AD-419F-A765-C861B17C12D7}" dt="2025-04-04T12:19:39.003" v="102" actId="20577"/>
          <ac:spMkLst>
            <pc:docMk/>
            <pc:sldMk cId="3616454138" sldId="286"/>
            <ac:spMk id="3" creationId="{E1054D39-BC31-EC1A-C86B-0E8206DCEF19}"/>
          </ac:spMkLst>
        </pc:spChg>
        <pc:spChg chg="add">
          <ac:chgData name="Christoffer Østergaard Carstens" userId="5d542c86-40b2-4e4f-ab37-dc2fab4fc46a" providerId="ADAL" clId="{83557B82-B6AD-419F-A765-C861B17C12D7}" dt="2025-04-04T12:19:30.306" v="55" actId="26606"/>
          <ac:spMkLst>
            <pc:docMk/>
            <pc:sldMk cId="3616454138" sldId="286"/>
            <ac:spMk id="1031" creationId="{A8384FB5-9ADC-4DDC-881B-597D56F5B15D}"/>
          </ac:spMkLst>
        </pc:spChg>
        <pc:spChg chg="add">
          <ac:chgData name="Christoffer Østergaard Carstens" userId="5d542c86-40b2-4e4f-ab37-dc2fab4fc46a" providerId="ADAL" clId="{83557B82-B6AD-419F-A765-C861B17C12D7}" dt="2025-04-04T12:19:30.306" v="55" actId="26606"/>
          <ac:spMkLst>
            <pc:docMk/>
            <pc:sldMk cId="3616454138" sldId="286"/>
            <ac:spMk id="1033" creationId="{1199E1B1-A8C0-4FE8-A5A8-1CB41D69F857}"/>
          </ac:spMkLst>
        </pc:spChg>
        <pc:spChg chg="add">
          <ac:chgData name="Christoffer Østergaard Carstens" userId="5d542c86-40b2-4e4f-ab37-dc2fab4fc46a" providerId="ADAL" clId="{83557B82-B6AD-419F-A765-C861B17C12D7}" dt="2025-04-04T12:19:30.306" v="55" actId="26606"/>
          <ac:spMkLst>
            <pc:docMk/>
            <pc:sldMk cId="3616454138" sldId="286"/>
            <ac:spMk id="1035" creationId="{84A8DE83-DE75-4B41-9DB4-A7EC0B0DEC0B}"/>
          </ac:spMkLst>
        </pc:spChg>
        <pc:spChg chg="add">
          <ac:chgData name="Christoffer Østergaard Carstens" userId="5d542c86-40b2-4e4f-ab37-dc2fab4fc46a" providerId="ADAL" clId="{83557B82-B6AD-419F-A765-C861B17C12D7}" dt="2025-04-04T12:19:30.306" v="55" actId="26606"/>
          <ac:spMkLst>
            <pc:docMk/>
            <pc:sldMk cId="3616454138" sldId="286"/>
            <ac:spMk id="1037" creationId="{A7009A0A-BEF5-4EAC-AF15-E4F9F002E239}"/>
          </ac:spMkLst>
        </pc:spChg>
        <pc:picChg chg="add mod">
          <ac:chgData name="Christoffer Østergaard Carstens" userId="5d542c86-40b2-4e4f-ab37-dc2fab4fc46a" providerId="ADAL" clId="{83557B82-B6AD-419F-A765-C861B17C12D7}" dt="2025-04-04T12:19:30.306" v="55" actId="26606"/>
          <ac:picMkLst>
            <pc:docMk/>
            <pc:sldMk cId="3616454138" sldId="286"/>
            <ac:picMk id="1026" creationId="{048B9B5F-B780-CC77-1FE0-E89A351330ED}"/>
          </ac:picMkLst>
        </pc:picChg>
      </pc:sldChg>
      <pc:sldChg chg="addSp modSp new mod">
        <pc:chgData name="Christoffer Østergaard Carstens" userId="5d542c86-40b2-4e4f-ab37-dc2fab4fc46a" providerId="ADAL" clId="{83557B82-B6AD-419F-A765-C861B17C12D7}" dt="2025-04-04T12:20:13.220" v="115"/>
        <pc:sldMkLst>
          <pc:docMk/>
          <pc:sldMk cId="3984648819" sldId="287"/>
        </pc:sldMkLst>
        <pc:spChg chg="mod">
          <ac:chgData name="Christoffer Østergaard Carstens" userId="5d542c86-40b2-4e4f-ab37-dc2fab4fc46a" providerId="ADAL" clId="{83557B82-B6AD-419F-A765-C861B17C12D7}" dt="2025-04-04T12:20:13.220" v="115"/>
          <ac:spMkLst>
            <pc:docMk/>
            <pc:sldMk cId="3984648819" sldId="287"/>
            <ac:spMk id="2" creationId="{BFA9BFFD-8CE3-A77F-DA01-D02DE4CC352B}"/>
          </ac:spMkLst>
        </pc:spChg>
        <pc:picChg chg="add mod">
          <ac:chgData name="Christoffer Østergaard Carstens" userId="5d542c86-40b2-4e4f-ab37-dc2fab4fc46a" providerId="ADAL" clId="{83557B82-B6AD-419F-A765-C861B17C12D7}" dt="2025-04-04T12:20:08.554" v="114" actId="1076"/>
          <ac:picMkLst>
            <pc:docMk/>
            <pc:sldMk cId="3984648819" sldId="287"/>
            <ac:picMk id="5" creationId="{0BB26D64-E284-AD82-1686-638B4CC1C90B}"/>
          </ac:picMkLst>
        </pc:picChg>
      </pc:sldChg>
      <pc:sldChg chg="modSp new mod">
        <pc:chgData name="Christoffer Østergaard Carstens" userId="5d542c86-40b2-4e4f-ab37-dc2fab4fc46a" providerId="ADAL" clId="{83557B82-B6AD-419F-A765-C861B17C12D7}" dt="2025-04-04T12:20:46.412" v="264"/>
        <pc:sldMkLst>
          <pc:docMk/>
          <pc:sldMk cId="3805930595" sldId="288"/>
        </pc:sldMkLst>
        <pc:spChg chg="mod">
          <ac:chgData name="Christoffer Østergaard Carstens" userId="5d542c86-40b2-4e4f-ab37-dc2fab4fc46a" providerId="ADAL" clId="{83557B82-B6AD-419F-A765-C861B17C12D7}" dt="2025-04-04T12:20:21.116" v="128" actId="20577"/>
          <ac:spMkLst>
            <pc:docMk/>
            <pc:sldMk cId="3805930595" sldId="288"/>
            <ac:spMk id="2" creationId="{68AD0E81-F15B-FEE9-E39C-E33E7D762BEF}"/>
          </ac:spMkLst>
        </pc:spChg>
        <pc:spChg chg="mod">
          <ac:chgData name="Christoffer Østergaard Carstens" userId="5d542c86-40b2-4e4f-ab37-dc2fab4fc46a" providerId="ADAL" clId="{83557B82-B6AD-419F-A765-C861B17C12D7}" dt="2025-04-04T12:20:46.412" v="264"/>
          <ac:spMkLst>
            <pc:docMk/>
            <pc:sldMk cId="3805930595" sldId="288"/>
            <ac:spMk id="3" creationId="{DC9568B7-A216-2942-88C1-4514D906DC23}"/>
          </ac:spMkLst>
        </pc:spChg>
      </pc:sldChg>
    </pc:docChg>
  </pc:docChgLst>
  <pc:docChgLst>
    <pc:chgData name="Christoffer Østergaard Carstens" userId="5d542c86-40b2-4e4f-ab37-dc2fab4fc46a" providerId="ADAL" clId="{FDC3D5F7-5E0A-4E55-B569-E4F7A937AFF9}"/>
    <pc:docChg chg="addSld delSld modSld">
      <pc:chgData name="Christoffer Østergaard Carstens" userId="5d542c86-40b2-4e4f-ab37-dc2fab4fc46a" providerId="ADAL" clId="{FDC3D5F7-5E0A-4E55-B569-E4F7A937AFF9}" dt="2025-03-21T13:10:08.522" v="169" actId="47"/>
      <pc:docMkLst>
        <pc:docMk/>
      </pc:docMkLst>
      <pc:sldChg chg="add">
        <pc:chgData name="Christoffer Østergaard Carstens" userId="5d542c86-40b2-4e4f-ab37-dc2fab4fc46a" providerId="ADAL" clId="{FDC3D5F7-5E0A-4E55-B569-E4F7A937AFF9}" dt="2025-03-21T13:10:07.471" v="168"/>
        <pc:sldMkLst>
          <pc:docMk/>
          <pc:sldMk cId="1855514502" sldId="262"/>
        </pc:sldMkLst>
      </pc:sldChg>
      <pc:sldChg chg="modSp mod">
        <pc:chgData name="Christoffer Østergaard Carstens" userId="5d542c86-40b2-4e4f-ab37-dc2fab4fc46a" providerId="ADAL" clId="{FDC3D5F7-5E0A-4E55-B569-E4F7A937AFF9}" dt="2025-03-21T12:59:10.569" v="71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FDC3D5F7-5E0A-4E55-B569-E4F7A937AFF9}" dt="2025-03-21T12:59:03.841" v="39" actId="20577"/>
          <ac:spMkLst>
            <pc:docMk/>
            <pc:sldMk cId="3291534781" sldId="277"/>
            <ac:spMk id="2" creationId="{98D0B4D5-6DBF-AAD9-EA45-2A5FCAF72752}"/>
          </ac:spMkLst>
        </pc:spChg>
        <pc:spChg chg="mod">
          <ac:chgData name="Christoffer Østergaard Carstens" userId="5d542c86-40b2-4e4f-ab37-dc2fab4fc46a" providerId="ADAL" clId="{FDC3D5F7-5E0A-4E55-B569-E4F7A937AFF9}" dt="2025-03-21T12:59:10.569" v="71" actId="20577"/>
          <ac:spMkLst>
            <pc:docMk/>
            <pc:sldMk cId="3291534781" sldId="277"/>
            <ac:spMk id="3" creationId="{2849034B-145F-F04A-C320-A3107AA8B3A1}"/>
          </ac:spMkLst>
        </pc:spChg>
      </pc:sldChg>
      <pc:sldChg chg="del">
        <pc:chgData name="Christoffer Østergaard Carstens" userId="5d542c86-40b2-4e4f-ab37-dc2fab4fc46a" providerId="ADAL" clId="{FDC3D5F7-5E0A-4E55-B569-E4F7A937AFF9}" dt="2025-03-21T12:59:24.499" v="118" actId="47"/>
        <pc:sldMkLst>
          <pc:docMk/>
          <pc:sldMk cId="221626226" sldId="285"/>
        </pc:sldMkLst>
      </pc:sldChg>
      <pc:sldChg chg="del">
        <pc:chgData name="Christoffer Østergaard Carstens" userId="5d542c86-40b2-4e4f-ab37-dc2fab4fc46a" providerId="ADAL" clId="{FDC3D5F7-5E0A-4E55-B569-E4F7A937AFF9}" dt="2025-03-21T12:59:23.550" v="113" actId="47"/>
        <pc:sldMkLst>
          <pc:docMk/>
          <pc:sldMk cId="2870301170" sldId="286"/>
        </pc:sldMkLst>
      </pc:sldChg>
      <pc:sldChg chg="del">
        <pc:chgData name="Christoffer Østergaard Carstens" userId="5d542c86-40b2-4e4f-ab37-dc2fab4fc46a" providerId="ADAL" clId="{FDC3D5F7-5E0A-4E55-B569-E4F7A937AFF9}" dt="2025-03-21T12:59:23.781" v="114" actId="47"/>
        <pc:sldMkLst>
          <pc:docMk/>
          <pc:sldMk cId="405895118" sldId="287"/>
        </pc:sldMkLst>
      </pc:sldChg>
      <pc:sldChg chg="del">
        <pc:chgData name="Christoffer Østergaard Carstens" userId="5d542c86-40b2-4e4f-ab37-dc2fab4fc46a" providerId="ADAL" clId="{FDC3D5F7-5E0A-4E55-B569-E4F7A937AFF9}" dt="2025-03-21T12:59:24.195" v="116" actId="47"/>
        <pc:sldMkLst>
          <pc:docMk/>
          <pc:sldMk cId="222915836" sldId="288"/>
        </pc:sldMkLst>
      </pc:sldChg>
      <pc:sldChg chg="del">
        <pc:chgData name="Christoffer Østergaard Carstens" userId="5d542c86-40b2-4e4f-ab37-dc2fab4fc46a" providerId="ADAL" clId="{FDC3D5F7-5E0A-4E55-B569-E4F7A937AFF9}" dt="2025-03-21T12:59:24.842" v="119" actId="47"/>
        <pc:sldMkLst>
          <pc:docMk/>
          <pc:sldMk cId="1844640941" sldId="290"/>
        </pc:sldMkLst>
      </pc:sldChg>
      <pc:sldChg chg="del">
        <pc:chgData name="Christoffer Østergaard Carstens" userId="5d542c86-40b2-4e4f-ab37-dc2fab4fc46a" providerId="ADAL" clId="{FDC3D5F7-5E0A-4E55-B569-E4F7A937AFF9}" dt="2025-03-21T12:59:24.014" v="115" actId="47"/>
        <pc:sldMkLst>
          <pc:docMk/>
          <pc:sldMk cId="3377941523" sldId="292"/>
        </pc:sldMkLst>
      </pc:sldChg>
      <pc:sldChg chg="del">
        <pc:chgData name="Christoffer Østergaard Carstens" userId="5d542c86-40b2-4e4f-ab37-dc2fab4fc46a" providerId="ADAL" clId="{FDC3D5F7-5E0A-4E55-B569-E4F7A937AFF9}" dt="2025-03-21T12:59:24.364" v="117" actId="47"/>
        <pc:sldMkLst>
          <pc:docMk/>
          <pc:sldMk cId="810232971" sldId="293"/>
        </pc:sldMkLst>
      </pc:sldChg>
      <pc:sldChg chg="modSp mod">
        <pc:chgData name="Christoffer Østergaard Carstens" userId="5d542c86-40b2-4e4f-ab37-dc2fab4fc46a" providerId="ADAL" clId="{FDC3D5F7-5E0A-4E55-B569-E4F7A937AFF9}" dt="2025-03-21T12:59:20.334" v="112" actId="20577"/>
        <pc:sldMkLst>
          <pc:docMk/>
          <pc:sldMk cId="998241913" sldId="294"/>
        </pc:sldMkLst>
        <pc:spChg chg="mod">
          <ac:chgData name="Christoffer Østergaard Carstens" userId="5d542c86-40b2-4e4f-ab37-dc2fab4fc46a" providerId="ADAL" clId="{FDC3D5F7-5E0A-4E55-B569-E4F7A937AFF9}" dt="2025-03-21T12:59:20.334" v="112" actId="20577"/>
          <ac:spMkLst>
            <pc:docMk/>
            <pc:sldMk cId="998241913" sldId="294"/>
            <ac:spMk id="2" creationId="{5D38BDC1-C894-09A9-7A49-6D08AD637BA2}"/>
          </ac:spMkLst>
        </pc:spChg>
      </pc:sldChg>
      <pc:sldChg chg="modSp new mod">
        <pc:chgData name="Christoffer Østergaard Carstens" userId="5d542c86-40b2-4e4f-ab37-dc2fab4fc46a" providerId="ADAL" clId="{FDC3D5F7-5E0A-4E55-B569-E4F7A937AFF9}" dt="2025-03-21T13:00:17.535" v="166" actId="20577"/>
        <pc:sldMkLst>
          <pc:docMk/>
          <pc:sldMk cId="3769139007" sldId="295"/>
        </pc:sldMkLst>
        <pc:spChg chg="mod">
          <ac:chgData name="Christoffer Østergaard Carstens" userId="5d542c86-40b2-4e4f-ab37-dc2fab4fc46a" providerId="ADAL" clId="{FDC3D5F7-5E0A-4E55-B569-E4F7A937AFF9}" dt="2025-03-21T13:00:00.230" v="135" actId="20577"/>
          <ac:spMkLst>
            <pc:docMk/>
            <pc:sldMk cId="3769139007" sldId="295"/>
            <ac:spMk id="2" creationId="{38E73DD3-4797-7F6C-E575-619BCC2A981A}"/>
          </ac:spMkLst>
        </pc:spChg>
        <pc:spChg chg="mod">
          <ac:chgData name="Christoffer Østergaard Carstens" userId="5d542c86-40b2-4e4f-ab37-dc2fab4fc46a" providerId="ADAL" clId="{FDC3D5F7-5E0A-4E55-B569-E4F7A937AFF9}" dt="2025-03-21T13:00:17.535" v="166" actId="20577"/>
          <ac:spMkLst>
            <pc:docMk/>
            <pc:sldMk cId="3769139007" sldId="295"/>
            <ac:spMk id="3" creationId="{29587148-CA00-9F6A-243C-0CBFC052730D}"/>
          </ac:spMkLst>
        </pc:spChg>
      </pc:sldChg>
      <pc:sldChg chg="new del">
        <pc:chgData name="Christoffer Østergaard Carstens" userId="5d542c86-40b2-4e4f-ab37-dc2fab4fc46a" providerId="ADAL" clId="{FDC3D5F7-5E0A-4E55-B569-E4F7A937AFF9}" dt="2025-03-21T13:10:08.522" v="169" actId="47"/>
        <pc:sldMkLst>
          <pc:docMk/>
          <pc:sldMk cId="3380694025" sldId="296"/>
        </pc:sldMkLst>
      </pc:sldChg>
    </pc:docChg>
  </pc:docChgLst>
  <pc:docChgLst>
    <pc:chgData name="Christoffer Østergaard Carstens" userId="5d542c86-40b2-4e4f-ab37-dc2fab4fc46a" providerId="ADAL" clId="{D1853F0F-4415-4F28-84CF-D4BE06A68F3A}"/>
    <pc:docChg chg="undo custSel addSld delSld modSld">
      <pc:chgData name="Christoffer Østergaard Carstens" userId="5d542c86-40b2-4e4f-ab37-dc2fab4fc46a" providerId="ADAL" clId="{D1853F0F-4415-4F28-84CF-D4BE06A68F3A}" dt="2025-03-06T07:00:21.318" v="1041" actId="27614"/>
      <pc:docMkLst>
        <pc:docMk/>
      </pc:docMkLst>
      <pc:sldChg chg="del">
        <pc:chgData name="Christoffer Østergaard Carstens" userId="5d542c86-40b2-4e4f-ab37-dc2fab4fc46a" providerId="ADAL" clId="{D1853F0F-4415-4F28-84CF-D4BE06A68F3A}" dt="2025-03-05T09:38:20.021" v="106" actId="47"/>
        <pc:sldMkLst>
          <pc:docMk/>
          <pc:sldMk cId="3779086617" sldId="267"/>
        </pc:sldMkLst>
      </pc:sldChg>
      <pc:sldChg chg="modSp mod">
        <pc:chgData name="Christoffer Østergaard Carstens" userId="5d542c86-40b2-4e4f-ab37-dc2fab4fc46a" providerId="ADAL" clId="{D1853F0F-4415-4F28-84CF-D4BE06A68F3A}" dt="2025-03-05T09:34:58.878" v="44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D1853F0F-4415-4F28-84CF-D4BE06A68F3A}" dt="2025-03-05T09:34:58.878" v="44" actId="20577"/>
          <ac:spMkLst>
            <pc:docMk/>
            <pc:sldMk cId="3291534781" sldId="277"/>
            <ac:spMk id="2" creationId="{98D0B4D5-6DBF-AAD9-EA45-2A5FCAF72752}"/>
          </ac:spMkLst>
        </pc:spChg>
      </pc:sldChg>
      <pc:sldChg chg="addSp delSp modSp mod setBg">
        <pc:chgData name="Christoffer Østergaard Carstens" userId="5d542c86-40b2-4e4f-ab37-dc2fab4fc46a" providerId="ADAL" clId="{D1853F0F-4415-4F28-84CF-D4BE06A68F3A}" dt="2025-03-05T09:36:01.099" v="88" actId="26606"/>
        <pc:sldMkLst>
          <pc:docMk/>
          <pc:sldMk cId="3075205518" sldId="278"/>
        </pc:sldMkLst>
        <pc:spChg chg="mod or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2" creationId="{B036D9F4-1CC7-21CC-953F-5D921B5857AC}"/>
          </ac:spMkLst>
        </pc:spChg>
        <pc:spChg chg="del mo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3" creationId="{42F039E5-8AB2-582F-57C7-2DDCB1721C43}"/>
          </ac:spMkLst>
        </pc:spChg>
        <pc:spChg chg="ad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1031" creationId="{37C89E4B-3C9F-44B9-8B86-D9E3D112D8EC}"/>
          </ac:spMkLst>
        </pc:spChg>
        <pc:picChg chg="add mod">
          <ac:chgData name="Christoffer Østergaard Carstens" userId="5d542c86-40b2-4e4f-ab37-dc2fab4fc46a" providerId="ADAL" clId="{D1853F0F-4415-4F28-84CF-D4BE06A68F3A}" dt="2025-03-05T09:36:01.099" v="88" actId="26606"/>
          <ac:picMkLst>
            <pc:docMk/>
            <pc:sldMk cId="3075205518" sldId="278"/>
            <ac:picMk id="1026" creationId="{346EB1AE-E3A9-7459-A5D1-CE0AD23E60EA}"/>
          </ac:picMkLst>
        </pc:picChg>
        <pc:cxnChg chg="add">
          <ac:chgData name="Christoffer Østergaard Carstens" userId="5d542c86-40b2-4e4f-ab37-dc2fab4fc46a" providerId="ADAL" clId="{D1853F0F-4415-4F28-84CF-D4BE06A68F3A}" dt="2025-03-05T09:36:01.099" v="88" actId="26606"/>
          <ac:cxnSpMkLst>
            <pc:docMk/>
            <pc:sldMk cId="3075205518" sldId="278"/>
            <ac:cxnSpMk id="1033" creationId="{AA2EAA10-076F-46BD-8F0F-B9A2FB77A85C}"/>
          </ac:cxnSpMkLst>
        </pc:cxnChg>
        <pc:cxnChg chg="add">
          <ac:chgData name="Christoffer Østergaard Carstens" userId="5d542c86-40b2-4e4f-ab37-dc2fab4fc46a" providerId="ADAL" clId="{D1853F0F-4415-4F28-84CF-D4BE06A68F3A}" dt="2025-03-05T09:36:01.099" v="88" actId="26606"/>
          <ac:cxnSpMkLst>
            <pc:docMk/>
            <pc:sldMk cId="3075205518" sldId="278"/>
            <ac:cxnSpMk id="1035" creationId="{D891E407-403B-4764-86C9-33A56D3BCAA3}"/>
          </ac:cxnSpMkLst>
        </pc:cxnChg>
      </pc:sldChg>
      <pc:sldChg chg="addSp delSp modSp new mod setBg">
        <pc:chgData name="Christoffer Østergaard Carstens" userId="5d542c86-40b2-4e4f-ab37-dc2fab4fc46a" providerId="ADAL" clId="{D1853F0F-4415-4F28-84CF-D4BE06A68F3A}" dt="2025-03-06T07:00:21.318" v="1041" actId="27614"/>
        <pc:sldMkLst>
          <pc:docMk/>
          <pc:sldMk cId="1347555233" sldId="283"/>
        </pc:sldMkLst>
        <pc:spChg chg="mod or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" creationId="{7A023ED0-8ACF-24BE-0B67-52B4F233342A}"/>
          </ac:spMkLst>
        </pc:spChg>
        <pc:spChg chg="del">
          <ac:chgData name="Christoffer Østergaard Carstens" userId="5d542c86-40b2-4e4f-ab37-dc2fab4fc46a" providerId="ADAL" clId="{D1853F0F-4415-4F28-84CF-D4BE06A68F3A}" dt="2025-03-05T09:36:30.620" v="105" actId="26606"/>
          <ac:spMkLst>
            <pc:docMk/>
            <pc:sldMk cId="1347555233" sldId="283"/>
            <ac:spMk id="3" creationId="{7A968799-B084-D2E6-37A0-EB2768916DA5}"/>
          </ac:spMkLst>
        </pc:spChg>
        <pc:spChg chg="add del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55" creationId="{37C89E4B-3C9F-44B9-8B86-D9E3D112D8EC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3" creationId="{8E160FA5-31D7-F1C1-C455-EEEF69F60DB0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6" creationId="{E45CA849-654C-4173-AD99-B3A2528275F5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8" creationId="{3E23A947-2D45-4208-AE2B-64948C87A3EB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70" creationId="{E5BBB0F9-6A59-4D02-A9C7-A2D6516684CE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2" creationId="{04812C46-200A-4DEB-A05E-3ED6C68C2387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3" creationId="{D1EA859B-E555-4109-94F3-6700E046E008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4" creationId="{F36D65CE-F185-9E01-D843-E43D76C1ADAC}"/>
          </ac:spMkLst>
        </pc:spChg>
        <pc:picChg chg="add mod ord">
          <ac:chgData name="Christoffer Østergaard Carstens" userId="5d542c86-40b2-4e4f-ab37-dc2fab4fc46a" providerId="ADAL" clId="{D1853F0F-4415-4F28-84CF-D4BE06A68F3A}" dt="2025-03-06T07:00:21.318" v="1041" actId="27614"/>
          <ac:picMkLst>
            <pc:docMk/>
            <pc:sldMk cId="1347555233" sldId="283"/>
            <ac:picMk id="2050" creationId="{4C499C06-E8DC-2F99-F9F9-FA479A539F36}"/>
          </ac:picMkLst>
        </pc:picChg>
        <pc:cxnChg chg="add del">
          <ac:chgData name="Christoffer Østergaard Carstens" userId="5d542c86-40b2-4e4f-ab37-dc2fab4fc46a" providerId="ADAL" clId="{D1853F0F-4415-4F28-84CF-D4BE06A68F3A}" dt="2025-03-06T07:00:17.463" v="1040" actId="26606"/>
          <ac:cxnSpMkLst>
            <pc:docMk/>
            <pc:sldMk cId="1347555233" sldId="283"/>
            <ac:cxnSpMk id="2057" creationId="{AA2EAA10-076F-46BD-8F0F-B9A2FB77A85C}"/>
          </ac:cxnSpMkLst>
        </pc:cxnChg>
        <pc:cxnChg chg="add del">
          <ac:chgData name="Christoffer Østergaard Carstens" userId="5d542c86-40b2-4e4f-ab37-dc2fab4fc46a" providerId="ADAL" clId="{D1853F0F-4415-4F28-84CF-D4BE06A68F3A}" dt="2025-03-06T07:00:17.463" v="1040" actId="26606"/>
          <ac:cxnSpMkLst>
            <pc:docMk/>
            <pc:sldMk cId="1347555233" sldId="283"/>
            <ac:cxnSpMk id="2059" creationId="{D891E407-403B-4764-86C9-33A56D3BCAA3}"/>
          </ac:cxnSpMkLst>
        </pc:cxnChg>
      </pc:sldChg>
      <pc:sldChg chg="addSp delSp modSp new mod modNotesTx">
        <pc:chgData name="Christoffer Østergaard Carstens" userId="5d542c86-40b2-4e4f-ab37-dc2fab4fc46a" providerId="ADAL" clId="{D1853F0F-4415-4F28-84CF-D4BE06A68F3A}" dt="2025-03-05T09:47:50.287" v="1037" actId="27636"/>
        <pc:sldMkLst>
          <pc:docMk/>
          <pc:sldMk cId="464006166" sldId="284"/>
        </pc:sldMkLst>
        <pc:spChg chg="mod">
          <ac:chgData name="Christoffer Østergaard Carstens" userId="5d542c86-40b2-4e4f-ab37-dc2fab4fc46a" providerId="ADAL" clId="{D1853F0F-4415-4F28-84CF-D4BE06A68F3A}" dt="2025-03-05T09:38:29.280" v="108"/>
          <ac:spMkLst>
            <pc:docMk/>
            <pc:sldMk cId="464006166" sldId="284"/>
            <ac:spMk id="2" creationId="{65AB37E2-957F-75EF-6483-6613FBCAB9A9}"/>
          </ac:spMkLst>
        </pc:spChg>
        <pc:spChg chg="mod">
          <ac:chgData name="Christoffer Østergaard Carstens" userId="5d542c86-40b2-4e4f-ab37-dc2fab4fc46a" providerId="ADAL" clId="{D1853F0F-4415-4F28-84CF-D4BE06A68F3A}" dt="2025-03-05T09:47:50.287" v="1037" actId="27636"/>
          <ac:spMkLst>
            <pc:docMk/>
            <pc:sldMk cId="464006166" sldId="284"/>
            <ac:spMk id="3" creationId="{C0436860-A259-491E-AB48-D756D6051BD2}"/>
          </ac:spMkLst>
        </pc:spChg>
        <pc:picChg chg="add del mod">
          <ac:chgData name="Christoffer Østergaard Carstens" userId="5d542c86-40b2-4e4f-ab37-dc2fab4fc46a" providerId="ADAL" clId="{D1853F0F-4415-4F28-84CF-D4BE06A68F3A}" dt="2025-03-05T09:44:47.551" v="499" actId="478"/>
          <ac:picMkLst>
            <pc:docMk/>
            <pc:sldMk cId="464006166" sldId="284"/>
            <ac:picMk id="5" creationId="{F1B23386-9F6C-8CE5-9148-CE92543624BF}"/>
          </ac:picMkLst>
        </pc:picChg>
      </pc:sldChg>
    </pc:docChg>
  </pc:docChgLst>
  <pc:docChgLst>
    <pc:chgData name="Christoffer Østergaard Carstens" userId="5d542c86-40b2-4e4f-ab37-dc2fab4fc46a" providerId="ADAL" clId="{CE3EA706-8ED1-48AD-BF3A-F5116C251A7D}"/>
    <pc:docChg chg="undo custSel addSld delSld modSld">
      <pc:chgData name="Christoffer Østergaard Carstens" userId="5d542c86-40b2-4e4f-ab37-dc2fab4fc46a" providerId="ADAL" clId="{CE3EA706-8ED1-48AD-BF3A-F5116C251A7D}" dt="2025-04-28T11:09:52.206" v="307" actId="20577"/>
      <pc:docMkLst>
        <pc:docMk/>
      </pc:docMkLst>
      <pc:sldChg chg="modSp mod">
        <pc:chgData name="Christoffer Østergaard Carstens" userId="5d542c86-40b2-4e4f-ab37-dc2fab4fc46a" providerId="ADAL" clId="{CE3EA706-8ED1-48AD-BF3A-F5116C251A7D}" dt="2025-04-25T10:54:18.624" v="41" actId="20577"/>
        <pc:sldMkLst>
          <pc:docMk/>
          <pc:sldMk cId="4147887760" sldId="289"/>
        </pc:sldMkLst>
        <pc:spChg chg="mod">
          <ac:chgData name="Christoffer Østergaard Carstens" userId="5d542c86-40b2-4e4f-ab37-dc2fab4fc46a" providerId="ADAL" clId="{CE3EA706-8ED1-48AD-BF3A-F5116C251A7D}" dt="2025-04-25T10:54:18.624" v="41" actId="20577"/>
          <ac:spMkLst>
            <pc:docMk/>
            <pc:sldMk cId="4147887760" sldId="289"/>
            <ac:spMk id="2" creationId="{354E471B-7896-40CD-3777-B3C5126D9B99}"/>
          </ac:spMkLst>
        </pc:spChg>
      </pc:sldChg>
      <pc:sldChg chg="del">
        <pc:chgData name="Christoffer Østergaard Carstens" userId="5d542c86-40b2-4e4f-ab37-dc2fab4fc46a" providerId="ADAL" clId="{CE3EA706-8ED1-48AD-BF3A-F5116C251A7D}" dt="2025-04-25T10:54:20.012" v="42" actId="47"/>
        <pc:sldMkLst>
          <pc:docMk/>
          <pc:sldMk cId="1549069473" sldId="290"/>
        </pc:sldMkLst>
      </pc:sldChg>
      <pc:sldChg chg="addSp delSp modSp new mod setBg">
        <pc:chgData name="Christoffer Østergaard Carstens" userId="5d542c86-40b2-4e4f-ab37-dc2fab4fc46a" providerId="ADAL" clId="{CE3EA706-8ED1-48AD-BF3A-F5116C251A7D}" dt="2025-04-25T10:55:54.732" v="91" actId="27614"/>
        <pc:sldMkLst>
          <pc:docMk/>
          <pc:sldMk cId="2536489979" sldId="290"/>
        </pc:sldMkLst>
        <pc:spChg chg="mod ord">
          <ac:chgData name="Christoffer Østergaard Carstens" userId="5d542c86-40b2-4e4f-ab37-dc2fab4fc46a" providerId="ADAL" clId="{CE3EA706-8ED1-48AD-BF3A-F5116C251A7D}" dt="2025-04-25T10:55:51.439" v="90" actId="26606"/>
          <ac:spMkLst>
            <pc:docMk/>
            <pc:sldMk cId="2536489979" sldId="290"/>
            <ac:spMk id="2" creationId="{DD70CDFB-5CA0-D1B2-AE09-38B73859AB57}"/>
          </ac:spMkLst>
        </pc:spChg>
        <pc:spChg chg="del">
          <ac:chgData name="Christoffer Østergaard Carstens" userId="5d542c86-40b2-4e4f-ab37-dc2fab4fc46a" providerId="ADAL" clId="{CE3EA706-8ED1-48AD-BF3A-F5116C251A7D}" dt="2025-04-25T10:55:51.439" v="90" actId="26606"/>
          <ac:spMkLst>
            <pc:docMk/>
            <pc:sldMk cId="2536489979" sldId="290"/>
            <ac:spMk id="3" creationId="{30036D03-E64C-88CA-686C-297716906E29}"/>
          </ac:spMkLst>
        </pc:spChg>
        <pc:spChg chg="add">
          <ac:chgData name="Christoffer Østergaard Carstens" userId="5d542c86-40b2-4e4f-ab37-dc2fab4fc46a" providerId="ADAL" clId="{CE3EA706-8ED1-48AD-BF3A-F5116C251A7D}" dt="2025-04-25T10:55:51.439" v="90" actId="26606"/>
          <ac:spMkLst>
            <pc:docMk/>
            <pc:sldMk cId="2536489979" sldId="290"/>
            <ac:spMk id="1031" creationId="{37C89E4B-3C9F-44B9-8B86-D9E3D112D8EC}"/>
          </ac:spMkLst>
        </pc:spChg>
        <pc:picChg chg="add mod">
          <ac:chgData name="Christoffer Østergaard Carstens" userId="5d542c86-40b2-4e4f-ab37-dc2fab4fc46a" providerId="ADAL" clId="{CE3EA706-8ED1-48AD-BF3A-F5116C251A7D}" dt="2025-04-25T10:55:54.732" v="91" actId="27614"/>
          <ac:picMkLst>
            <pc:docMk/>
            <pc:sldMk cId="2536489979" sldId="290"/>
            <ac:picMk id="1026" creationId="{9AF6E16C-1D76-7A69-CFEC-DA7AF179D7C5}"/>
          </ac:picMkLst>
        </pc:picChg>
        <pc:cxnChg chg="add">
          <ac:chgData name="Christoffer Østergaard Carstens" userId="5d542c86-40b2-4e4f-ab37-dc2fab4fc46a" providerId="ADAL" clId="{CE3EA706-8ED1-48AD-BF3A-F5116C251A7D}" dt="2025-04-25T10:55:51.439" v="90" actId="26606"/>
          <ac:cxnSpMkLst>
            <pc:docMk/>
            <pc:sldMk cId="2536489979" sldId="290"/>
            <ac:cxnSpMk id="1033" creationId="{AA2EAA10-076F-46BD-8F0F-B9A2FB77A85C}"/>
          </ac:cxnSpMkLst>
        </pc:cxnChg>
        <pc:cxnChg chg="add">
          <ac:chgData name="Christoffer Østergaard Carstens" userId="5d542c86-40b2-4e4f-ab37-dc2fab4fc46a" providerId="ADAL" clId="{CE3EA706-8ED1-48AD-BF3A-F5116C251A7D}" dt="2025-04-25T10:55:51.439" v="90" actId="26606"/>
          <ac:cxnSpMkLst>
            <pc:docMk/>
            <pc:sldMk cId="2536489979" sldId="290"/>
            <ac:cxnSpMk id="1035" creationId="{D891E407-403B-4764-86C9-33A56D3BCAA3}"/>
          </ac:cxnSpMkLst>
        </pc:cxnChg>
      </pc:sldChg>
      <pc:sldChg chg="modSp new mod">
        <pc:chgData name="Christoffer Østergaard Carstens" userId="5d542c86-40b2-4e4f-ab37-dc2fab4fc46a" providerId="ADAL" clId="{CE3EA706-8ED1-48AD-BF3A-F5116C251A7D}" dt="2025-04-28T11:09:52.206" v="307" actId="20577"/>
        <pc:sldMkLst>
          <pc:docMk/>
          <pc:sldMk cId="2174930304" sldId="291"/>
        </pc:sldMkLst>
        <pc:spChg chg="mod">
          <ac:chgData name="Christoffer Østergaard Carstens" userId="5d542c86-40b2-4e4f-ab37-dc2fab4fc46a" providerId="ADAL" clId="{CE3EA706-8ED1-48AD-BF3A-F5116C251A7D}" dt="2025-04-25T10:56:05.816" v="140" actId="20577"/>
          <ac:spMkLst>
            <pc:docMk/>
            <pc:sldMk cId="2174930304" sldId="291"/>
            <ac:spMk id="2" creationId="{16C5A79B-1523-C087-DD5D-4B830F2EF1D0}"/>
          </ac:spMkLst>
        </pc:spChg>
        <pc:spChg chg="mod">
          <ac:chgData name="Christoffer Østergaard Carstens" userId="5d542c86-40b2-4e4f-ab37-dc2fab4fc46a" providerId="ADAL" clId="{CE3EA706-8ED1-48AD-BF3A-F5116C251A7D}" dt="2025-04-28T11:09:52.206" v="307" actId="20577"/>
          <ac:spMkLst>
            <pc:docMk/>
            <pc:sldMk cId="2174930304" sldId="291"/>
            <ac:spMk id="3" creationId="{FE9485BC-D12F-A585-C34B-075E9C72A809}"/>
          </ac:spMkLst>
        </pc:spChg>
      </pc:sldChg>
      <pc:sldChg chg="del">
        <pc:chgData name="Christoffer Østergaard Carstens" userId="5d542c86-40b2-4e4f-ab37-dc2fab4fc46a" providerId="ADAL" clId="{CE3EA706-8ED1-48AD-BF3A-F5116C251A7D}" dt="2025-04-25T10:54:20.169" v="43" actId="47"/>
        <pc:sldMkLst>
          <pc:docMk/>
          <pc:sldMk cId="2666760098" sldId="292"/>
        </pc:sldMkLst>
      </pc:sldChg>
      <pc:sldChg chg="del">
        <pc:chgData name="Christoffer Østergaard Carstens" userId="5d542c86-40b2-4e4f-ab37-dc2fab4fc46a" providerId="ADAL" clId="{CE3EA706-8ED1-48AD-BF3A-F5116C251A7D}" dt="2025-04-25T10:54:20.310" v="44" actId="47"/>
        <pc:sldMkLst>
          <pc:docMk/>
          <pc:sldMk cId="3453915433" sldId="293"/>
        </pc:sldMkLst>
      </pc:sldChg>
      <pc:sldChg chg="del">
        <pc:chgData name="Christoffer Østergaard Carstens" userId="5d542c86-40b2-4e4f-ab37-dc2fab4fc46a" providerId="ADAL" clId="{CE3EA706-8ED1-48AD-BF3A-F5116C251A7D}" dt="2025-04-25T10:54:20.436" v="45" actId="47"/>
        <pc:sldMkLst>
          <pc:docMk/>
          <pc:sldMk cId="841672380" sldId="294"/>
        </pc:sldMkLst>
      </pc:sldChg>
      <pc:sldChg chg="del">
        <pc:chgData name="Christoffer Østergaard Carstens" userId="5d542c86-40b2-4e4f-ab37-dc2fab4fc46a" providerId="ADAL" clId="{CE3EA706-8ED1-48AD-BF3A-F5116C251A7D}" dt="2025-04-25T10:54:20.578" v="46" actId="47"/>
        <pc:sldMkLst>
          <pc:docMk/>
          <pc:sldMk cId="3008731470" sldId="295"/>
        </pc:sldMkLst>
      </pc:sldChg>
      <pc:sldChg chg="del">
        <pc:chgData name="Christoffer Østergaard Carstens" userId="5d542c86-40b2-4e4f-ab37-dc2fab4fc46a" providerId="ADAL" clId="{CE3EA706-8ED1-48AD-BF3A-F5116C251A7D}" dt="2025-04-25T10:54:20.861" v="47" actId="47"/>
        <pc:sldMkLst>
          <pc:docMk/>
          <pc:sldMk cId="1764774253" sldId="296"/>
        </pc:sldMkLst>
      </pc:sldChg>
      <pc:sldChg chg="del">
        <pc:chgData name="Christoffer Østergaard Carstens" userId="5d542c86-40b2-4e4f-ab37-dc2fab4fc46a" providerId="ADAL" clId="{CE3EA706-8ED1-48AD-BF3A-F5116C251A7D}" dt="2025-04-25T10:54:10.126" v="0" actId="47"/>
        <pc:sldMkLst>
          <pc:docMk/>
          <pc:sldMk cId="24479378" sldId="298"/>
        </pc:sldMkLst>
      </pc:sldChg>
    </pc:docChg>
  </pc:docChgLst>
  <pc:docChgLst>
    <pc:chgData name="Christoffer Østergaard Carstens" userId="5d542c86-40b2-4e4f-ab37-dc2fab4fc46a" providerId="ADAL" clId="{3736599A-EDF4-4DD4-9678-FC39A05708D0}"/>
    <pc:docChg chg="undo custSel addSld modSld sldOrd">
      <pc:chgData name="Christoffer Østergaard Carstens" userId="5d542c86-40b2-4e4f-ab37-dc2fab4fc46a" providerId="ADAL" clId="{3736599A-EDF4-4DD4-9678-FC39A05708D0}" dt="2025-01-07T11:27:34.149" v="308" actId="115"/>
      <pc:docMkLst>
        <pc:docMk/>
      </pc:docMkLst>
      <pc:sldChg chg="modSp mod ord">
        <pc:chgData name="Christoffer Østergaard Carstens" userId="5d542c86-40b2-4e4f-ab37-dc2fab4fc46a" providerId="ADAL" clId="{3736599A-EDF4-4DD4-9678-FC39A05708D0}" dt="2025-01-02T13:20:27.619" v="24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3736599A-EDF4-4DD4-9678-FC39A05708D0}" dt="2025-01-02T13:19:41.823" v="4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3736599A-EDF4-4DD4-9678-FC39A05708D0}" dt="2025-01-02T13:20:06.095" v="20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1328735496" sldId="382"/>
        </pc:sldMkLst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3447906813" sldId="384"/>
        </pc:sldMkLst>
      </pc:sldChg>
      <pc:sldChg chg="ord">
        <pc:chgData name="Christoffer Østergaard Carstens" userId="5d542c86-40b2-4e4f-ab37-dc2fab4fc46a" providerId="ADAL" clId="{3736599A-EDF4-4DD4-9678-FC39A05708D0}" dt="2025-01-02T13:20:37.805" v="26"/>
        <pc:sldMkLst>
          <pc:docMk/>
          <pc:sldMk cId="2645651719" sldId="394"/>
        </pc:sldMkLst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1288859829" sldId="395"/>
        </pc:sldMkLst>
      </pc:sldChg>
      <pc:sldChg chg="modSp new mod">
        <pc:chgData name="Christoffer Østergaard Carstens" userId="5d542c86-40b2-4e4f-ab37-dc2fab4fc46a" providerId="ADAL" clId="{3736599A-EDF4-4DD4-9678-FC39A05708D0}" dt="2025-01-02T13:27:49.047" v="163" actId="20577"/>
        <pc:sldMkLst>
          <pc:docMk/>
          <pc:sldMk cId="21065449" sldId="398"/>
        </pc:sldMkLst>
        <pc:spChg chg="mod">
          <ac:chgData name="Christoffer Østergaard Carstens" userId="5d542c86-40b2-4e4f-ab37-dc2fab4fc46a" providerId="ADAL" clId="{3736599A-EDF4-4DD4-9678-FC39A05708D0}" dt="2025-01-02T13:22:50.647" v="48" actId="20577"/>
          <ac:spMkLst>
            <pc:docMk/>
            <pc:sldMk cId="21065449" sldId="398"/>
            <ac:spMk id="2" creationId="{E1574280-1D57-6793-479E-89937987BBFB}"/>
          </ac:spMkLst>
        </pc:spChg>
        <pc:spChg chg="mod">
          <ac:chgData name="Christoffer Østergaard Carstens" userId="5d542c86-40b2-4e4f-ab37-dc2fab4fc46a" providerId="ADAL" clId="{3736599A-EDF4-4DD4-9678-FC39A05708D0}" dt="2025-01-02T13:27:49.047" v="163" actId="20577"/>
          <ac:spMkLst>
            <pc:docMk/>
            <pc:sldMk cId="21065449" sldId="398"/>
            <ac:spMk id="3" creationId="{B3C58690-BD08-7337-6689-C3A22083240F}"/>
          </ac:spMkLst>
        </pc:spChg>
      </pc:sldChg>
      <pc:sldChg chg="modSp new mod">
        <pc:chgData name="Christoffer Østergaard Carstens" userId="5d542c86-40b2-4e4f-ab37-dc2fab4fc46a" providerId="ADAL" clId="{3736599A-EDF4-4DD4-9678-FC39A05708D0}" dt="2025-01-07T11:25:33.926" v="190" actId="20577"/>
        <pc:sldMkLst>
          <pc:docMk/>
          <pc:sldMk cId="1874574480" sldId="399"/>
        </pc:sldMkLst>
        <pc:spChg chg="mod">
          <ac:chgData name="Christoffer Østergaard Carstens" userId="5d542c86-40b2-4e4f-ab37-dc2fab4fc46a" providerId="ADAL" clId="{3736599A-EDF4-4DD4-9678-FC39A05708D0}" dt="2025-01-07T11:25:33.926" v="190" actId="20577"/>
          <ac:spMkLst>
            <pc:docMk/>
            <pc:sldMk cId="1874574480" sldId="399"/>
            <ac:spMk id="2" creationId="{43CE0AC2-482D-5695-5D15-32CF2415F70C}"/>
          </ac:spMkLst>
        </pc:spChg>
      </pc:sldChg>
      <pc:sldChg chg="modSp new mod">
        <pc:chgData name="Christoffer Østergaard Carstens" userId="5d542c86-40b2-4e4f-ab37-dc2fab4fc46a" providerId="ADAL" clId="{3736599A-EDF4-4DD4-9678-FC39A05708D0}" dt="2025-01-07T11:27:34.149" v="308" actId="115"/>
        <pc:sldMkLst>
          <pc:docMk/>
          <pc:sldMk cId="1579822005" sldId="400"/>
        </pc:sldMkLst>
        <pc:spChg chg="mod">
          <ac:chgData name="Christoffer Østergaard Carstens" userId="5d542c86-40b2-4e4f-ab37-dc2fab4fc46a" providerId="ADAL" clId="{3736599A-EDF4-4DD4-9678-FC39A05708D0}" dt="2025-01-07T11:26:57.360" v="228" actId="20577"/>
          <ac:spMkLst>
            <pc:docMk/>
            <pc:sldMk cId="1579822005" sldId="400"/>
            <ac:spMk id="2" creationId="{A76BA4DD-3A2F-9447-4044-0FAF5340F3D9}"/>
          </ac:spMkLst>
        </pc:spChg>
        <pc:spChg chg="mod">
          <ac:chgData name="Christoffer Østergaard Carstens" userId="5d542c86-40b2-4e4f-ab37-dc2fab4fc46a" providerId="ADAL" clId="{3736599A-EDF4-4DD4-9678-FC39A05708D0}" dt="2025-01-07T11:27:34.149" v="308" actId="115"/>
          <ac:spMkLst>
            <pc:docMk/>
            <pc:sldMk cId="1579822005" sldId="400"/>
            <ac:spMk id="3" creationId="{7EE15ED7-F312-299B-0859-F94AB5B014CB}"/>
          </ac:spMkLst>
        </pc:spChg>
      </pc:sldChg>
    </pc:docChg>
  </pc:docChgLst>
  <pc:docChgLst>
    <pc:chgData name="Christoffer Østergaard Carstens" userId="5d542c86-40b2-4e4f-ab37-dc2fab4fc46a" providerId="ADAL" clId="{57651A34-B29A-4C0C-85F1-6E7BD1B0C257}"/>
    <pc:docChg chg="undo custSel addSld delSld modSld">
      <pc:chgData name="Christoffer Østergaard Carstens" userId="5d542c86-40b2-4e4f-ab37-dc2fab4fc46a" providerId="ADAL" clId="{57651A34-B29A-4C0C-85F1-6E7BD1B0C257}" dt="2025-04-14T18:53:18.122" v="1354" actId="1076"/>
      <pc:docMkLst>
        <pc:docMk/>
      </pc:docMkLst>
      <pc:sldChg chg="del">
        <pc:chgData name="Christoffer Østergaard Carstens" userId="5d542c86-40b2-4e4f-ab37-dc2fab4fc46a" providerId="ADAL" clId="{57651A34-B29A-4C0C-85F1-6E7BD1B0C257}" dt="2025-04-14T18:28:58.139" v="80" actId="47"/>
        <pc:sldMkLst>
          <pc:docMk/>
          <pc:sldMk cId="3616454138" sldId="286"/>
        </pc:sldMkLst>
      </pc:sldChg>
      <pc:sldChg chg="del">
        <pc:chgData name="Christoffer Østergaard Carstens" userId="5d542c86-40b2-4e4f-ab37-dc2fab4fc46a" providerId="ADAL" clId="{57651A34-B29A-4C0C-85F1-6E7BD1B0C257}" dt="2025-04-14T18:28:58.411" v="81" actId="47"/>
        <pc:sldMkLst>
          <pc:docMk/>
          <pc:sldMk cId="3984648819" sldId="287"/>
        </pc:sldMkLst>
      </pc:sldChg>
      <pc:sldChg chg="del">
        <pc:chgData name="Christoffer Østergaard Carstens" userId="5d542c86-40b2-4e4f-ab37-dc2fab4fc46a" providerId="ADAL" clId="{57651A34-B29A-4C0C-85F1-6E7BD1B0C257}" dt="2025-04-14T18:28:58.756" v="82" actId="47"/>
        <pc:sldMkLst>
          <pc:docMk/>
          <pc:sldMk cId="3805930595" sldId="288"/>
        </pc:sldMkLst>
      </pc:sldChg>
      <pc:sldChg chg="modSp new mod">
        <pc:chgData name="Christoffer Østergaard Carstens" userId="5d542c86-40b2-4e4f-ab37-dc2fab4fc46a" providerId="ADAL" clId="{57651A34-B29A-4C0C-85F1-6E7BD1B0C257}" dt="2025-04-14T18:28:56.705" v="79" actId="20577"/>
        <pc:sldMkLst>
          <pc:docMk/>
          <pc:sldMk cId="4147887760" sldId="289"/>
        </pc:sldMkLst>
        <pc:spChg chg="mod">
          <ac:chgData name="Christoffer Østergaard Carstens" userId="5d542c86-40b2-4e4f-ab37-dc2fab4fc46a" providerId="ADAL" clId="{57651A34-B29A-4C0C-85F1-6E7BD1B0C257}" dt="2025-04-14T18:28:49.745" v="35" actId="20577"/>
          <ac:spMkLst>
            <pc:docMk/>
            <pc:sldMk cId="4147887760" sldId="289"/>
            <ac:spMk id="2" creationId="{354E471B-7896-40CD-3777-B3C5126D9B99}"/>
          </ac:spMkLst>
        </pc:spChg>
        <pc:spChg chg="mod">
          <ac:chgData name="Christoffer Østergaard Carstens" userId="5d542c86-40b2-4e4f-ab37-dc2fab4fc46a" providerId="ADAL" clId="{57651A34-B29A-4C0C-85F1-6E7BD1B0C257}" dt="2025-04-14T18:28:56.705" v="79" actId="20577"/>
          <ac:spMkLst>
            <pc:docMk/>
            <pc:sldMk cId="4147887760" sldId="289"/>
            <ac:spMk id="3" creationId="{04D967F8-7C80-C620-01EF-1401D9A58FB5}"/>
          </ac:spMkLst>
        </pc:spChg>
      </pc:sldChg>
      <pc:sldChg chg="modSp new mod">
        <pc:chgData name="Christoffer Østergaard Carstens" userId="5d542c86-40b2-4e4f-ab37-dc2fab4fc46a" providerId="ADAL" clId="{57651A34-B29A-4C0C-85F1-6E7BD1B0C257}" dt="2025-04-14T18:31:34.719" v="289"/>
        <pc:sldMkLst>
          <pc:docMk/>
          <pc:sldMk cId="419569574" sldId="290"/>
        </pc:sldMkLst>
        <pc:spChg chg="mod">
          <ac:chgData name="Christoffer Østergaard Carstens" userId="5d542c86-40b2-4e4f-ab37-dc2fab4fc46a" providerId="ADAL" clId="{57651A34-B29A-4C0C-85F1-6E7BD1B0C257}" dt="2025-04-14T18:29:09.401" v="115" actId="20577"/>
          <ac:spMkLst>
            <pc:docMk/>
            <pc:sldMk cId="419569574" sldId="290"/>
            <ac:spMk id="2" creationId="{31818C9A-1A30-9847-322C-4B46F06E5686}"/>
          </ac:spMkLst>
        </pc:spChg>
        <pc:spChg chg="mod">
          <ac:chgData name="Christoffer Østergaard Carstens" userId="5d542c86-40b2-4e4f-ab37-dc2fab4fc46a" providerId="ADAL" clId="{57651A34-B29A-4C0C-85F1-6E7BD1B0C257}" dt="2025-04-14T18:31:34.719" v="289"/>
          <ac:spMkLst>
            <pc:docMk/>
            <pc:sldMk cId="419569574" sldId="290"/>
            <ac:spMk id="3" creationId="{650D1B08-A695-747E-7033-3E4C61388406}"/>
          </ac:spMkLst>
        </pc:spChg>
      </pc:sldChg>
      <pc:sldChg chg="addSp modSp new mod modNotesTx">
        <pc:chgData name="Christoffer Østergaard Carstens" userId="5d542c86-40b2-4e4f-ab37-dc2fab4fc46a" providerId="ADAL" clId="{57651A34-B29A-4C0C-85F1-6E7BD1B0C257}" dt="2025-04-14T18:33:06.725" v="300"/>
        <pc:sldMkLst>
          <pc:docMk/>
          <pc:sldMk cId="1832133041" sldId="291"/>
        </pc:sldMkLst>
        <pc:picChg chg="add mod">
          <ac:chgData name="Christoffer Østergaard Carstens" userId="5d542c86-40b2-4e4f-ab37-dc2fab4fc46a" providerId="ADAL" clId="{57651A34-B29A-4C0C-85F1-6E7BD1B0C257}" dt="2025-04-14T18:32:54.781" v="293" actId="14100"/>
          <ac:picMkLst>
            <pc:docMk/>
            <pc:sldMk cId="1832133041" sldId="291"/>
            <ac:picMk id="5" creationId="{99AF3B9B-F2C1-4382-A8BF-AD0F8EEFCC2B}"/>
          </ac:picMkLst>
        </pc:picChg>
      </pc:sldChg>
      <pc:sldChg chg="addSp delSp modSp new mod setBg">
        <pc:chgData name="Christoffer Østergaard Carstens" userId="5d542c86-40b2-4e4f-ab37-dc2fab4fc46a" providerId="ADAL" clId="{57651A34-B29A-4C0C-85F1-6E7BD1B0C257}" dt="2025-04-14T18:34:11.533" v="345" actId="20577"/>
        <pc:sldMkLst>
          <pc:docMk/>
          <pc:sldMk cId="1123308813" sldId="292"/>
        </pc:sldMkLst>
        <pc:spChg chg="mod">
          <ac:chgData name="Christoffer Østergaard Carstens" userId="5d542c86-40b2-4e4f-ab37-dc2fab4fc46a" providerId="ADAL" clId="{57651A34-B29A-4C0C-85F1-6E7BD1B0C257}" dt="2025-04-14T18:34:11.533" v="345" actId="20577"/>
          <ac:spMkLst>
            <pc:docMk/>
            <pc:sldMk cId="1123308813" sldId="292"/>
            <ac:spMk id="2" creationId="{2A4715AB-539E-0883-709A-C74168EF01AB}"/>
          </ac:spMkLst>
        </pc:spChg>
        <pc:spChg chg="add del">
          <ac:chgData name="Christoffer Østergaard Carstens" userId="5d542c86-40b2-4e4f-ab37-dc2fab4fc46a" providerId="ADAL" clId="{57651A34-B29A-4C0C-85F1-6E7BD1B0C257}" dt="2025-04-14T18:34:07.871" v="344" actId="26606"/>
          <ac:spMkLst>
            <pc:docMk/>
            <pc:sldMk cId="1123308813" sldId="292"/>
            <ac:spMk id="3" creationId="{A94B15A1-5E0F-0FCC-0DB1-01EE8EB17FF5}"/>
          </ac:spMkLst>
        </pc:spChg>
        <pc:spChg chg="add del">
          <ac:chgData name="Christoffer Østergaard Carstens" userId="5d542c86-40b2-4e4f-ab37-dc2fab4fc46a" providerId="ADAL" clId="{57651A34-B29A-4C0C-85F1-6E7BD1B0C257}" dt="2025-04-14T18:34:07.871" v="344" actId="26606"/>
          <ac:spMkLst>
            <pc:docMk/>
            <pc:sldMk cId="1123308813" sldId="292"/>
            <ac:spMk id="1031" creationId="{D4771268-CB57-404A-9271-370EB28F6090}"/>
          </ac:spMkLst>
        </pc:spChg>
        <pc:picChg chg="add mod">
          <ac:chgData name="Christoffer Østergaard Carstens" userId="5d542c86-40b2-4e4f-ab37-dc2fab4fc46a" providerId="ADAL" clId="{57651A34-B29A-4C0C-85F1-6E7BD1B0C257}" dt="2025-04-14T18:34:07.871" v="344" actId="26606"/>
          <ac:picMkLst>
            <pc:docMk/>
            <pc:sldMk cId="1123308813" sldId="292"/>
            <ac:picMk id="1026" creationId="{58D225E3-02CA-1305-4AC2-673DD83A1FAA}"/>
          </ac:picMkLst>
        </pc:picChg>
      </pc:sldChg>
      <pc:sldChg chg="modSp new mod modNotesTx">
        <pc:chgData name="Christoffer Østergaard Carstens" userId="5d542c86-40b2-4e4f-ab37-dc2fab4fc46a" providerId="ADAL" clId="{57651A34-B29A-4C0C-85F1-6E7BD1B0C257}" dt="2025-04-14T18:37:49.555" v="501"/>
        <pc:sldMkLst>
          <pc:docMk/>
          <pc:sldMk cId="1381896121" sldId="293"/>
        </pc:sldMkLst>
        <pc:spChg chg="mod">
          <ac:chgData name="Christoffer Østergaard Carstens" userId="5d542c86-40b2-4e4f-ab37-dc2fab4fc46a" providerId="ADAL" clId="{57651A34-B29A-4C0C-85F1-6E7BD1B0C257}" dt="2025-04-14T18:35:24.494" v="360" actId="20577"/>
          <ac:spMkLst>
            <pc:docMk/>
            <pc:sldMk cId="1381896121" sldId="293"/>
            <ac:spMk id="2" creationId="{48115172-CD3D-0DBA-FAC1-BE805A3AF386}"/>
          </ac:spMkLst>
        </pc:spChg>
        <pc:spChg chg="mod">
          <ac:chgData name="Christoffer Østergaard Carstens" userId="5d542c86-40b2-4e4f-ab37-dc2fab4fc46a" providerId="ADAL" clId="{57651A34-B29A-4C0C-85F1-6E7BD1B0C257}" dt="2025-04-14T18:37:05.438" v="500" actId="20577"/>
          <ac:spMkLst>
            <pc:docMk/>
            <pc:sldMk cId="1381896121" sldId="293"/>
            <ac:spMk id="3" creationId="{24AC0155-C38E-4ADC-B3C4-4B1A59A8BA75}"/>
          </ac:spMkLst>
        </pc:spChg>
      </pc:sldChg>
      <pc:sldChg chg="modSp new mod modNotesTx">
        <pc:chgData name="Christoffer Østergaard Carstens" userId="5d542c86-40b2-4e4f-ab37-dc2fab4fc46a" providerId="ADAL" clId="{57651A34-B29A-4C0C-85F1-6E7BD1B0C257}" dt="2025-04-14T18:43:00.302" v="1086" actId="14100"/>
        <pc:sldMkLst>
          <pc:docMk/>
          <pc:sldMk cId="89303846" sldId="294"/>
        </pc:sldMkLst>
        <pc:spChg chg="mod">
          <ac:chgData name="Christoffer Østergaard Carstens" userId="5d542c86-40b2-4e4f-ab37-dc2fab4fc46a" providerId="ADAL" clId="{57651A34-B29A-4C0C-85F1-6E7BD1B0C257}" dt="2025-04-14T18:38:03.283" v="560" actId="20577"/>
          <ac:spMkLst>
            <pc:docMk/>
            <pc:sldMk cId="89303846" sldId="294"/>
            <ac:spMk id="2" creationId="{AF812BF0-D306-7713-066F-F9918104571A}"/>
          </ac:spMkLst>
        </pc:spChg>
        <pc:spChg chg="mod">
          <ac:chgData name="Christoffer Østergaard Carstens" userId="5d542c86-40b2-4e4f-ab37-dc2fab4fc46a" providerId="ADAL" clId="{57651A34-B29A-4C0C-85F1-6E7BD1B0C257}" dt="2025-04-14T18:43:00.302" v="1086" actId="14100"/>
          <ac:spMkLst>
            <pc:docMk/>
            <pc:sldMk cId="89303846" sldId="294"/>
            <ac:spMk id="3" creationId="{7EABF92B-72FF-6046-7657-CC98624D7DFB}"/>
          </ac:spMkLst>
        </pc:spChg>
      </pc:sldChg>
      <pc:sldChg chg="modSp new mod">
        <pc:chgData name="Christoffer Østergaard Carstens" userId="5d542c86-40b2-4e4f-ab37-dc2fab4fc46a" providerId="ADAL" clId="{57651A34-B29A-4C0C-85F1-6E7BD1B0C257}" dt="2025-04-14T18:44:31.918" v="1172" actId="20577"/>
        <pc:sldMkLst>
          <pc:docMk/>
          <pc:sldMk cId="4030680143" sldId="295"/>
        </pc:sldMkLst>
        <pc:spChg chg="mod">
          <ac:chgData name="Christoffer Østergaard Carstens" userId="5d542c86-40b2-4e4f-ab37-dc2fab4fc46a" providerId="ADAL" clId="{57651A34-B29A-4C0C-85F1-6E7BD1B0C257}" dt="2025-04-14T18:44:19.164" v="1093" actId="27636"/>
          <ac:spMkLst>
            <pc:docMk/>
            <pc:sldMk cId="4030680143" sldId="295"/>
            <ac:spMk id="2" creationId="{E08F3EF5-6A7B-4725-B1E7-2A31A7DB3EAC}"/>
          </ac:spMkLst>
        </pc:spChg>
        <pc:spChg chg="mod">
          <ac:chgData name="Christoffer Østergaard Carstens" userId="5d542c86-40b2-4e4f-ab37-dc2fab4fc46a" providerId="ADAL" clId="{57651A34-B29A-4C0C-85F1-6E7BD1B0C257}" dt="2025-04-14T18:44:31.918" v="1172" actId="20577"/>
          <ac:spMkLst>
            <pc:docMk/>
            <pc:sldMk cId="4030680143" sldId="295"/>
            <ac:spMk id="3" creationId="{05276846-9027-E4E0-1F3B-66A534B083A9}"/>
          </ac:spMkLst>
        </pc:spChg>
      </pc:sldChg>
      <pc:sldChg chg="modSp new mod">
        <pc:chgData name="Christoffer Østergaard Carstens" userId="5d542c86-40b2-4e4f-ab37-dc2fab4fc46a" providerId="ADAL" clId="{57651A34-B29A-4C0C-85F1-6E7BD1B0C257}" dt="2025-04-14T18:47:42.174" v="1300" actId="6549"/>
        <pc:sldMkLst>
          <pc:docMk/>
          <pc:sldMk cId="305040845" sldId="296"/>
        </pc:sldMkLst>
        <pc:spChg chg="mod">
          <ac:chgData name="Christoffer Østergaard Carstens" userId="5d542c86-40b2-4e4f-ab37-dc2fab4fc46a" providerId="ADAL" clId="{57651A34-B29A-4C0C-85F1-6E7BD1B0C257}" dt="2025-04-14T18:47:21.293" v="1293" actId="20577"/>
          <ac:spMkLst>
            <pc:docMk/>
            <pc:sldMk cId="305040845" sldId="296"/>
            <ac:spMk id="2" creationId="{9F89F97A-99E0-5E0D-8833-C8408862CFE5}"/>
          </ac:spMkLst>
        </pc:spChg>
        <pc:spChg chg="mod">
          <ac:chgData name="Christoffer Østergaard Carstens" userId="5d542c86-40b2-4e4f-ab37-dc2fab4fc46a" providerId="ADAL" clId="{57651A34-B29A-4C0C-85F1-6E7BD1B0C257}" dt="2025-04-14T18:47:42.174" v="1300" actId="6549"/>
          <ac:spMkLst>
            <pc:docMk/>
            <pc:sldMk cId="305040845" sldId="296"/>
            <ac:spMk id="3" creationId="{85996A77-6D08-1728-A99A-ED5C4130CA11}"/>
          </ac:spMkLst>
        </pc:spChg>
      </pc:sldChg>
      <pc:sldChg chg="modSp new mod">
        <pc:chgData name="Christoffer Østergaard Carstens" userId="5d542c86-40b2-4e4f-ab37-dc2fab4fc46a" providerId="ADAL" clId="{57651A34-B29A-4C0C-85F1-6E7BD1B0C257}" dt="2025-04-14T18:47:37.120" v="1299" actId="20577"/>
        <pc:sldMkLst>
          <pc:docMk/>
          <pc:sldMk cId="2449459885" sldId="297"/>
        </pc:sldMkLst>
        <pc:spChg chg="mod">
          <ac:chgData name="Christoffer Østergaard Carstens" userId="5d542c86-40b2-4e4f-ab37-dc2fab4fc46a" providerId="ADAL" clId="{57651A34-B29A-4C0C-85F1-6E7BD1B0C257}" dt="2025-04-14T18:47:14.572" v="1286" actId="20577"/>
          <ac:spMkLst>
            <pc:docMk/>
            <pc:sldMk cId="2449459885" sldId="297"/>
            <ac:spMk id="2" creationId="{E426F89E-6633-488B-B620-22998F9D1386}"/>
          </ac:spMkLst>
        </pc:spChg>
        <pc:spChg chg="mod">
          <ac:chgData name="Christoffer Østergaard Carstens" userId="5d542c86-40b2-4e4f-ab37-dc2fab4fc46a" providerId="ADAL" clId="{57651A34-B29A-4C0C-85F1-6E7BD1B0C257}" dt="2025-04-14T18:47:37.120" v="1299" actId="20577"/>
          <ac:spMkLst>
            <pc:docMk/>
            <pc:sldMk cId="2449459885" sldId="297"/>
            <ac:spMk id="3" creationId="{7D24FD4B-9CEF-DB58-63C6-810B891EB95F}"/>
          </ac:spMkLst>
        </pc:spChg>
      </pc:sldChg>
      <pc:sldChg chg="addSp modSp new mod">
        <pc:chgData name="Christoffer Østergaard Carstens" userId="5d542c86-40b2-4e4f-ab37-dc2fab4fc46a" providerId="ADAL" clId="{57651A34-B29A-4C0C-85F1-6E7BD1B0C257}" dt="2025-04-14T18:53:18.122" v="1354" actId="1076"/>
        <pc:sldMkLst>
          <pc:docMk/>
          <pc:sldMk cId="24479378" sldId="298"/>
        </pc:sldMkLst>
        <pc:spChg chg="mod">
          <ac:chgData name="Christoffer Østergaard Carstens" userId="5d542c86-40b2-4e4f-ab37-dc2fab4fc46a" providerId="ADAL" clId="{57651A34-B29A-4C0C-85F1-6E7BD1B0C257}" dt="2025-04-14T18:49:38.319" v="1344" actId="20577"/>
          <ac:spMkLst>
            <pc:docMk/>
            <pc:sldMk cId="24479378" sldId="298"/>
            <ac:spMk id="2" creationId="{EC2F9E09-AF60-9E7F-AF77-3E54ADEB3586}"/>
          </ac:spMkLst>
        </pc:spChg>
        <pc:spChg chg="mod">
          <ac:chgData name="Christoffer Østergaard Carstens" userId="5d542c86-40b2-4e4f-ab37-dc2fab4fc46a" providerId="ADAL" clId="{57651A34-B29A-4C0C-85F1-6E7BD1B0C257}" dt="2025-04-14T18:53:15.756" v="1353" actId="20577"/>
          <ac:spMkLst>
            <pc:docMk/>
            <pc:sldMk cId="24479378" sldId="298"/>
            <ac:spMk id="3" creationId="{88EE40A9-6E72-FF34-72A7-89D94AF1BFCA}"/>
          </ac:spMkLst>
        </pc:spChg>
        <pc:picChg chg="add mod">
          <ac:chgData name="Christoffer Østergaard Carstens" userId="5d542c86-40b2-4e4f-ab37-dc2fab4fc46a" providerId="ADAL" clId="{57651A34-B29A-4C0C-85F1-6E7BD1B0C257}" dt="2025-04-14T18:53:18.122" v="1354" actId="1076"/>
          <ac:picMkLst>
            <pc:docMk/>
            <pc:sldMk cId="24479378" sldId="298"/>
            <ac:picMk id="5" creationId="{83AF3142-572A-304F-B34C-0DFB8AF5A6C1}"/>
          </ac:picMkLst>
        </pc:picChg>
      </pc:sldChg>
    </pc:docChg>
  </pc:docChgLst>
  <pc:docChgLst>
    <pc:chgData name="Christoffer Østergaard Carstens" userId="5d542c86-40b2-4e4f-ab37-dc2fab4fc46a" providerId="ADAL" clId="{66644B4D-E565-466F-AB8E-8EE185D95295}"/>
    <pc:docChg chg="undo custSel addSld delSld modSld sldOrd">
      <pc:chgData name="Christoffer Østergaard Carstens" userId="5d542c86-40b2-4e4f-ab37-dc2fab4fc46a" providerId="ADAL" clId="{66644B4D-E565-466F-AB8E-8EE185D95295}" dt="2025-02-25T12:15:58.640" v="767" actId="26606"/>
      <pc:docMkLst>
        <pc:docMk/>
      </pc:docMkLst>
      <pc:sldChg chg="modSp mod">
        <pc:chgData name="Christoffer Østergaard Carstens" userId="5d542c86-40b2-4e4f-ab37-dc2fab4fc46a" providerId="ADAL" clId="{66644B4D-E565-466F-AB8E-8EE185D95295}" dt="2025-02-24T19:44:36.303" v="93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66644B4D-E565-466F-AB8E-8EE185D95295}" dt="2025-02-24T19:44:27.846" v="63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66644B4D-E565-466F-AB8E-8EE185D95295}" dt="2025-02-24T19:44:36.303" v="93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del">
        <pc:chgData name="Christoffer Østergaard Carstens" userId="5d542c86-40b2-4e4f-ab37-dc2fab4fc46a" providerId="ADAL" clId="{66644B4D-E565-466F-AB8E-8EE185D95295}" dt="2025-02-24T19:44:41.119" v="100" actId="47"/>
        <pc:sldMkLst>
          <pc:docMk/>
          <pc:sldMk cId="4022863179" sldId="258"/>
        </pc:sldMkLst>
      </pc:sldChg>
      <pc:sldChg chg="del">
        <pc:chgData name="Christoffer Østergaard Carstens" userId="5d542c86-40b2-4e4f-ab37-dc2fab4fc46a" providerId="ADAL" clId="{66644B4D-E565-466F-AB8E-8EE185D95295}" dt="2025-02-24T19:44:39.961" v="96" actId="47"/>
        <pc:sldMkLst>
          <pc:docMk/>
          <pc:sldMk cId="2881628505" sldId="259"/>
        </pc:sldMkLst>
      </pc:sldChg>
      <pc:sldChg chg="del">
        <pc:chgData name="Christoffer Østergaard Carstens" userId="5d542c86-40b2-4e4f-ab37-dc2fab4fc46a" providerId="ADAL" clId="{66644B4D-E565-466F-AB8E-8EE185D95295}" dt="2025-02-24T19:44:40.794" v="98" actId="47"/>
        <pc:sldMkLst>
          <pc:docMk/>
          <pc:sldMk cId="2739992036" sldId="260"/>
        </pc:sldMkLst>
      </pc:sldChg>
      <pc:sldChg chg="del">
        <pc:chgData name="Christoffer Østergaard Carstens" userId="5d542c86-40b2-4e4f-ab37-dc2fab4fc46a" providerId="ADAL" clId="{66644B4D-E565-466F-AB8E-8EE185D95295}" dt="2025-02-24T19:44:40.490" v="97" actId="47"/>
        <pc:sldMkLst>
          <pc:docMk/>
          <pc:sldMk cId="3987467269" sldId="261"/>
        </pc:sldMkLst>
      </pc:sldChg>
      <pc:sldChg chg="del">
        <pc:chgData name="Christoffer Østergaard Carstens" userId="5d542c86-40b2-4e4f-ab37-dc2fab4fc46a" providerId="ADAL" clId="{66644B4D-E565-466F-AB8E-8EE185D95295}" dt="2025-02-24T19:44:40.962" v="99" actId="47"/>
        <pc:sldMkLst>
          <pc:docMk/>
          <pc:sldMk cId="4258296256" sldId="262"/>
        </pc:sldMkLst>
      </pc:sldChg>
      <pc:sldChg chg="del">
        <pc:chgData name="Christoffer Østergaard Carstens" userId="5d542c86-40b2-4e4f-ab37-dc2fab4fc46a" providerId="ADAL" clId="{66644B4D-E565-466F-AB8E-8EE185D95295}" dt="2025-02-24T19:44:39.010" v="94" actId="47"/>
        <pc:sldMkLst>
          <pc:docMk/>
          <pc:sldMk cId="2225882723" sldId="263"/>
        </pc:sldMkLst>
      </pc:sldChg>
      <pc:sldChg chg="del">
        <pc:chgData name="Christoffer Østergaard Carstens" userId="5d542c86-40b2-4e4f-ab37-dc2fab4fc46a" providerId="ADAL" clId="{66644B4D-E565-466F-AB8E-8EE185D95295}" dt="2025-02-24T19:44:39.344" v="95" actId="47"/>
        <pc:sldMkLst>
          <pc:docMk/>
          <pc:sldMk cId="1397592468" sldId="264"/>
        </pc:sldMkLst>
      </pc:sldChg>
      <pc:sldChg chg="del">
        <pc:chgData name="Christoffer Østergaard Carstens" userId="5d542c86-40b2-4e4f-ab37-dc2fab4fc46a" providerId="ADAL" clId="{66644B4D-E565-466F-AB8E-8EE185D95295}" dt="2025-02-24T19:44:41.310" v="101" actId="47"/>
        <pc:sldMkLst>
          <pc:docMk/>
          <pc:sldMk cId="2336951536" sldId="265"/>
        </pc:sldMkLst>
      </pc:sldChg>
      <pc:sldChg chg="del">
        <pc:chgData name="Christoffer Østergaard Carstens" userId="5d542c86-40b2-4e4f-ab37-dc2fab4fc46a" providerId="ADAL" clId="{66644B4D-E565-466F-AB8E-8EE185D95295}" dt="2025-02-24T19:44:45.746" v="105" actId="47"/>
        <pc:sldMkLst>
          <pc:docMk/>
          <pc:sldMk cId="971183133" sldId="266"/>
        </pc:sldMkLst>
      </pc:sldChg>
      <pc:sldChg chg="add del ord">
        <pc:chgData name="Christoffer Østergaard Carstens" userId="5d542c86-40b2-4e4f-ab37-dc2fab4fc46a" providerId="ADAL" clId="{66644B4D-E565-466F-AB8E-8EE185D95295}" dt="2025-02-25T08:22:17.201" v="412"/>
        <pc:sldMkLst>
          <pc:docMk/>
          <pc:sldMk cId="3779086617" sldId="267"/>
        </pc:sldMkLst>
      </pc:sldChg>
      <pc:sldChg chg="del">
        <pc:chgData name="Christoffer Østergaard Carstens" userId="5d542c86-40b2-4e4f-ab37-dc2fab4fc46a" providerId="ADAL" clId="{66644B4D-E565-466F-AB8E-8EE185D95295}" dt="2025-02-24T19:44:45.348" v="104" actId="47"/>
        <pc:sldMkLst>
          <pc:docMk/>
          <pc:sldMk cId="1059075761" sldId="268"/>
        </pc:sldMkLst>
      </pc:sldChg>
      <pc:sldChg chg="addSp delSp modSp new mod setBg modAnim">
        <pc:chgData name="Christoffer Østergaard Carstens" userId="5d542c86-40b2-4e4f-ab37-dc2fab4fc46a" providerId="ADAL" clId="{66644B4D-E565-466F-AB8E-8EE185D95295}" dt="2025-02-25T12:15:58.640" v="767" actId="26606"/>
        <pc:sldMkLst>
          <pc:docMk/>
          <pc:sldMk cId="2017354596" sldId="268"/>
        </pc:sldMkLst>
        <pc:spChg chg="mo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2" creationId="{61718B38-A74A-BAA6-81D9-8D22310D7E63}"/>
          </ac:spMkLst>
        </pc:spChg>
        <pc:spChg chg="mo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3" creationId="{3A04A965-32FB-BC12-09F9-B941FDADD5AE}"/>
          </ac:spMkLst>
        </pc:spChg>
        <pc:spChg chg="add del">
          <ac:chgData name="Christoffer Østergaard Carstens" userId="5d542c86-40b2-4e4f-ab37-dc2fab4fc46a" providerId="ADAL" clId="{66644B4D-E565-466F-AB8E-8EE185D95295}" dt="2025-02-25T12:15:58.593" v="766" actId="26606"/>
          <ac:spMkLst>
            <pc:docMk/>
            <pc:sldMk cId="2017354596" sldId="268"/>
            <ac:spMk id="10" creationId="{1A95671B-3CC6-4792-9114-B74FAEA224E6}"/>
          </ac:spMkLst>
        </pc:spChg>
        <pc:spChg chg="ad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12" creationId="{D1EA859B-E555-4109-94F3-6700E046E008}"/>
          </ac:spMkLst>
        </pc:spChg>
        <pc:spChg chg="ad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13" creationId="{04812C46-200A-4DEB-A05E-3ED6C68C2387}"/>
          </ac:spMkLst>
        </pc:spChg>
        <pc:picChg chg="add mod ord">
          <ac:chgData name="Christoffer Østergaard Carstens" userId="5d542c86-40b2-4e4f-ab37-dc2fab4fc46a" providerId="ADAL" clId="{66644B4D-E565-466F-AB8E-8EE185D95295}" dt="2025-02-25T12:15:58.640" v="767" actId="26606"/>
          <ac:picMkLst>
            <pc:docMk/>
            <pc:sldMk cId="2017354596" sldId="268"/>
            <ac:picMk id="5" creationId="{3ADAFBEC-C846-1149-71DD-3E1EF6ACE3C0}"/>
          </ac:picMkLst>
        </pc:picChg>
      </pc:sldChg>
      <pc:sldChg chg="modSp new del mod ord">
        <pc:chgData name="Christoffer Østergaard Carstens" userId="5d542c86-40b2-4e4f-ab37-dc2fab4fc46a" providerId="ADAL" clId="{66644B4D-E565-466F-AB8E-8EE185D95295}" dt="2025-02-25T08:22:11.081" v="410" actId="47"/>
        <pc:sldMkLst>
          <pc:docMk/>
          <pc:sldMk cId="890135198" sldId="269"/>
        </pc:sldMkLst>
        <pc:spChg chg="mod">
          <ac:chgData name="Christoffer Østergaard Carstens" userId="5d542c86-40b2-4e4f-ab37-dc2fab4fc46a" providerId="ADAL" clId="{66644B4D-E565-466F-AB8E-8EE185D95295}" dt="2025-02-25T08:09:24.669" v="143" actId="20577"/>
          <ac:spMkLst>
            <pc:docMk/>
            <pc:sldMk cId="890135198" sldId="269"/>
            <ac:spMk id="2" creationId="{5872448D-715C-8EC2-695A-41D78E0E324F}"/>
          </ac:spMkLst>
        </pc:spChg>
      </pc:sldChg>
      <pc:sldChg chg="addSp delSp modSp new mod setBg">
        <pc:chgData name="Christoffer Østergaard Carstens" userId="5d542c86-40b2-4e4f-ab37-dc2fab4fc46a" providerId="ADAL" clId="{66644B4D-E565-466F-AB8E-8EE185D95295}" dt="2025-02-25T08:10:41.963" v="166" actId="1076"/>
        <pc:sldMkLst>
          <pc:docMk/>
          <pc:sldMk cId="1311923229" sldId="270"/>
        </pc:sldMkLst>
        <pc:spChg chg="mod ord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2" creationId="{FB1CC0FE-2B85-F3E5-DA5F-FDAFBEC6B410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3" creationId="{D598F5A9-E73A-E77D-F18A-4C61B9ACA16C}"/>
          </ac:spMkLst>
        </pc:spChg>
        <pc:spChg chg="add del">
          <ac:chgData name="Christoffer Østergaard Carstens" userId="5d542c86-40b2-4e4f-ab37-dc2fab4fc46a" providerId="ADAL" clId="{66644B4D-E565-466F-AB8E-8EE185D95295}" dt="2025-02-25T08:10:29.071" v="161" actId="26606"/>
          <ac:spMkLst>
            <pc:docMk/>
            <pc:sldMk cId="1311923229" sldId="270"/>
            <ac:spMk id="1031" creationId="{37C89E4B-3C9F-44B9-8B86-D9E3D112D8EC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7" creationId="{F13C74B1-5B17-4795-BED0-7140497B445A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8" creationId="{D4974D33-8DC5-464E-8C6D-BE58F0669C17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9" creationId="{D598F5A9-E73A-E77D-F18A-4C61B9ACA16C}"/>
          </ac:spMkLst>
        </pc:spChg>
        <pc:spChg chg="add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1041" creationId="{D12DDE76-C203-4047-9998-63900085B5E8}"/>
          </ac:spMkLst>
        </pc:spChg>
        <pc:picChg chg="add mod">
          <ac:chgData name="Christoffer Østergaard Carstens" userId="5d542c86-40b2-4e4f-ab37-dc2fab4fc46a" providerId="ADAL" clId="{66644B4D-E565-466F-AB8E-8EE185D95295}" dt="2025-02-25T08:10:41.963" v="166" actId="1076"/>
          <ac:picMkLst>
            <pc:docMk/>
            <pc:sldMk cId="1311923229" sldId="270"/>
            <ac:picMk id="1026" creationId="{12BA65DD-8BD0-5C0F-E850-DEF1FD03CBAA}"/>
          </ac:picMkLst>
        </pc:picChg>
        <pc:cxnChg chg="add del">
          <ac:chgData name="Christoffer Østergaard Carstens" userId="5d542c86-40b2-4e4f-ab37-dc2fab4fc46a" providerId="ADAL" clId="{66644B4D-E565-466F-AB8E-8EE185D95295}" dt="2025-02-25T08:10:29.071" v="161" actId="26606"/>
          <ac:cxnSpMkLst>
            <pc:docMk/>
            <pc:sldMk cId="1311923229" sldId="270"/>
            <ac:cxnSpMk id="1033" creationId="{AA2EAA10-076F-46BD-8F0F-B9A2FB77A85C}"/>
          </ac:cxnSpMkLst>
        </pc:cxnChg>
        <pc:cxnChg chg="add del">
          <ac:chgData name="Christoffer Østergaard Carstens" userId="5d542c86-40b2-4e4f-ab37-dc2fab4fc46a" providerId="ADAL" clId="{66644B4D-E565-466F-AB8E-8EE185D95295}" dt="2025-02-25T08:10:29.071" v="161" actId="26606"/>
          <ac:cxnSpMkLst>
            <pc:docMk/>
            <pc:sldMk cId="1311923229" sldId="270"/>
            <ac:cxnSpMk id="1035" creationId="{D891E407-403B-4764-86C9-33A56D3BCAA3}"/>
          </ac:cxnSpMkLst>
        </pc:cxnChg>
      </pc:sldChg>
      <pc:sldChg chg="addSp delSp modSp new mod setBg">
        <pc:chgData name="Christoffer Østergaard Carstens" userId="5d542c86-40b2-4e4f-ab37-dc2fab4fc46a" providerId="ADAL" clId="{66644B4D-E565-466F-AB8E-8EE185D95295}" dt="2025-02-25T08:11:06.532" v="171" actId="26606"/>
        <pc:sldMkLst>
          <pc:docMk/>
          <pc:sldMk cId="4119565793" sldId="271"/>
        </pc:sldMkLst>
        <pc:spChg chg="del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2" creationId="{00474E80-BBAC-5F89-5AFB-66ADB729B010}"/>
          </ac:spMkLst>
        </pc:spChg>
        <pc:spChg chg="del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3" creationId="{C1212918-011C-3716-840D-FFDF429E1C68}"/>
          </ac:spMkLst>
        </pc:spChg>
        <pc:spChg chg="add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66644B4D-E565-466F-AB8E-8EE185D95295}" dt="2025-02-25T08:11:06.532" v="171" actId="26606"/>
          <ac:picMkLst>
            <pc:docMk/>
            <pc:sldMk cId="4119565793" sldId="271"/>
            <ac:picMk id="2050" creationId="{5F7951D6-38A7-E294-F079-1E76B32EC7C7}"/>
          </ac:picMkLst>
        </pc:picChg>
      </pc:sldChg>
      <pc:sldChg chg="modSp new mod">
        <pc:chgData name="Christoffer Østergaard Carstens" userId="5d542c86-40b2-4e4f-ab37-dc2fab4fc46a" providerId="ADAL" clId="{66644B4D-E565-466F-AB8E-8EE185D95295}" dt="2025-02-25T12:15:48.066" v="762" actId="20577"/>
        <pc:sldMkLst>
          <pc:docMk/>
          <pc:sldMk cId="1811745123" sldId="272"/>
        </pc:sldMkLst>
        <pc:spChg chg="mod">
          <ac:chgData name="Christoffer Østergaard Carstens" userId="5d542c86-40b2-4e4f-ab37-dc2fab4fc46a" providerId="ADAL" clId="{66644B4D-E565-466F-AB8E-8EE185D95295}" dt="2025-02-25T08:13:25.242" v="195" actId="20577"/>
          <ac:spMkLst>
            <pc:docMk/>
            <pc:sldMk cId="1811745123" sldId="272"/>
            <ac:spMk id="2" creationId="{C9B27B10-26A0-55BE-3495-F9A4FD88FFA9}"/>
          </ac:spMkLst>
        </pc:spChg>
        <pc:spChg chg="mod">
          <ac:chgData name="Christoffer Østergaard Carstens" userId="5d542c86-40b2-4e4f-ab37-dc2fab4fc46a" providerId="ADAL" clId="{66644B4D-E565-466F-AB8E-8EE185D95295}" dt="2025-02-25T12:15:48.066" v="762" actId="20577"/>
          <ac:spMkLst>
            <pc:docMk/>
            <pc:sldMk cId="1811745123" sldId="272"/>
            <ac:spMk id="3" creationId="{4E7C35B1-5C04-F17B-DF0A-49424BCE3363}"/>
          </ac:spMkLst>
        </pc:spChg>
      </pc:sldChg>
      <pc:sldChg chg="modSp new mod">
        <pc:chgData name="Christoffer Østergaard Carstens" userId="5d542c86-40b2-4e4f-ab37-dc2fab4fc46a" providerId="ADAL" clId="{66644B4D-E565-466F-AB8E-8EE185D95295}" dt="2025-02-25T08:22:04.700" v="409" actId="5793"/>
        <pc:sldMkLst>
          <pc:docMk/>
          <pc:sldMk cId="3139766275" sldId="273"/>
        </pc:sldMkLst>
        <pc:spChg chg="mod">
          <ac:chgData name="Christoffer Østergaard Carstens" userId="5d542c86-40b2-4e4f-ab37-dc2fab4fc46a" providerId="ADAL" clId="{66644B4D-E565-466F-AB8E-8EE185D95295}" dt="2025-02-25T08:16:00.430" v="278" actId="20577"/>
          <ac:spMkLst>
            <pc:docMk/>
            <pc:sldMk cId="3139766275" sldId="273"/>
            <ac:spMk id="2" creationId="{140146A8-8367-1103-F3BD-6693B2C7CDE4}"/>
          </ac:spMkLst>
        </pc:spChg>
        <pc:spChg chg="mod">
          <ac:chgData name="Christoffer Østergaard Carstens" userId="5d542c86-40b2-4e4f-ab37-dc2fab4fc46a" providerId="ADAL" clId="{66644B4D-E565-466F-AB8E-8EE185D95295}" dt="2025-02-25T08:22:04.700" v="409" actId="5793"/>
          <ac:spMkLst>
            <pc:docMk/>
            <pc:sldMk cId="3139766275" sldId="273"/>
            <ac:spMk id="3" creationId="{5C0B4DA7-8B1B-DDBB-B86A-E5480A6100B5}"/>
          </ac:spMkLst>
        </pc:spChg>
      </pc:sldChg>
      <pc:sldChg chg="addSp modSp new mod">
        <pc:chgData name="Christoffer Østergaard Carstens" userId="5d542c86-40b2-4e4f-ab37-dc2fab4fc46a" providerId="ADAL" clId="{66644B4D-E565-466F-AB8E-8EE185D95295}" dt="2025-02-25T08:17:06.885" v="291" actId="1076"/>
        <pc:sldMkLst>
          <pc:docMk/>
          <pc:sldMk cId="430845356" sldId="274"/>
        </pc:sldMkLst>
        <pc:spChg chg="mod">
          <ac:chgData name="Christoffer Østergaard Carstens" userId="5d542c86-40b2-4e4f-ab37-dc2fab4fc46a" providerId="ADAL" clId="{66644B4D-E565-466F-AB8E-8EE185D95295}" dt="2025-02-25T08:16:58.825" v="288" actId="27636"/>
          <ac:spMkLst>
            <pc:docMk/>
            <pc:sldMk cId="430845356" sldId="274"/>
            <ac:spMk id="2" creationId="{C4C3F94D-CC7B-CD6A-C0C4-24A4A881D165}"/>
          </ac:spMkLst>
        </pc:spChg>
        <pc:picChg chg="add mod">
          <ac:chgData name="Christoffer Østergaard Carstens" userId="5d542c86-40b2-4e4f-ab37-dc2fab4fc46a" providerId="ADAL" clId="{66644B4D-E565-466F-AB8E-8EE185D95295}" dt="2025-02-25T08:17:06.885" v="291" actId="1076"/>
          <ac:picMkLst>
            <pc:docMk/>
            <pc:sldMk cId="430845356" sldId="274"/>
            <ac:picMk id="3074" creationId="{2749E251-335D-344E-BEA7-FFBAA26DDFBA}"/>
          </ac:picMkLst>
        </pc:picChg>
        <pc:picChg chg="add">
          <ac:chgData name="Christoffer Østergaard Carstens" userId="5d542c86-40b2-4e4f-ab37-dc2fab4fc46a" providerId="ADAL" clId="{66644B4D-E565-466F-AB8E-8EE185D95295}" dt="2025-02-25T08:16:44.148" v="281"/>
          <ac:picMkLst>
            <pc:docMk/>
            <pc:sldMk cId="430845356" sldId="274"/>
            <ac:picMk id="3076" creationId="{BDA838A4-0E0E-EA1D-8684-E39905F3B633}"/>
          </ac:picMkLst>
        </pc:picChg>
      </pc:sldChg>
      <pc:sldChg chg="modSp new mod">
        <pc:chgData name="Christoffer Østergaard Carstens" userId="5d542c86-40b2-4e4f-ab37-dc2fab4fc46a" providerId="ADAL" clId="{66644B4D-E565-466F-AB8E-8EE185D95295}" dt="2025-02-25T08:20:55.157" v="340" actId="20577"/>
        <pc:sldMkLst>
          <pc:docMk/>
          <pc:sldMk cId="965099770" sldId="275"/>
        </pc:sldMkLst>
        <pc:spChg chg="mod">
          <ac:chgData name="Christoffer Østergaard Carstens" userId="5d542c86-40b2-4e4f-ab37-dc2fab4fc46a" providerId="ADAL" clId="{66644B4D-E565-466F-AB8E-8EE185D95295}" dt="2025-02-25T08:20:04.541" v="300" actId="20577"/>
          <ac:spMkLst>
            <pc:docMk/>
            <pc:sldMk cId="965099770" sldId="275"/>
            <ac:spMk id="2" creationId="{D567B329-206C-CB08-B7D1-8397D03139C9}"/>
          </ac:spMkLst>
        </pc:spChg>
        <pc:spChg chg="mod">
          <ac:chgData name="Christoffer Østergaard Carstens" userId="5d542c86-40b2-4e4f-ab37-dc2fab4fc46a" providerId="ADAL" clId="{66644B4D-E565-466F-AB8E-8EE185D95295}" dt="2025-02-25T08:20:55.157" v="340" actId="20577"/>
          <ac:spMkLst>
            <pc:docMk/>
            <pc:sldMk cId="965099770" sldId="275"/>
            <ac:spMk id="3" creationId="{478A6BED-B7BD-419E-EED4-AA7269D79464}"/>
          </ac:spMkLst>
        </pc:spChg>
      </pc:sldChg>
      <pc:sldChg chg="addSp delSp modSp new mod setBg">
        <pc:chgData name="Christoffer Østergaard Carstens" userId="5d542c86-40b2-4e4f-ab37-dc2fab4fc46a" providerId="ADAL" clId="{66644B4D-E565-466F-AB8E-8EE185D95295}" dt="2025-02-25T08:21:44.121" v="406" actId="26606"/>
        <pc:sldMkLst>
          <pc:docMk/>
          <pc:sldMk cId="1426131611" sldId="276"/>
        </pc:sldMkLst>
        <pc:spChg chg="mod ord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2" creationId="{4014624B-B6A5-0464-A558-0B842EE78A52}"/>
          </ac:spMkLst>
        </pc:spChg>
        <pc:spChg chg="del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3" creationId="{973AF64A-3904-D5E7-D6B5-449F05B1EABE}"/>
          </ac:spMkLst>
        </pc:spChg>
        <pc:spChg chg="add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4103" creationId="{37C89E4B-3C9F-44B9-8B86-D9E3D112D8EC}"/>
          </ac:spMkLst>
        </pc:spChg>
        <pc:picChg chg="add mod">
          <ac:chgData name="Christoffer Østergaard Carstens" userId="5d542c86-40b2-4e4f-ab37-dc2fab4fc46a" providerId="ADAL" clId="{66644B4D-E565-466F-AB8E-8EE185D95295}" dt="2025-02-25T08:21:44.121" v="406" actId="26606"/>
          <ac:picMkLst>
            <pc:docMk/>
            <pc:sldMk cId="1426131611" sldId="276"/>
            <ac:picMk id="4098" creationId="{4B350880-74D9-C650-DF60-9976C5A7EFC3}"/>
          </ac:picMkLst>
        </pc:picChg>
        <pc:cxnChg chg="add">
          <ac:chgData name="Christoffer Østergaard Carstens" userId="5d542c86-40b2-4e4f-ab37-dc2fab4fc46a" providerId="ADAL" clId="{66644B4D-E565-466F-AB8E-8EE185D95295}" dt="2025-02-25T08:21:44.121" v="406" actId="26606"/>
          <ac:cxnSpMkLst>
            <pc:docMk/>
            <pc:sldMk cId="1426131611" sldId="276"/>
            <ac:cxnSpMk id="4105" creationId="{AA2EAA10-076F-46BD-8F0F-B9A2FB77A85C}"/>
          </ac:cxnSpMkLst>
        </pc:cxnChg>
        <pc:cxnChg chg="add">
          <ac:chgData name="Christoffer Østergaard Carstens" userId="5d542c86-40b2-4e4f-ab37-dc2fab4fc46a" providerId="ADAL" clId="{66644B4D-E565-466F-AB8E-8EE185D95295}" dt="2025-02-25T08:21:44.121" v="406" actId="26606"/>
          <ac:cxnSpMkLst>
            <pc:docMk/>
            <pc:sldMk cId="1426131611" sldId="276"/>
            <ac:cxnSpMk id="4107" creationId="{D891E407-403B-4764-86C9-33A56D3BCAA3}"/>
          </ac:cxnSpMkLst>
        </pc:cxnChg>
      </pc:sldChg>
      <pc:sldChg chg="modSp new mod">
        <pc:chgData name="Christoffer Østergaard Carstens" userId="5d542c86-40b2-4e4f-ab37-dc2fab4fc46a" providerId="ADAL" clId="{66644B4D-E565-466F-AB8E-8EE185D95295}" dt="2025-02-25T12:14:49.746" v="706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66644B4D-E565-466F-AB8E-8EE185D95295}" dt="2025-02-25T12:14:49.746" v="706" actId="20577"/>
          <ac:spMkLst>
            <pc:docMk/>
            <pc:sldMk cId="3291534781" sldId="277"/>
            <ac:spMk id="2" creationId="{98D0B4D5-6DBF-AAD9-EA45-2A5FCAF7275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74C46-3258-43F7-AEDF-A8E7005B1A43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81D31-C97E-4042-8103-66AF355C76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7660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C69B50-81B4-51BB-7E78-E5F12CA3F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692D09E-3553-64B2-0A14-1C4E0BD08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366FB3-C0D5-EDAF-8250-EADF9E411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98372B-F098-452F-6610-F62A8800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75F9A5F-6697-A783-F19B-6B3C54CE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5013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9DF589-5A37-C4A6-FC25-0E0865D72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325018-217E-64FA-0C08-70B3CE2CB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9AD8F98-EE02-C420-5789-76EC4B200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393D99D-3F8A-8D6E-CC5E-F5F6B6C27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656F19-DC19-228D-408A-C98C1178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7461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ACBA0-D88E-7DA6-8C26-52AB61975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B362210-C44A-84AE-FB22-0C80F75EC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7F71B9-0312-1D06-484E-5D618E5DF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CED690-7901-1F19-4398-87E51315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FE791C-0CF1-2D8D-432F-714AB4E22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787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D8824D-E735-96FD-C053-2ACD5358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411C38-C780-6444-A5C8-2F69D75F4D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50444A2-F504-4D16-7E62-4D9237F97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D0FB279-17BE-A87A-1E1C-6F4A82AD2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AC2BA76-68EA-4CD8-1903-32496E4AE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4648B08-D3E8-E5F8-4721-4CB02C249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8839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3A262-6F84-18A4-1F41-364BBD1D4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353F24-0F78-810B-76C9-A3C88BB74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A2C2853-EA71-3B34-1641-C395F4A58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89CE6BA-C070-038E-05D7-EE3A4A509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DF7AFE3-BEE1-707E-A960-78770270E2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C383C26-339F-AC36-A5D4-A7365CEB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002A936-0201-7F14-F89C-998661F49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59525E8-BFC6-BE61-5164-45B567BA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1960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396BBA-740A-5CFB-05C6-E1E7C18C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595E36A-3E7A-1CB1-B7FB-F68423CC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9A30B66-8544-1280-1631-9A2E70FA9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12439F3-131A-0630-2171-C5E454824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9046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6246F48-FC98-B486-81B2-90FE3B2CA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5FAAE69-BA05-51B6-5B6D-BC67719B5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C25F021-5E73-699E-CA90-46F04C80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129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CD22D-5EBD-1111-B70C-CEDBB5F3A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1CE6D2-267B-45ED-B417-8B44371BD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513C84C-6BC0-A7CC-57EC-C58C0F454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B782C-8F2F-D39E-D14D-E78937F1B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057A1E-6664-0907-B7D2-48599E39A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90AA659-A953-97E2-9B7F-1C3ACD663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015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C2226D-65E5-7B3D-496C-78C8FB89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C691BE2-1B3B-D9D8-02AA-BFC4EC7BCC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3BB0EE9-AD43-E461-4157-53280EB00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1A575FE-2EFD-84C1-A03E-0F28A63C1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755C9F4-8A4A-94D2-AB8E-04FFE604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E56376B-CA96-C94D-25BB-06110BB6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4316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BD7E5B-A2BE-5782-D06B-3207CEED7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CD7E606-B6A9-EE2F-133F-511A004C2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13A3E3-07A9-B572-6EFC-63B22A7A6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446962-6642-C999-100F-1FAD9F6A6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EB7A84E-E1E7-AF91-4965-7774AE54C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089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DDA7F11-F75D-7114-7E58-0459199605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6B02A39-1166-6063-9FF4-13BC11BAE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6B2E274-C405-E7B3-2C95-C512CA1C5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95D61BC-ACC8-1E83-746B-0B7ACCD7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71DF20-BFA8-8F12-3440-B550D489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8364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DD91783-E0D4-E424-3DD6-9FF05CEA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6C4613-AB68-C740-6997-5DA9CE7F3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1862AC7-1BCE-D1A4-C62D-5D4ECF8C3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2AA7E-7162-4D6E-A034-CBB5C30FD785}" type="datetimeFigureOut">
              <a:rPr lang="da-DK" smtClean="0"/>
              <a:t>07-05-2025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019AA0-34F3-DB83-9A82-448693981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E4B6AA-F34F-F203-207D-8E2E0C0B0C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4552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m.dk/artikel/nina-smiths-kampskrift-overskudskvinder-skal-redde-velfaerdsstate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amfundsfag-c.systime.dk/fileadmin/_processed_/4/7/csm_124_Kaare_Stroem_aed1643240.p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m.dk/artikel/nina-smiths-kampskrift-overskudskvinder-skal-redde-velfaerdsstate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099592-EE85-A5AB-24B9-4CC4FB0810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Modul 8: Løsninger </a:t>
            </a:r>
            <a:r>
              <a:rPr lang="da-DK"/>
              <a:t>for velfærdsstaten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199045-01D1-5AB4-94D3-1913ED9FF4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4531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BD8AFA-3481-E6F6-38C5-46135205A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74E854-3D85-F9AD-5734-3F3D68AFB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Læreroplæg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>
                <a:hlinkClick r:id="rId2"/>
              </a:rPr>
              <a:t>Nina Smiths kampskrift: Overskudskvinder skal redde velfærdsstaten - Mandag Morgen</a:t>
            </a:r>
            <a:r>
              <a:rPr lang="da-DK" dirty="0"/>
              <a:t> (</a:t>
            </a:r>
            <a:r>
              <a:rPr lang="da-DK"/>
              <a:t>Diskutere løsninger)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 err="1"/>
              <a:t>Synopsisarbejde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19185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29117F-63DD-C6A5-FAAE-6143C807A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356" y="213456"/>
            <a:ext cx="10035463" cy="1330841"/>
          </a:xfrm>
        </p:spPr>
        <p:txBody>
          <a:bodyPr>
            <a:normAutofit/>
          </a:bodyPr>
          <a:lstStyle/>
          <a:p>
            <a:r>
              <a:rPr lang="da-DK" dirty="0"/>
              <a:t>Kaare Strøm (</a:t>
            </a:r>
            <a:r>
              <a:rPr lang="da-DK" dirty="0" err="1"/>
              <a:t>office</a:t>
            </a:r>
            <a:r>
              <a:rPr lang="da-DK" dirty="0"/>
              <a:t>, </a:t>
            </a:r>
            <a:r>
              <a:rPr lang="da-DK" dirty="0" err="1"/>
              <a:t>vote</a:t>
            </a:r>
            <a:r>
              <a:rPr lang="da-DK" dirty="0"/>
              <a:t> og policy </a:t>
            </a:r>
            <a:r>
              <a:rPr lang="da-DK" dirty="0" err="1"/>
              <a:t>seeking</a:t>
            </a:r>
            <a:r>
              <a:rPr lang="da-DK" dirty="0"/>
              <a:t>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23F3F4-B45B-39FC-8A59-5FBA0A229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24" y="2061836"/>
            <a:ext cx="5670176" cy="405429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da-DK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 norske politolog Kaare Strøm mener, at partier kan vælge mellem de tre strategier, eller en blanding.</a:t>
            </a:r>
            <a:endParaRPr lang="da-D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37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a-DK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Office </a:t>
            </a:r>
            <a:r>
              <a:rPr lang="da-DK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seeking</a:t>
            </a:r>
            <a:r>
              <a:rPr lang="da-DK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at gå efter regeringsmagten</a:t>
            </a:r>
            <a:endParaRPr lang="da-D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37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a-DK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Vote</a:t>
            </a:r>
            <a:r>
              <a:rPr lang="da-DK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seeking</a:t>
            </a:r>
            <a:r>
              <a:rPr lang="da-DK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at få så mange stemmer som muligt</a:t>
            </a:r>
            <a:endParaRPr lang="da-D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37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a-DK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Policy </a:t>
            </a:r>
            <a:r>
              <a:rPr lang="da-DK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seeking</a:t>
            </a:r>
            <a:r>
              <a:rPr lang="da-DK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at få mest mulig politisk indflydelse</a:t>
            </a:r>
            <a:endParaRPr lang="da-D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2000" dirty="0"/>
          </a:p>
        </p:txBody>
      </p:sp>
      <p:pic>
        <p:nvPicPr>
          <p:cNvPr id="4" name="Billede 3">
            <a:hlinkClick r:id="rId2"/>
            <a:extLst>
              <a:ext uri="{FF2B5EF4-FFF2-40B4-BE49-F238E27FC236}">
                <a16:creationId xmlns:a16="http://schemas.microsoft.com/office/drawing/2014/main" id="{36A7D64B-50CC-D908-12AF-7C3CC93AEB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3247697"/>
            <a:ext cx="6014048" cy="2572676"/>
          </a:xfrm>
          <a:prstGeom prst="rect">
            <a:avLst/>
          </a:prstGeom>
          <a:noFill/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33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4638CF-DBAD-1B36-3D0C-152208FF7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Værdipolitik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E1B716-377B-7EFB-5BE4-40273881F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193" y="1690688"/>
            <a:ext cx="10515600" cy="4351338"/>
          </a:xfrm>
        </p:spPr>
        <p:txBody>
          <a:bodyPr numCol="1"/>
          <a:lstStyle/>
          <a:p>
            <a:r>
              <a:rPr lang="da-DK" dirty="0"/>
              <a:t>Værdipolitiske emner er fx miljø, retspolitik, udlændinge og integration og internationalt samarbejde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49714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0F0A1D-17DB-842C-DB38-1B525437C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Fordelingspolitik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34B62D-9D85-FB54-346B-C201AC4ED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Handler om, hvordan samfundets økonomiske goder bør være fordelt på borgerne. </a:t>
            </a:r>
            <a:br>
              <a:rPr lang="da-DK" dirty="0"/>
            </a:br>
            <a:endParaRPr lang="da-DK" dirty="0"/>
          </a:p>
          <a:p>
            <a:r>
              <a:rPr lang="da-DK" dirty="0"/>
              <a:t>De politiske partier placerer sig på en venstre-højre-akse</a:t>
            </a:r>
          </a:p>
          <a:p>
            <a:pPr lvl="1"/>
            <a:r>
              <a:rPr lang="da-DK" dirty="0"/>
              <a:t>Partierne til venstre mener, at der bør ske en omfordeling af de indkomster, markedsmekanismen har skabt, så der opnås lighed i samfundet. </a:t>
            </a:r>
          </a:p>
          <a:p>
            <a:pPr lvl="1"/>
            <a:r>
              <a:rPr lang="da-DK" dirty="0"/>
              <a:t>Modsat mener partierne til højre, at en vis grad af ulighed er positivt for samfundet.</a:t>
            </a:r>
          </a:p>
        </p:txBody>
      </p:sp>
    </p:spTree>
    <p:extLst>
      <p:ext uri="{BB962C8B-B14F-4D97-AF65-F5344CB8AC3E}">
        <p14:creationId xmlns:p14="http://schemas.microsoft.com/office/powerpoint/2010/main" val="3948301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498491-833D-B265-27ED-BBBF0061F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Rettigheder og pligter i et demokratisk samfund</a:t>
            </a:r>
          </a:p>
        </p:txBody>
      </p:sp>
      <p:pic>
        <p:nvPicPr>
          <p:cNvPr id="4" name="Picture 2" descr="Et billede, der indeholder tekst, skærmbillede, Font/skrifttype, Webside&#10;&#10;Indhold genereret af kunstig intelligens kan være forkert.">
            <a:extLst>
              <a:ext uri="{FF2B5EF4-FFF2-40B4-BE49-F238E27FC236}">
                <a16:creationId xmlns:a16="http://schemas.microsoft.com/office/drawing/2014/main" id="{933B84C7-45CE-3173-F4B3-42624599CF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3103" y="1574310"/>
            <a:ext cx="9637611" cy="503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32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CD899B-8661-3C29-154B-AFDD70791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75" y="73572"/>
            <a:ext cx="10515600" cy="881391"/>
          </a:xfrm>
        </p:spPr>
        <p:txBody>
          <a:bodyPr/>
          <a:lstStyle/>
          <a:p>
            <a:r>
              <a:rPr lang="da-DK" sz="4400" dirty="0"/>
              <a:t>T.H Marshalls medborgerskabsbegreb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D35700-4DBE-8F1C-0C8C-0260DF60B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82" y="681037"/>
            <a:ext cx="11049000" cy="4631942"/>
          </a:xfrm>
        </p:spPr>
        <p:txBody>
          <a:bodyPr>
            <a:normAutofit/>
          </a:bodyPr>
          <a:lstStyle/>
          <a:p>
            <a:r>
              <a:rPr lang="da-DK" dirty="0"/>
              <a:t>For at føle sig som et fuldgyldigt medlem af et samfund bør man føle sig som medborger. </a:t>
            </a:r>
          </a:p>
          <a:p>
            <a:r>
              <a:rPr lang="da-DK" dirty="0"/>
              <a:t>For at have medborgerskab skal man have adgang til en række civile, politiske og sociale rettigheder og pligter. </a:t>
            </a:r>
          </a:p>
          <a:p>
            <a:pPr lvl="1"/>
            <a:r>
              <a:rPr lang="da-DK" dirty="0"/>
              <a:t>Medborgerskabet må ikke forveksles med statsborgerskabet, som er en juridisk status, et individ kan tildeles i en stat. 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FA4EBAF-FAC9-89B6-58E4-22FB3CC71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847" y="3054723"/>
            <a:ext cx="8585360" cy="372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51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9" name="Rectangle 307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0" name="Rectangle 308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1" name="Rectangle 308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2" name="Rectangle 308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4496B5-4F10-AD33-9C1E-9C31D36C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Molins model</a:t>
            </a:r>
          </a:p>
        </p:txBody>
      </p:sp>
      <p:pic>
        <p:nvPicPr>
          <p:cNvPr id="3074" name="Picture 2" descr="Et billede, der indeholder tekst, skærmbillede, Font/skrifttype, linje/række&#10;&#10;Indhold genereret af kunstig intelligens kan være forkert.">
            <a:extLst>
              <a:ext uri="{FF2B5EF4-FFF2-40B4-BE49-F238E27FC236}">
                <a16:creationId xmlns:a16="http://schemas.microsoft.com/office/drawing/2014/main" id="{4F9772B5-F493-A67D-854A-E69187751F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7817" y="1966293"/>
            <a:ext cx="10176365" cy="445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E9A8E329-A335-1E02-168F-E1E038AF6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6689"/>
            <a:ext cx="5446259" cy="2022982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8DB07CB-AB8A-765A-AA7D-A6D6F9BE8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592" y="-136234"/>
            <a:ext cx="5327986" cy="218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4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AB4DC2-F818-E647-3E7A-4E5FB5BE1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Nina Smiths kampskrift: Overskudskvinder skal redde velfærdsstaten - Mandag Morgen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2B050A-117A-37FC-B082-B4BEBFF97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Vi læser artiklen om professor Nina Smiths mulige løsninger for velfærdsstaten.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Derefter diskuterer vi de konkrete løsningsforslag, og udfordringerne bag disse.</a:t>
            </a:r>
          </a:p>
        </p:txBody>
      </p:sp>
    </p:spTree>
    <p:extLst>
      <p:ext uri="{BB962C8B-B14F-4D97-AF65-F5344CB8AC3E}">
        <p14:creationId xmlns:p14="http://schemas.microsoft.com/office/powerpoint/2010/main" val="1561281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C1493A-6E08-46AB-0AC4-20B8286B5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Eksamensgrupper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D6866C-6664-08C9-6B2E-A526AB8A6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fontAlgn="base">
              <a:spcAft>
                <a:spcPts val="800"/>
              </a:spcAft>
            </a:pPr>
            <a:r>
              <a:rPr lang="da-DK" sz="2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Gruppe 1: Thea, Julie, Christine,           </a:t>
            </a:r>
          </a:p>
          <a:p>
            <a:pPr algn="l" fontAlgn="base">
              <a:spcAft>
                <a:spcPts val="800"/>
              </a:spcAft>
            </a:pPr>
            <a:r>
              <a:rPr lang="da-DK" sz="2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Gruppe 2: Freja, Kristine, Katinka</a:t>
            </a:r>
          </a:p>
          <a:p>
            <a:pPr algn="l" fontAlgn="base">
              <a:spcAft>
                <a:spcPts val="800"/>
              </a:spcAft>
            </a:pPr>
            <a:r>
              <a:rPr lang="da-DK" sz="2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Gruppe 3: Oliver, Emmelie, Philip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73644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2699</TotalTime>
  <Words>295</Words>
  <Application>Microsoft Office PowerPoint</Application>
  <PresentationFormat>Widescreen</PresentationFormat>
  <Paragraphs>31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Symbol</vt:lpstr>
      <vt:lpstr>Office-tema</vt:lpstr>
      <vt:lpstr>Modul 8: Løsninger for velfærdsstaten</vt:lpstr>
      <vt:lpstr>Plan</vt:lpstr>
      <vt:lpstr>Kaare Strøm (office, vote og policy seeking)</vt:lpstr>
      <vt:lpstr>Værdipolitik</vt:lpstr>
      <vt:lpstr>Fordelingspolitik</vt:lpstr>
      <vt:lpstr>Rettigheder og pligter i et demokratisk samfund</vt:lpstr>
      <vt:lpstr>T.H Marshalls medborgerskabsbegreb</vt:lpstr>
      <vt:lpstr>Molins model</vt:lpstr>
      <vt:lpstr>Nina Smiths kampskrift: Overskudskvinder skal redde velfærdsstaten - Mandag Morgen</vt:lpstr>
      <vt:lpstr>Eksamensgrupper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Økonomisk ligestilling + samfundsfaglig metode</dc:title>
  <dc:creator>Christoffer Østergaard Carstens</dc:creator>
  <cp:lastModifiedBy>Christoffer Østergaard Carstens</cp:lastModifiedBy>
  <cp:revision>1</cp:revision>
  <dcterms:created xsi:type="dcterms:W3CDTF">2024-05-20T20:32:44Z</dcterms:created>
  <dcterms:modified xsi:type="dcterms:W3CDTF">2025-05-07T07:24:26Z</dcterms:modified>
</cp:coreProperties>
</file>