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090" r:id="rId2"/>
    <p:sldId id="2092" r:id="rId3"/>
    <p:sldId id="2091" r:id="rId4"/>
    <p:sldId id="2095" r:id="rId5"/>
    <p:sldId id="2093" r:id="rId6"/>
    <p:sldId id="2094" r:id="rId7"/>
    <p:sldId id="2097" r:id="rId8"/>
    <p:sldId id="2096" r:id="rId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724" autoAdjust="0"/>
  </p:normalViewPr>
  <p:slideViewPr>
    <p:cSldViewPr snapToGrid="0">
      <p:cViewPr varScale="1">
        <p:scale>
          <a:sx n="95" d="100"/>
          <a:sy n="95" d="100"/>
        </p:scale>
        <p:origin x="1194"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ffer Østergaard Carstens" userId="5d542c86-40b2-4e4f-ab37-dc2fab4fc46a" providerId="ADAL" clId="{2229DCCF-F8F7-4152-9CAB-C5DA5C4C0833}"/>
    <pc:docChg chg="undo custSel addSld modSld">
      <pc:chgData name="Christoffer Østergaard Carstens" userId="5d542c86-40b2-4e4f-ab37-dc2fab4fc46a" providerId="ADAL" clId="{2229DCCF-F8F7-4152-9CAB-C5DA5C4C0833}" dt="2024-04-05T08:43:57.722" v="471" actId="20577"/>
      <pc:docMkLst>
        <pc:docMk/>
      </pc:docMkLst>
      <pc:sldChg chg="addSp modSp mod setBg">
        <pc:chgData name="Christoffer Østergaard Carstens" userId="5d542c86-40b2-4e4f-ab37-dc2fab4fc46a" providerId="ADAL" clId="{2229DCCF-F8F7-4152-9CAB-C5DA5C4C0833}" dt="2024-04-05T07:18:32.723" v="1" actId="26606"/>
        <pc:sldMkLst>
          <pc:docMk/>
          <pc:sldMk cId="834824033" sldId="256"/>
        </pc:sldMkLst>
        <pc:spChg chg="mod">
          <ac:chgData name="Christoffer Østergaard Carstens" userId="5d542c86-40b2-4e4f-ab37-dc2fab4fc46a" providerId="ADAL" clId="{2229DCCF-F8F7-4152-9CAB-C5DA5C4C0833}" dt="2024-04-05T07:18:32.723" v="1" actId="26606"/>
          <ac:spMkLst>
            <pc:docMk/>
            <pc:sldMk cId="834824033" sldId="256"/>
            <ac:spMk id="2" creationId="{CF317B45-C707-4F78-A046-9DB5738B0282}"/>
          </ac:spMkLst>
        </pc:spChg>
        <pc:spChg chg="ord">
          <ac:chgData name="Christoffer Østergaard Carstens" userId="5d542c86-40b2-4e4f-ab37-dc2fab4fc46a" providerId="ADAL" clId="{2229DCCF-F8F7-4152-9CAB-C5DA5C4C0833}" dt="2024-04-05T07:18:32.723" v="1" actId="26606"/>
          <ac:spMkLst>
            <pc:docMk/>
            <pc:sldMk cId="834824033" sldId="256"/>
            <ac:spMk id="3" creationId="{2BD1ADD5-3195-477A-8ECD-87E36024A17E}"/>
          </ac:spMkLst>
        </pc:spChg>
        <pc:spChg chg="mod">
          <ac:chgData name="Christoffer Østergaard Carstens" userId="5d542c86-40b2-4e4f-ab37-dc2fab4fc46a" providerId="ADAL" clId="{2229DCCF-F8F7-4152-9CAB-C5DA5C4C0833}" dt="2024-04-05T07:18:32.723" v="1" actId="26606"/>
          <ac:spMkLst>
            <pc:docMk/>
            <pc:sldMk cId="834824033" sldId="256"/>
            <ac:spMk id="4" creationId="{D6BE36DA-1470-4DEC-998F-1FB0B21AFE03}"/>
          </ac:spMkLst>
        </pc:spChg>
        <pc:spChg chg="add">
          <ac:chgData name="Christoffer Østergaard Carstens" userId="5d542c86-40b2-4e4f-ab37-dc2fab4fc46a" providerId="ADAL" clId="{2229DCCF-F8F7-4152-9CAB-C5DA5C4C0833}" dt="2024-04-05T07:18:32.723" v="1" actId="26606"/>
          <ac:spMkLst>
            <pc:docMk/>
            <pc:sldMk cId="834824033" sldId="256"/>
            <ac:spMk id="1031" creationId="{DF05ACD0-FF4A-4F8F-B5C5-6A4EBD0D1B38}"/>
          </ac:spMkLst>
        </pc:spChg>
        <pc:spChg chg="add">
          <ac:chgData name="Christoffer Østergaard Carstens" userId="5d542c86-40b2-4e4f-ab37-dc2fab4fc46a" providerId="ADAL" clId="{2229DCCF-F8F7-4152-9CAB-C5DA5C4C0833}" dt="2024-04-05T07:18:32.723" v="1" actId="26606"/>
          <ac:spMkLst>
            <pc:docMk/>
            <pc:sldMk cId="834824033" sldId="256"/>
            <ac:spMk id="1033" creationId="{4C9AFA28-B5ED-4346-9AF7-68A157F16C7E}"/>
          </ac:spMkLst>
        </pc:spChg>
        <pc:picChg chg="add mod">
          <ac:chgData name="Christoffer Østergaard Carstens" userId="5d542c86-40b2-4e4f-ab37-dc2fab4fc46a" providerId="ADAL" clId="{2229DCCF-F8F7-4152-9CAB-C5DA5C4C0833}" dt="2024-04-05T07:18:32.723" v="1" actId="26606"/>
          <ac:picMkLst>
            <pc:docMk/>
            <pc:sldMk cId="834824033" sldId="256"/>
            <ac:picMk id="1026" creationId="{9C75A23E-77DA-551C-7EA2-3E79760F653E}"/>
          </ac:picMkLst>
        </pc:picChg>
      </pc:sldChg>
      <pc:sldChg chg="modSp mod">
        <pc:chgData name="Christoffer Østergaard Carstens" userId="5d542c86-40b2-4e4f-ab37-dc2fab4fc46a" providerId="ADAL" clId="{2229DCCF-F8F7-4152-9CAB-C5DA5C4C0833}" dt="2024-04-05T08:43:57.722" v="471" actId="20577"/>
        <pc:sldMkLst>
          <pc:docMk/>
          <pc:sldMk cId="1064144088" sldId="268"/>
        </pc:sldMkLst>
        <pc:spChg chg="mod">
          <ac:chgData name="Christoffer Østergaard Carstens" userId="5d542c86-40b2-4e4f-ab37-dc2fab4fc46a" providerId="ADAL" clId="{2229DCCF-F8F7-4152-9CAB-C5DA5C4C0833}" dt="2024-04-05T08:43:57.722" v="471" actId="20577"/>
          <ac:spMkLst>
            <pc:docMk/>
            <pc:sldMk cId="1064144088" sldId="268"/>
            <ac:spMk id="3" creationId="{A3E8636E-D428-64D0-52FE-B19A99CE16C4}"/>
          </ac:spMkLst>
        </pc:spChg>
      </pc:sldChg>
      <pc:sldChg chg="addSp modSp new mod setBg">
        <pc:chgData name="Christoffer Østergaard Carstens" userId="5d542c86-40b2-4e4f-ab37-dc2fab4fc46a" providerId="ADAL" clId="{2229DCCF-F8F7-4152-9CAB-C5DA5C4C0833}" dt="2024-04-05T07:19:59.604" v="38" actId="26606"/>
        <pc:sldMkLst>
          <pc:docMk/>
          <pc:sldMk cId="811772887" sldId="275"/>
        </pc:sldMkLst>
        <pc:spChg chg="mod">
          <ac:chgData name="Christoffer Østergaard Carstens" userId="5d542c86-40b2-4e4f-ab37-dc2fab4fc46a" providerId="ADAL" clId="{2229DCCF-F8F7-4152-9CAB-C5DA5C4C0833}" dt="2024-04-05T07:19:59.604" v="38" actId="26606"/>
          <ac:spMkLst>
            <pc:docMk/>
            <pc:sldMk cId="811772887" sldId="275"/>
            <ac:spMk id="2" creationId="{3E0BD4D9-9BAF-05E2-EAB4-8243D9C63E9E}"/>
          </ac:spMkLst>
        </pc:spChg>
        <pc:spChg chg="mod">
          <ac:chgData name="Christoffer Østergaard Carstens" userId="5d542c86-40b2-4e4f-ab37-dc2fab4fc46a" providerId="ADAL" clId="{2229DCCF-F8F7-4152-9CAB-C5DA5C4C0833}" dt="2024-04-05T07:19:59.604" v="38" actId="26606"/>
          <ac:spMkLst>
            <pc:docMk/>
            <pc:sldMk cId="811772887" sldId="275"/>
            <ac:spMk id="3" creationId="{F44994BC-A077-8CB0-F492-0F237E3563AF}"/>
          </ac:spMkLst>
        </pc:spChg>
        <pc:spChg chg="add">
          <ac:chgData name="Christoffer Østergaard Carstens" userId="5d542c86-40b2-4e4f-ab37-dc2fab4fc46a" providerId="ADAL" clId="{2229DCCF-F8F7-4152-9CAB-C5DA5C4C0833}" dt="2024-04-05T07:19:59.604" v="38" actId="26606"/>
          <ac:spMkLst>
            <pc:docMk/>
            <pc:sldMk cId="811772887" sldId="275"/>
            <ac:spMk id="2055" creationId="{23D09407-53BC-485E-B4CE-BC5E4FC4B25B}"/>
          </ac:spMkLst>
        </pc:spChg>
        <pc:spChg chg="add">
          <ac:chgData name="Christoffer Østergaard Carstens" userId="5d542c86-40b2-4e4f-ab37-dc2fab4fc46a" providerId="ADAL" clId="{2229DCCF-F8F7-4152-9CAB-C5DA5C4C0833}" dt="2024-04-05T07:19:59.604" v="38" actId="26606"/>
          <ac:spMkLst>
            <pc:docMk/>
            <pc:sldMk cId="811772887" sldId="275"/>
            <ac:spMk id="2057" creationId="{921DB988-49FC-4608-B0A2-E2F3A4019041}"/>
          </ac:spMkLst>
        </pc:spChg>
        <pc:grpChg chg="add">
          <ac:chgData name="Christoffer Østergaard Carstens" userId="5d542c86-40b2-4e4f-ab37-dc2fab4fc46a" providerId="ADAL" clId="{2229DCCF-F8F7-4152-9CAB-C5DA5C4C0833}" dt="2024-04-05T07:19:59.604" v="38" actId="26606"/>
          <ac:grpSpMkLst>
            <pc:docMk/>
            <pc:sldMk cId="811772887" sldId="275"/>
            <ac:grpSpMk id="2059" creationId="{E9B930FD-8671-4C4C-ADCF-73AC1D0CD417}"/>
          </ac:grpSpMkLst>
        </pc:grpChg>
        <pc:grpChg chg="add">
          <ac:chgData name="Christoffer Østergaard Carstens" userId="5d542c86-40b2-4e4f-ab37-dc2fab4fc46a" providerId="ADAL" clId="{2229DCCF-F8F7-4152-9CAB-C5DA5C4C0833}" dt="2024-04-05T07:19:59.604" v="38" actId="26606"/>
          <ac:grpSpMkLst>
            <pc:docMk/>
            <pc:sldMk cId="811772887" sldId="275"/>
            <ac:grpSpMk id="2065" creationId="{383C2651-AE0C-4AE4-8725-E2F9414FE219}"/>
          </ac:grpSpMkLst>
        </pc:grpChg>
        <pc:picChg chg="add mod">
          <ac:chgData name="Christoffer Østergaard Carstens" userId="5d542c86-40b2-4e4f-ab37-dc2fab4fc46a" providerId="ADAL" clId="{2229DCCF-F8F7-4152-9CAB-C5DA5C4C0833}" dt="2024-04-05T07:19:59.604" v="38" actId="26606"/>
          <ac:picMkLst>
            <pc:docMk/>
            <pc:sldMk cId="811772887" sldId="275"/>
            <ac:picMk id="2050" creationId="{51C5627E-A63D-D426-D593-0B7810AF4815}"/>
          </ac:picMkLst>
        </pc:picChg>
      </pc:sldChg>
      <pc:sldChg chg="modSp new mod">
        <pc:chgData name="Christoffer Østergaard Carstens" userId="5d542c86-40b2-4e4f-ab37-dc2fab4fc46a" providerId="ADAL" clId="{2229DCCF-F8F7-4152-9CAB-C5DA5C4C0833}" dt="2024-04-05T08:43:14.755" v="470" actId="20577"/>
        <pc:sldMkLst>
          <pc:docMk/>
          <pc:sldMk cId="2570099461" sldId="276"/>
        </pc:sldMkLst>
        <pc:spChg chg="mod">
          <ac:chgData name="Christoffer Østergaard Carstens" userId="5d542c86-40b2-4e4f-ab37-dc2fab4fc46a" providerId="ADAL" clId="{2229DCCF-F8F7-4152-9CAB-C5DA5C4C0833}" dt="2024-04-05T07:20:04.719" v="49" actId="20577"/>
          <ac:spMkLst>
            <pc:docMk/>
            <pc:sldMk cId="2570099461" sldId="276"/>
            <ac:spMk id="2" creationId="{2A8AC1BF-4F5B-D7EC-10EA-AE1FD6B9439E}"/>
          </ac:spMkLst>
        </pc:spChg>
        <pc:spChg chg="mod">
          <ac:chgData name="Christoffer Østergaard Carstens" userId="5d542c86-40b2-4e4f-ab37-dc2fab4fc46a" providerId="ADAL" clId="{2229DCCF-F8F7-4152-9CAB-C5DA5C4C0833}" dt="2024-04-05T08:43:14.755" v="470" actId="20577"/>
          <ac:spMkLst>
            <pc:docMk/>
            <pc:sldMk cId="2570099461" sldId="276"/>
            <ac:spMk id="3" creationId="{410BEDC4-B01F-762F-7BDA-D781F39F175B}"/>
          </ac:spMkLst>
        </pc:spChg>
      </pc:sldChg>
      <pc:sldChg chg="modSp new mod">
        <pc:chgData name="Christoffer Østergaard Carstens" userId="5d542c86-40b2-4e4f-ab37-dc2fab4fc46a" providerId="ADAL" clId="{2229DCCF-F8F7-4152-9CAB-C5DA5C4C0833}" dt="2024-04-05T07:21:40.906" v="324" actId="20577"/>
        <pc:sldMkLst>
          <pc:docMk/>
          <pc:sldMk cId="3919145358" sldId="277"/>
        </pc:sldMkLst>
        <pc:spChg chg="mod">
          <ac:chgData name="Christoffer Østergaard Carstens" userId="5d542c86-40b2-4e4f-ab37-dc2fab4fc46a" providerId="ADAL" clId="{2229DCCF-F8F7-4152-9CAB-C5DA5C4C0833}" dt="2024-04-05T07:21:40.906" v="324" actId="20577"/>
          <ac:spMkLst>
            <pc:docMk/>
            <pc:sldMk cId="3919145358" sldId="277"/>
            <ac:spMk id="2" creationId="{36F541A9-D891-BCE6-E27E-8754CA2CBABA}"/>
          </ac:spMkLst>
        </pc:spChg>
        <pc:spChg chg="mod">
          <ac:chgData name="Christoffer Østergaard Carstens" userId="5d542c86-40b2-4e4f-ab37-dc2fab4fc46a" providerId="ADAL" clId="{2229DCCF-F8F7-4152-9CAB-C5DA5C4C0833}" dt="2024-04-05T07:21:32.189" v="287" actId="27636"/>
          <ac:spMkLst>
            <pc:docMk/>
            <pc:sldMk cId="3919145358" sldId="277"/>
            <ac:spMk id="3" creationId="{E7B132B9-71D4-DAFC-F810-514281ACF2FC}"/>
          </ac:spMkLst>
        </pc:spChg>
      </pc:sldChg>
      <pc:sldChg chg="addSp delSp modSp new mod setBg">
        <pc:chgData name="Christoffer Østergaard Carstens" userId="5d542c86-40b2-4e4f-ab37-dc2fab4fc46a" providerId="ADAL" clId="{2229DCCF-F8F7-4152-9CAB-C5DA5C4C0833}" dt="2024-04-05T07:24:38.649" v="417" actId="26606"/>
        <pc:sldMkLst>
          <pc:docMk/>
          <pc:sldMk cId="1072421207" sldId="278"/>
        </pc:sldMkLst>
        <pc:spChg chg="mod">
          <ac:chgData name="Christoffer Østergaard Carstens" userId="5d542c86-40b2-4e4f-ab37-dc2fab4fc46a" providerId="ADAL" clId="{2229DCCF-F8F7-4152-9CAB-C5DA5C4C0833}" dt="2024-04-05T07:24:38.649" v="417" actId="26606"/>
          <ac:spMkLst>
            <pc:docMk/>
            <pc:sldMk cId="1072421207" sldId="278"/>
            <ac:spMk id="2" creationId="{27D64322-0193-52FD-F6EF-B68D85B06BE1}"/>
          </ac:spMkLst>
        </pc:spChg>
        <pc:spChg chg="mod">
          <ac:chgData name="Christoffer Østergaard Carstens" userId="5d542c86-40b2-4e4f-ab37-dc2fab4fc46a" providerId="ADAL" clId="{2229DCCF-F8F7-4152-9CAB-C5DA5C4C0833}" dt="2024-04-05T07:24:38.649" v="417" actId="26606"/>
          <ac:spMkLst>
            <pc:docMk/>
            <pc:sldMk cId="1072421207" sldId="278"/>
            <ac:spMk id="3" creationId="{56CD325B-CD62-06B5-65D7-8E6AF17FFC26}"/>
          </ac:spMkLst>
        </pc:spChg>
        <pc:spChg chg="add del">
          <ac:chgData name="Christoffer Østergaard Carstens" userId="5d542c86-40b2-4e4f-ab37-dc2fab4fc46a" providerId="ADAL" clId="{2229DCCF-F8F7-4152-9CAB-C5DA5C4C0833}" dt="2024-04-05T07:24:38.649" v="417" actId="26606"/>
          <ac:spMkLst>
            <pc:docMk/>
            <pc:sldMk cId="1072421207" sldId="278"/>
            <ac:spMk id="10" creationId="{EDDBB197-D710-4A4F-A9CA-FD2177498BE8}"/>
          </ac:spMkLst>
        </pc:spChg>
        <pc:spChg chg="add del">
          <ac:chgData name="Christoffer Østergaard Carstens" userId="5d542c86-40b2-4e4f-ab37-dc2fab4fc46a" providerId="ADAL" clId="{2229DCCF-F8F7-4152-9CAB-C5DA5C4C0833}" dt="2024-04-05T07:24:38.649" v="417" actId="26606"/>
          <ac:spMkLst>
            <pc:docMk/>
            <pc:sldMk cId="1072421207" sldId="278"/>
            <ac:spMk id="12" creationId="{975D1CFA-2CDB-4B64-BD9F-85744E8DA12F}"/>
          </ac:spMkLst>
        </pc:spChg>
        <pc:grpChg chg="add del">
          <ac:chgData name="Christoffer Østergaard Carstens" userId="5d542c86-40b2-4e4f-ab37-dc2fab4fc46a" providerId="ADAL" clId="{2229DCCF-F8F7-4152-9CAB-C5DA5C4C0833}" dt="2024-04-05T07:24:38.649" v="417" actId="26606"/>
          <ac:grpSpMkLst>
            <pc:docMk/>
            <pc:sldMk cId="1072421207" sldId="278"/>
            <ac:grpSpMk id="14" creationId="{25EE5136-01F1-466C-962D-BA9B4C6757AA}"/>
          </ac:grpSpMkLst>
        </pc:grpChg>
        <pc:picChg chg="add del">
          <ac:chgData name="Christoffer Østergaard Carstens" userId="5d542c86-40b2-4e4f-ab37-dc2fab4fc46a" providerId="ADAL" clId="{2229DCCF-F8F7-4152-9CAB-C5DA5C4C0833}" dt="2024-04-05T07:24:38.649" v="417" actId="26606"/>
          <ac:picMkLst>
            <pc:docMk/>
            <pc:sldMk cId="1072421207" sldId="278"/>
            <ac:picMk id="7" creationId="{872EC5C5-98FF-4039-5621-7D640658643D}"/>
          </ac:picMkLst>
        </pc:picChg>
      </pc:sldChg>
      <pc:sldChg chg="modSp new mod">
        <pc:chgData name="Christoffer Østergaard Carstens" userId="5d542c86-40b2-4e4f-ab37-dc2fab4fc46a" providerId="ADAL" clId="{2229DCCF-F8F7-4152-9CAB-C5DA5C4C0833}" dt="2024-04-05T07:26:27.983" v="460" actId="27636"/>
        <pc:sldMkLst>
          <pc:docMk/>
          <pc:sldMk cId="2418246606" sldId="279"/>
        </pc:sldMkLst>
        <pc:spChg chg="mod">
          <ac:chgData name="Christoffer Østergaard Carstens" userId="5d542c86-40b2-4e4f-ab37-dc2fab4fc46a" providerId="ADAL" clId="{2229DCCF-F8F7-4152-9CAB-C5DA5C4C0833}" dt="2024-04-05T07:26:10.608" v="451" actId="20577"/>
          <ac:spMkLst>
            <pc:docMk/>
            <pc:sldMk cId="2418246606" sldId="279"/>
            <ac:spMk id="2" creationId="{65394383-B83F-064C-CC44-DF1CBD055F77}"/>
          </ac:spMkLst>
        </pc:spChg>
        <pc:spChg chg="mod">
          <ac:chgData name="Christoffer Østergaard Carstens" userId="5d542c86-40b2-4e4f-ab37-dc2fab4fc46a" providerId="ADAL" clId="{2229DCCF-F8F7-4152-9CAB-C5DA5C4C0833}" dt="2024-04-05T07:26:27.983" v="460" actId="27636"/>
          <ac:spMkLst>
            <pc:docMk/>
            <pc:sldMk cId="2418246606" sldId="279"/>
            <ac:spMk id="3" creationId="{0AFCE62A-0B74-C3A2-3764-826484BB527D}"/>
          </ac:spMkLst>
        </pc:spChg>
      </pc:sldChg>
    </pc:docChg>
  </pc:docChgLst>
  <pc:docChgLst>
    <pc:chgData name="Christoffer Østergaard Carstens" userId="5d542c86-40b2-4e4f-ab37-dc2fab4fc46a" providerId="ADAL" clId="{6DB64A37-C260-45BC-ADEB-51AAEC29AB67}"/>
    <pc:docChg chg="undo redo custSel addSld delSld modSld">
      <pc:chgData name="Christoffer Østergaard Carstens" userId="5d542c86-40b2-4e4f-ab37-dc2fab4fc46a" providerId="ADAL" clId="{6DB64A37-C260-45BC-ADEB-51AAEC29AB67}" dt="2024-08-15T09:09:33.496" v="1134" actId="47"/>
      <pc:docMkLst>
        <pc:docMk/>
      </pc:docMkLst>
      <pc:sldChg chg="del">
        <pc:chgData name="Christoffer Østergaard Carstens" userId="5d542c86-40b2-4e4f-ab37-dc2fab4fc46a" providerId="ADAL" clId="{6DB64A37-C260-45BC-ADEB-51AAEC29AB67}" dt="2024-08-14T11:01:58.754" v="0" actId="47"/>
        <pc:sldMkLst>
          <pc:docMk/>
          <pc:sldMk cId="87434401" sldId="280"/>
        </pc:sldMkLst>
      </pc:sldChg>
      <pc:sldChg chg="del">
        <pc:chgData name="Christoffer Østergaard Carstens" userId="5d542c86-40b2-4e4f-ab37-dc2fab4fc46a" providerId="ADAL" clId="{6DB64A37-C260-45BC-ADEB-51AAEC29AB67}" dt="2024-08-14T11:02:22.091" v="93" actId="47"/>
        <pc:sldMkLst>
          <pc:docMk/>
          <pc:sldMk cId="3837207226" sldId="281"/>
        </pc:sldMkLst>
      </pc:sldChg>
      <pc:sldChg chg="del">
        <pc:chgData name="Christoffer Østergaard Carstens" userId="5d542c86-40b2-4e4f-ab37-dc2fab4fc46a" providerId="ADAL" clId="{6DB64A37-C260-45BC-ADEB-51AAEC29AB67}" dt="2024-08-14T11:02:21.352" v="92" actId="47"/>
        <pc:sldMkLst>
          <pc:docMk/>
          <pc:sldMk cId="3977810046" sldId="282"/>
        </pc:sldMkLst>
      </pc:sldChg>
      <pc:sldChg chg="add del">
        <pc:chgData name="Christoffer Østergaard Carstens" userId="5d542c86-40b2-4e4f-ab37-dc2fab4fc46a" providerId="ADAL" clId="{6DB64A37-C260-45BC-ADEB-51AAEC29AB67}" dt="2024-08-14T11:02:33.848" v="97" actId="47"/>
        <pc:sldMkLst>
          <pc:docMk/>
          <pc:sldMk cId="3084233214" sldId="283"/>
        </pc:sldMkLst>
      </pc:sldChg>
      <pc:sldChg chg="modSp del mod">
        <pc:chgData name="Christoffer Østergaard Carstens" userId="5d542c86-40b2-4e4f-ab37-dc2fab4fc46a" providerId="ADAL" clId="{6DB64A37-C260-45BC-ADEB-51AAEC29AB67}" dt="2024-08-14T11:03:00.035" v="111" actId="47"/>
        <pc:sldMkLst>
          <pc:docMk/>
          <pc:sldMk cId="2353579703" sldId="284"/>
        </pc:sldMkLst>
        <pc:spChg chg="mod">
          <ac:chgData name="Christoffer Østergaard Carstens" userId="5d542c86-40b2-4e4f-ab37-dc2fab4fc46a" providerId="ADAL" clId="{6DB64A37-C260-45BC-ADEB-51AAEC29AB67}" dt="2024-08-14T11:02:58.449" v="110" actId="20577"/>
          <ac:spMkLst>
            <pc:docMk/>
            <pc:sldMk cId="2353579703" sldId="284"/>
            <ac:spMk id="3" creationId="{BD849879-240E-56F2-7158-82053B8D67FB}"/>
          </ac:spMkLst>
        </pc:spChg>
      </pc:sldChg>
      <pc:sldChg chg="del">
        <pc:chgData name="Christoffer Østergaard Carstens" userId="5d542c86-40b2-4e4f-ab37-dc2fab4fc46a" providerId="ADAL" clId="{6DB64A37-C260-45BC-ADEB-51AAEC29AB67}" dt="2024-08-14T11:03:03.210" v="121" actId="47"/>
        <pc:sldMkLst>
          <pc:docMk/>
          <pc:sldMk cId="492833624" sldId="1886"/>
        </pc:sldMkLst>
      </pc:sldChg>
      <pc:sldChg chg="del">
        <pc:chgData name="Christoffer Østergaard Carstens" userId="5d542c86-40b2-4e4f-ab37-dc2fab4fc46a" providerId="ADAL" clId="{6DB64A37-C260-45BC-ADEB-51AAEC29AB67}" dt="2024-08-14T11:03:01.268" v="112" actId="47"/>
        <pc:sldMkLst>
          <pc:docMk/>
          <pc:sldMk cId="1974635806" sldId="1887"/>
        </pc:sldMkLst>
      </pc:sldChg>
      <pc:sldChg chg="del">
        <pc:chgData name="Christoffer Østergaard Carstens" userId="5d542c86-40b2-4e4f-ab37-dc2fab4fc46a" providerId="ADAL" clId="{6DB64A37-C260-45BC-ADEB-51AAEC29AB67}" dt="2024-08-14T11:03:02.007" v="115" actId="47"/>
        <pc:sldMkLst>
          <pc:docMk/>
          <pc:sldMk cId="317795131" sldId="1941"/>
        </pc:sldMkLst>
      </pc:sldChg>
      <pc:sldChg chg="del">
        <pc:chgData name="Christoffer Østergaard Carstens" userId="5d542c86-40b2-4e4f-ab37-dc2fab4fc46a" providerId="ADAL" clId="{6DB64A37-C260-45BC-ADEB-51AAEC29AB67}" dt="2024-08-14T11:03:02.154" v="116" actId="47"/>
        <pc:sldMkLst>
          <pc:docMk/>
          <pc:sldMk cId="142729366" sldId="1942"/>
        </pc:sldMkLst>
      </pc:sldChg>
      <pc:sldChg chg="del">
        <pc:chgData name="Christoffer Østergaard Carstens" userId="5d542c86-40b2-4e4f-ab37-dc2fab4fc46a" providerId="ADAL" clId="{6DB64A37-C260-45BC-ADEB-51AAEC29AB67}" dt="2024-08-14T11:03:01.854" v="114" actId="47"/>
        <pc:sldMkLst>
          <pc:docMk/>
          <pc:sldMk cId="553773077" sldId="1943"/>
        </pc:sldMkLst>
      </pc:sldChg>
      <pc:sldChg chg="del">
        <pc:chgData name="Christoffer Østergaard Carstens" userId="5d542c86-40b2-4e4f-ab37-dc2fab4fc46a" providerId="ADAL" clId="{6DB64A37-C260-45BC-ADEB-51AAEC29AB67}" dt="2024-08-14T11:03:02.294" v="117" actId="47"/>
        <pc:sldMkLst>
          <pc:docMk/>
          <pc:sldMk cId="3528212237" sldId="1945"/>
        </pc:sldMkLst>
      </pc:sldChg>
      <pc:sldChg chg="del">
        <pc:chgData name="Christoffer Østergaard Carstens" userId="5d542c86-40b2-4e4f-ab37-dc2fab4fc46a" providerId="ADAL" clId="{6DB64A37-C260-45BC-ADEB-51AAEC29AB67}" dt="2024-08-14T11:03:03.372" v="122" actId="47"/>
        <pc:sldMkLst>
          <pc:docMk/>
          <pc:sldMk cId="2969306667" sldId="1947"/>
        </pc:sldMkLst>
      </pc:sldChg>
      <pc:sldChg chg="del">
        <pc:chgData name="Christoffer Østergaard Carstens" userId="5d542c86-40b2-4e4f-ab37-dc2fab4fc46a" providerId="ADAL" clId="{6DB64A37-C260-45BC-ADEB-51AAEC29AB67}" dt="2024-08-14T11:03:02.424" v="118" actId="47"/>
        <pc:sldMkLst>
          <pc:docMk/>
          <pc:sldMk cId="1078496481" sldId="1991"/>
        </pc:sldMkLst>
      </pc:sldChg>
      <pc:sldChg chg="del">
        <pc:chgData name="Christoffer Østergaard Carstens" userId="5d542c86-40b2-4e4f-ab37-dc2fab4fc46a" providerId="ADAL" clId="{6DB64A37-C260-45BC-ADEB-51AAEC29AB67}" dt="2024-08-14T11:03:03.642" v="123" actId="47"/>
        <pc:sldMkLst>
          <pc:docMk/>
          <pc:sldMk cId="2625723757" sldId="1992"/>
        </pc:sldMkLst>
      </pc:sldChg>
      <pc:sldChg chg="del">
        <pc:chgData name="Christoffer Østergaard Carstens" userId="5d542c86-40b2-4e4f-ab37-dc2fab4fc46a" providerId="ADAL" clId="{6DB64A37-C260-45BC-ADEB-51AAEC29AB67}" dt="2024-08-14T11:03:01.658" v="113" actId="47"/>
        <pc:sldMkLst>
          <pc:docMk/>
          <pc:sldMk cId="269560455" sldId="2027"/>
        </pc:sldMkLst>
      </pc:sldChg>
      <pc:sldChg chg="del">
        <pc:chgData name="Christoffer Østergaard Carstens" userId="5d542c86-40b2-4e4f-ab37-dc2fab4fc46a" providerId="ADAL" clId="{6DB64A37-C260-45BC-ADEB-51AAEC29AB67}" dt="2024-08-14T11:03:03.087" v="120" actId="47"/>
        <pc:sldMkLst>
          <pc:docMk/>
          <pc:sldMk cId="1961008323" sldId="2028"/>
        </pc:sldMkLst>
      </pc:sldChg>
      <pc:sldChg chg="del">
        <pc:chgData name="Christoffer Østergaard Carstens" userId="5d542c86-40b2-4e4f-ab37-dc2fab4fc46a" providerId="ADAL" clId="{6DB64A37-C260-45BC-ADEB-51AAEC29AB67}" dt="2024-08-14T11:03:02.925" v="119" actId="47"/>
        <pc:sldMkLst>
          <pc:docMk/>
          <pc:sldMk cId="3208075478" sldId="2029"/>
        </pc:sldMkLst>
      </pc:sldChg>
      <pc:sldChg chg="addSp delSp modSp new mod setBg addAnim">
        <pc:chgData name="Christoffer Østergaard Carstens" userId="5d542c86-40b2-4e4f-ab37-dc2fab4fc46a" providerId="ADAL" clId="{6DB64A37-C260-45BC-ADEB-51AAEC29AB67}" dt="2024-08-15T08:18:56.808" v="1077" actId="1076"/>
        <pc:sldMkLst>
          <pc:docMk/>
          <pc:sldMk cId="1698665380" sldId="2030"/>
        </pc:sldMkLst>
        <pc:spChg chg="mod">
          <ac:chgData name="Christoffer Østergaard Carstens" userId="5d542c86-40b2-4e4f-ab37-dc2fab4fc46a" providerId="ADAL" clId="{6DB64A37-C260-45BC-ADEB-51AAEC29AB67}" dt="2024-08-15T08:18:52.018" v="1076" actId="14100"/>
          <ac:spMkLst>
            <pc:docMk/>
            <pc:sldMk cId="1698665380" sldId="2030"/>
            <ac:spMk id="2" creationId="{8D7B73C6-ED70-4F46-EFB2-55E4B97780E4}"/>
          </ac:spMkLst>
        </pc:spChg>
        <pc:spChg chg="mod">
          <ac:chgData name="Christoffer Østergaard Carstens" userId="5d542c86-40b2-4e4f-ab37-dc2fab4fc46a" providerId="ADAL" clId="{6DB64A37-C260-45BC-ADEB-51AAEC29AB67}" dt="2024-08-15T08:18:56.808" v="1077" actId="1076"/>
          <ac:spMkLst>
            <pc:docMk/>
            <pc:sldMk cId="1698665380" sldId="2030"/>
            <ac:spMk id="3" creationId="{34E4EC69-0ED7-871A-23EC-E04B08DB6E82}"/>
          </ac:spMkLst>
        </pc:spChg>
        <pc:spChg chg="add del">
          <ac:chgData name="Christoffer Østergaard Carstens" userId="5d542c86-40b2-4e4f-ab37-dc2fab4fc46a" providerId="ADAL" clId="{6DB64A37-C260-45BC-ADEB-51AAEC29AB67}" dt="2024-08-15T08:18:42.029" v="1072" actId="26606"/>
          <ac:spMkLst>
            <pc:docMk/>
            <pc:sldMk cId="1698665380" sldId="2030"/>
            <ac:spMk id="8" creationId="{943CAA20-3569-4189-9E48-239A229A86CA}"/>
          </ac:spMkLst>
        </pc:spChg>
        <pc:spChg chg="add del">
          <ac:chgData name="Christoffer Østergaard Carstens" userId="5d542c86-40b2-4e4f-ab37-dc2fab4fc46a" providerId="ADAL" clId="{6DB64A37-C260-45BC-ADEB-51AAEC29AB67}" dt="2024-08-15T08:18:42.029" v="1072" actId="26606"/>
          <ac:spMkLst>
            <pc:docMk/>
            <pc:sldMk cId="1698665380" sldId="2030"/>
            <ac:spMk id="10" creationId="{DA542B6D-E775-4832-91DC-2D20F857813A}"/>
          </ac:spMkLst>
        </pc:spChg>
        <pc:spChg chg="add del">
          <ac:chgData name="Christoffer Østergaard Carstens" userId="5d542c86-40b2-4e4f-ab37-dc2fab4fc46a" providerId="ADAL" clId="{6DB64A37-C260-45BC-ADEB-51AAEC29AB67}" dt="2024-08-15T08:18:42.023" v="1071" actId="26606"/>
          <ac:spMkLst>
            <pc:docMk/>
            <pc:sldMk cId="1698665380" sldId="2030"/>
            <ac:spMk id="9223" creationId="{026A84AF-6F58-471A-BF1F-10D8C03511C4}"/>
          </ac:spMkLst>
        </pc:spChg>
        <pc:spChg chg="add">
          <ac:chgData name="Christoffer Østergaard Carstens" userId="5d542c86-40b2-4e4f-ab37-dc2fab4fc46a" providerId="ADAL" clId="{6DB64A37-C260-45BC-ADEB-51AAEC29AB67}" dt="2024-08-15T08:18:42.029" v="1072" actId="26606"/>
          <ac:spMkLst>
            <pc:docMk/>
            <pc:sldMk cId="1698665380" sldId="2030"/>
            <ac:spMk id="9225" creationId="{48B13CA8-CBEA-4805-955D-CEBE32236560}"/>
          </ac:spMkLst>
        </pc:spChg>
        <pc:spChg chg="add">
          <ac:chgData name="Christoffer Østergaard Carstens" userId="5d542c86-40b2-4e4f-ab37-dc2fab4fc46a" providerId="ADAL" clId="{6DB64A37-C260-45BC-ADEB-51AAEC29AB67}" dt="2024-08-15T08:18:42.029" v="1072" actId="26606"/>
          <ac:spMkLst>
            <pc:docMk/>
            <pc:sldMk cId="1698665380" sldId="2030"/>
            <ac:spMk id="9226" creationId="{9D768B77-8742-43A0-AF16-6AC4D378E482}"/>
          </ac:spMkLst>
        </pc:spChg>
        <pc:picChg chg="add mod">
          <ac:chgData name="Christoffer Østergaard Carstens" userId="5d542c86-40b2-4e4f-ab37-dc2fab4fc46a" providerId="ADAL" clId="{6DB64A37-C260-45BC-ADEB-51AAEC29AB67}" dt="2024-08-15T08:18:42.029" v="1072" actId="26606"/>
          <ac:picMkLst>
            <pc:docMk/>
            <pc:sldMk cId="1698665380" sldId="2030"/>
            <ac:picMk id="9218" creationId="{DED7709C-EC37-7FDE-C296-88E3BA7AF8CB}"/>
          </ac:picMkLst>
        </pc:picChg>
      </pc:sldChg>
      <pc:sldChg chg="addSp modSp new mod setBg">
        <pc:chgData name="Christoffer Østergaard Carstens" userId="5d542c86-40b2-4e4f-ab37-dc2fab4fc46a" providerId="ADAL" clId="{6DB64A37-C260-45BC-ADEB-51AAEC29AB67}" dt="2024-08-14T11:08:52.293" v="171" actId="403"/>
        <pc:sldMkLst>
          <pc:docMk/>
          <pc:sldMk cId="1989320345" sldId="2031"/>
        </pc:sldMkLst>
        <pc:spChg chg="mod">
          <ac:chgData name="Christoffer Østergaard Carstens" userId="5d542c86-40b2-4e4f-ab37-dc2fab4fc46a" providerId="ADAL" clId="{6DB64A37-C260-45BC-ADEB-51AAEC29AB67}" dt="2024-08-14T11:08:39.159" v="167" actId="26606"/>
          <ac:spMkLst>
            <pc:docMk/>
            <pc:sldMk cId="1989320345" sldId="2031"/>
            <ac:spMk id="2" creationId="{2D266AD1-471F-DCDB-F9F6-28F1E253C3B5}"/>
          </ac:spMkLst>
        </pc:spChg>
        <pc:spChg chg="mod">
          <ac:chgData name="Christoffer Østergaard Carstens" userId="5d542c86-40b2-4e4f-ab37-dc2fab4fc46a" providerId="ADAL" clId="{6DB64A37-C260-45BC-ADEB-51AAEC29AB67}" dt="2024-08-14T11:08:52.293" v="171" actId="403"/>
          <ac:spMkLst>
            <pc:docMk/>
            <pc:sldMk cId="1989320345" sldId="2031"/>
            <ac:spMk id="3" creationId="{B57BF68E-468A-7095-C2AB-3501F5DAD209}"/>
          </ac:spMkLst>
        </pc:spChg>
        <pc:spChg chg="add">
          <ac:chgData name="Christoffer Østergaard Carstens" userId="5d542c86-40b2-4e4f-ab37-dc2fab4fc46a" providerId="ADAL" clId="{6DB64A37-C260-45BC-ADEB-51AAEC29AB67}" dt="2024-08-14T11:08:39.159" v="167" actId="26606"/>
          <ac:spMkLst>
            <pc:docMk/>
            <pc:sldMk cId="1989320345" sldId="2031"/>
            <ac:spMk id="8" creationId="{777A147A-9ED8-46B4-8660-1B3C2AA880B5}"/>
          </ac:spMkLst>
        </pc:spChg>
        <pc:spChg chg="add">
          <ac:chgData name="Christoffer Østergaard Carstens" userId="5d542c86-40b2-4e4f-ab37-dc2fab4fc46a" providerId="ADAL" clId="{6DB64A37-C260-45BC-ADEB-51AAEC29AB67}" dt="2024-08-14T11:08:39.159" v="167" actId="26606"/>
          <ac:spMkLst>
            <pc:docMk/>
            <pc:sldMk cId="1989320345" sldId="2031"/>
            <ac:spMk id="10" creationId="{5D6C15A0-C087-4593-8414-2B4EC1CDC3DE}"/>
          </ac:spMkLst>
        </pc:spChg>
      </pc:sldChg>
      <pc:sldChg chg="addSp delSp modSp new mod setBg">
        <pc:chgData name="Christoffer Østergaard Carstens" userId="5d542c86-40b2-4e4f-ab37-dc2fab4fc46a" providerId="ADAL" clId="{6DB64A37-C260-45BC-ADEB-51AAEC29AB67}" dt="2024-08-14T11:10:21.583" v="390" actId="26606"/>
        <pc:sldMkLst>
          <pc:docMk/>
          <pc:sldMk cId="2569035964" sldId="2032"/>
        </pc:sldMkLst>
        <pc:spChg chg="mod">
          <ac:chgData name="Christoffer Østergaard Carstens" userId="5d542c86-40b2-4e4f-ab37-dc2fab4fc46a" providerId="ADAL" clId="{6DB64A37-C260-45BC-ADEB-51AAEC29AB67}" dt="2024-08-14T11:10:21.552" v="389" actId="26606"/>
          <ac:spMkLst>
            <pc:docMk/>
            <pc:sldMk cId="2569035964" sldId="2032"/>
            <ac:spMk id="2" creationId="{017236FE-6A5B-9A02-7885-2BC43014CCA4}"/>
          </ac:spMkLst>
        </pc:spChg>
        <pc:spChg chg="del mod">
          <ac:chgData name="Christoffer Østergaard Carstens" userId="5d542c86-40b2-4e4f-ab37-dc2fab4fc46a" providerId="ADAL" clId="{6DB64A37-C260-45BC-ADEB-51AAEC29AB67}" dt="2024-08-14T11:10:21.583" v="390" actId="26606"/>
          <ac:spMkLst>
            <pc:docMk/>
            <pc:sldMk cId="2569035964" sldId="2032"/>
            <ac:spMk id="3" creationId="{B802A564-9BFA-BD1F-D5AA-034FEC3B768C}"/>
          </ac:spMkLst>
        </pc:spChg>
        <pc:spChg chg="add del">
          <ac:chgData name="Christoffer Østergaard Carstens" userId="5d542c86-40b2-4e4f-ab37-dc2fab4fc46a" providerId="ADAL" clId="{6DB64A37-C260-45BC-ADEB-51AAEC29AB67}" dt="2024-08-14T11:10:21.552" v="389" actId="26606"/>
          <ac:spMkLst>
            <pc:docMk/>
            <pc:sldMk cId="2569035964" sldId="2032"/>
            <ac:spMk id="9" creationId="{D009D6D5-DAC2-4A8B-A17A-E206B9012D09}"/>
          </ac:spMkLst>
        </pc:spChg>
        <pc:graphicFrameChg chg="add">
          <ac:chgData name="Christoffer Østergaard Carstens" userId="5d542c86-40b2-4e4f-ab37-dc2fab4fc46a" providerId="ADAL" clId="{6DB64A37-C260-45BC-ADEB-51AAEC29AB67}" dt="2024-08-14T11:10:21.583" v="390" actId="26606"/>
          <ac:graphicFrameMkLst>
            <pc:docMk/>
            <pc:sldMk cId="2569035964" sldId="2032"/>
            <ac:graphicFrameMk id="11" creationId="{74FBE905-F316-68A4-2B47-9B3E403728A2}"/>
          </ac:graphicFrameMkLst>
        </pc:graphicFrameChg>
        <pc:picChg chg="add del">
          <ac:chgData name="Christoffer Østergaard Carstens" userId="5d542c86-40b2-4e4f-ab37-dc2fab4fc46a" providerId="ADAL" clId="{6DB64A37-C260-45BC-ADEB-51AAEC29AB67}" dt="2024-08-14T11:10:21.552" v="389" actId="26606"/>
          <ac:picMkLst>
            <pc:docMk/>
            <pc:sldMk cId="2569035964" sldId="2032"/>
            <ac:picMk id="5" creationId="{0C3E71D9-599C-4A40-6F01-26990DB4D06F}"/>
          </ac:picMkLst>
        </pc:picChg>
      </pc:sldChg>
      <pc:sldChg chg="modSp new mod modNotesTx">
        <pc:chgData name="Christoffer Østergaard Carstens" userId="5d542c86-40b2-4e4f-ab37-dc2fab4fc46a" providerId="ADAL" clId="{6DB64A37-C260-45BC-ADEB-51AAEC29AB67}" dt="2024-08-15T08:12:34.309" v="1036" actId="12"/>
        <pc:sldMkLst>
          <pc:docMk/>
          <pc:sldMk cId="16269026" sldId="2033"/>
        </pc:sldMkLst>
        <pc:spChg chg="mod">
          <ac:chgData name="Christoffer Østergaard Carstens" userId="5d542c86-40b2-4e4f-ab37-dc2fab4fc46a" providerId="ADAL" clId="{6DB64A37-C260-45BC-ADEB-51AAEC29AB67}" dt="2024-08-14T11:13:06.585" v="404" actId="20577"/>
          <ac:spMkLst>
            <pc:docMk/>
            <pc:sldMk cId="16269026" sldId="2033"/>
            <ac:spMk id="2" creationId="{7ABB2230-4324-660B-2534-EBB312AFEADC}"/>
          </ac:spMkLst>
        </pc:spChg>
        <pc:spChg chg="mod">
          <ac:chgData name="Christoffer Østergaard Carstens" userId="5d542c86-40b2-4e4f-ab37-dc2fab4fc46a" providerId="ADAL" clId="{6DB64A37-C260-45BC-ADEB-51AAEC29AB67}" dt="2024-08-15T08:12:34.309" v="1036" actId="12"/>
          <ac:spMkLst>
            <pc:docMk/>
            <pc:sldMk cId="16269026" sldId="2033"/>
            <ac:spMk id="3" creationId="{E0F32FB8-B53B-10AB-912C-19A30EA34015}"/>
          </ac:spMkLst>
        </pc:spChg>
      </pc:sldChg>
      <pc:sldChg chg="addSp modSp new mod setBg">
        <pc:chgData name="Christoffer Østergaard Carstens" userId="5d542c86-40b2-4e4f-ab37-dc2fab4fc46a" providerId="ADAL" clId="{6DB64A37-C260-45BC-ADEB-51AAEC29AB67}" dt="2024-08-14T11:17:07.952" v="568" actId="6549"/>
        <pc:sldMkLst>
          <pc:docMk/>
          <pc:sldMk cId="3662589857" sldId="2034"/>
        </pc:sldMkLst>
        <pc:spChg chg="mod">
          <ac:chgData name="Christoffer Østergaard Carstens" userId="5d542c86-40b2-4e4f-ab37-dc2fab4fc46a" providerId="ADAL" clId="{6DB64A37-C260-45BC-ADEB-51AAEC29AB67}" dt="2024-08-14T11:14:09.185" v="462" actId="26606"/>
          <ac:spMkLst>
            <pc:docMk/>
            <pc:sldMk cId="3662589857" sldId="2034"/>
            <ac:spMk id="2" creationId="{8BC0CCB3-F10C-8CE8-4206-05FF03C63E2E}"/>
          </ac:spMkLst>
        </pc:spChg>
        <pc:spChg chg="mod">
          <ac:chgData name="Christoffer Østergaard Carstens" userId="5d542c86-40b2-4e4f-ab37-dc2fab4fc46a" providerId="ADAL" clId="{6DB64A37-C260-45BC-ADEB-51AAEC29AB67}" dt="2024-08-14T11:17:07.952" v="568" actId="6549"/>
          <ac:spMkLst>
            <pc:docMk/>
            <pc:sldMk cId="3662589857" sldId="2034"/>
            <ac:spMk id="3" creationId="{FDC4BEE0-40BB-D022-86D6-CCAE9F96F31C}"/>
          </ac:spMkLst>
        </pc:spChg>
        <pc:spChg chg="add">
          <ac:chgData name="Christoffer Østergaard Carstens" userId="5d542c86-40b2-4e4f-ab37-dc2fab4fc46a" providerId="ADAL" clId="{6DB64A37-C260-45BC-ADEB-51AAEC29AB67}" dt="2024-08-14T11:14:09.185" v="462" actId="26606"/>
          <ac:spMkLst>
            <pc:docMk/>
            <pc:sldMk cId="3662589857" sldId="2034"/>
            <ac:spMk id="8" creationId="{100EDD19-6802-4EC3-95CE-CFFAB042CFD6}"/>
          </ac:spMkLst>
        </pc:spChg>
        <pc:spChg chg="add">
          <ac:chgData name="Christoffer Østergaard Carstens" userId="5d542c86-40b2-4e4f-ab37-dc2fab4fc46a" providerId="ADAL" clId="{6DB64A37-C260-45BC-ADEB-51AAEC29AB67}" dt="2024-08-14T11:14:09.185" v="462" actId="26606"/>
          <ac:spMkLst>
            <pc:docMk/>
            <pc:sldMk cId="3662589857" sldId="2034"/>
            <ac:spMk id="10" creationId="{DB17E863-922E-4C26-BD64-E8FD41D28661}"/>
          </ac:spMkLst>
        </pc:spChg>
      </pc:sldChg>
      <pc:sldChg chg="addSp new mod">
        <pc:chgData name="Christoffer Østergaard Carstens" userId="5d542c86-40b2-4e4f-ab37-dc2fab4fc46a" providerId="ADAL" clId="{6DB64A37-C260-45BC-ADEB-51AAEC29AB67}" dt="2024-08-14T11:15:14.941" v="547" actId="22"/>
        <pc:sldMkLst>
          <pc:docMk/>
          <pc:sldMk cId="1612482632" sldId="2035"/>
        </pc:sldMkLst>
        <pc:picChg chg="add">
          <ac:chgData name="Christoffer Østergaard Carstens" userId="5d542c86-40b2-4e4f-ab37-dc2fab4fc46a" providerId="ADAL" clId="{6DB64A37-C260-45BC-ADEB-51AAEC29AB67}" dt="2024-08-14T11:15:14.941" v="547" actId="22"/>
          <ac:picMkLst>
            <pc:docMk/>
            <pc:sldMk cId="1612482632" sldId="2035"/>
            <ac:picMk id="5" creationId="{CF24239A-F9B1-F17F-6145-84EC255C98AB}"/>
          </ac:picMkLst>
        </pc:picChg>
      </pc:sldChg>
      <pc:sldChg chg="addSp delSp modSp new mod setBg">
        <pc:chgData name="Christoffer Østergaard Carstens" userId="5d542c86-40b2-4e4f-ab37-dc2fab4fc46a" providerId="ADAL" clId="{6DB64A37-C260-45BC-ADEB-51AAEC29AB67}" dt="2024-08-14T11:18:51.476" v="601" actId="26606"/>
        <pc:sldMkLst>
          <pc:docMk/>
          <pc:sldMk cId="3256143000" sldId="2036"/>
        </pc:sldMkLst>
        <pc:spChg chg="mod">
          <ac:chgData name="Christoffer Østergaard Carstens" userId="5d542c86-40b2-4e4f-ab37-dc2fab4fc46a" providerId="ADAL" clId="{6DB64A37-C260-45BC-ADEB-51AAEC29AB67}" dt="2024-08-14T11:18:51.476" v="601" actId="26606"/>
          <ac:spMkLst>
            <pc:docMk/>
            <pc:sldMk cId="3256143000" sldId="2036"/>
            <ac:spMk id="2" creationId="{0A18FD7B-E51A-9B35-403A-2BCC30AE7988}"/>
          </ac:spMkLst>
        </pc:spChg>
        <pc:spChg chg="del">
          <ac:chgData name="Christoffer Østergaard Carstens" userId="5d542c86-40b2-4e4f-ab37-dc2fab4fc46a" providerId="ADAL" clId="{6DB64A37-C260-45BC-ADEB-51AAEC29AB67}" dt="2024-08-14T11:18:51.476" v="601" actId="26606"/>
          <ac:spMkLst>
            <pc:docMk/>
            <pc:sldMk cId="3256143000" sldId="2036"/>
            <ac:spMk id="3" creationId="{944ACB95-571E-3620-1856-A6169BC3B638}"/>
          </ac:spMkLst>
        </pc:spChg>
        <pc:spChg chg="add">
          <ac:chgData name="Christoffer Østergaard Carstens" userId="5d542c86-40b2-4e4f-ab37-dc2fab4fc46a" providerId="ADAL" clId="{6DB64A37-C260-45BC-ADEB-51AAEC29AB67}" dt="2024-08-14T11:18:51.476" v="601" actId="26606"/>
          <ac:spMkLst>
            <pc:docMk/>
            <pc:sldMk cId="3256143000" sldId="2036"/>
            <ac:spMk id="9" creationId="{C1DD1A8A-57D5-4A81-AD04-532B043C5611}"/>
          </ac:spMkLst>
        </pc:spChg>
        <pc:spChg chg="add">
          <ac:chgData name="Christoffer Østergaard Carstens" userId="5d542c86-40b2-4e4f-ab37-dc2fab4fc46a" providerId="ADAL" clId="{6DB64A37-C260-45BC-ADEB-51AAEC29AB67}" dt="2024-08-14T11:18:51.476" v="601" actId="26606"/>
          <ac:spMkLst>
            <pc:docMk/>
            <pc:sldMk cId="3256143000" sldId="2036"/>
            <ac:spMk id="11" creationId="{007891EC-4501-44ED-A8C8-B11B6DB767AB}"/>
          </ac:spMkLst>
        </pc:spChg>
        <pc:picChg chg="add">
          <ac:chgData name="Christoffer Østergaard Carstens" userId="5d542c86-40b2-4e4f-ab37-dc2fab4fc46a" providerId="ADAL" clId="{6DB64A37-C260-45BC-ADEB-51AAEC29AB67}" dt="2024-08-14T11:18:51.476" v="601" actId="26606"/>
          <ac:picMkLst>
            <pc:docMk/>
            <pc:sldMk cId="3256143000" sldId="2036"/>
            <ac:picMk id="5" creationId="{448AF24E-6F80-5C35-3081-8924942BA6BB}"/>
          </ac:picMkLst>
        </pc:picChg>
      </pc:sldChg>
      <pc:sldChg chg="modSp new mod">
        <pc:chgData name="Christoffer Østergaard Carstens" userId="5d542c86-40b2-4e4f-ab37-dc2fab4fc46a" providerId="ADAL" clId="{6DB64A37-C260-45BC-ADEB-51AAEC29AB67}" dt="2024-08-14T11:20:37.064" v="718" actId="14100"/>
        <pc:sldMkLst>
          <pc:docMk/>
          <pc:sldMk cId="1144869626" sldId="2037"/>
        </pc:sldMkLst>
        <pc:spChg chg="mod">
          <ac:chgData name="Christoffer Østergaard Carstens" userId="5d542c86-40b2-4e4f-ab37-dc2fab4fc46a" providerId="ADAL" clId="{6DB64A37-C260-45BC-ADEB-51AAEC29AB67}" dt="2024-08-14T11:19:43.947" v="617" actId="20577"/>
          <ac:spMkLst>
            <pc:docMk/>
            <pc:sldMk cId="1144869626" sldId="2037"/>
            <ac:spMk id="2" creationId="{FFD35321-F567-6F1A-581B-4AF5DB0819F4}"/>
          </ac:spMkLst>
        </pc:spChg>
        <pc:spChg chg="mod">
          <ac:chgData name="Christoffer Østergaard Carstens" userId="5d542c86-40b2-4e4f-ab37-dc2fab4fc46a" providerId="ADAL" clId="{6DB64A37-C260-45BC-ADEB-51AAEC29AB67}" dt="2024-08-14T11:20:37.064" v="718" actId="14100"/>
          <ac:spMkLst>
            <pc:docMk/>
            <pc:sldMk cId="1144869626" sldId="2037"/>
            <ac:spMk id="3" creationId="{C5C64547-8866-D7AA-BB3A-598A5030AD7B}"/>
          </ac:spMkLst>
        </pc:spChg>
      </pc:sldChg>
      <pc:sldChg chg="addSp delSp modSp new mod setBg">
        <pc:chgData name="Christoffer Østergaard Carstens" userId="5d542c86-40b2-4e4f-ab37-dc2fab4fc46a" providerId="ADAL" clId="{6DB64A37-C260-45BC-ADEB-51AAEC29AB67}" dt="2024-08-14T11:21:32.613" v="739" actId="26606"/>
        <pc:sldMkLst>
          <pc:docMk/>
          <pc:sldMk cId="2573034537" sldId="2038"/>
        </pc:sldMkLst>
        <pc:spChg chg="mod">
          <ac:chgData name="Christoffer Østergaard Carstens" userId="5d542c86-40b2-4e4f-ab37-dc2fab4fc46a" providerId="ADAL" clId="{6DB64A37-C260-45BC-ADEB-51AAEC29AB67}" dt="2024-08-14T11:21:32.613" v="739" actId="26606"/>
          <ac:spMkLst>
            <pc:docMk/>
            <pc:sldMk cId="2573034537" sldId="2038"/>
            <ac:spMk id="2" creationId="{7BD42973-B5FB-243F-D5A8-7557EE2F9388}"/>
          </ac:spMkLst>
        </pc:spChg>
        <pc:spChg chg="del">
          <ac:chgData name="Christoffer Østergaard Carstens" userId="5d542c86-40b2-4e4f-ab37-dc2fab4fc46a" providerId="ADAL" clId="{6DB64A37-C260-45BC-ADEB-51AAEC29AB67}" dt="2024-08-14T11:21:32.613" v="739" actId="26606"/>
          <ac:spMkLst>
            <pc:docMk/>
            <pc:sldMk cId="2573034537" sldId="2038"/>
            <ac:spMk id="3" creationId="{6E64A5C9-1D87-0E0B-6EFC-8F123554B82F}"/>
          </ac:spMkLst>
        </pc:spChg>
        <pc:spChg chg="add">
          <ac:chgData name="Christoffer Østergaard Carstens" userId="5d542c86-40b2-4e4f-ab37-dc2fab4fc46a" providerId="ADAL" clId="{6DB64A37-C260-45BC-ADEB-51AAEC29AB67}" dt="2024-08-14T11:21:32.613" v="739" actId="26606"/>
          <ac:spMkLst>
            <pc:docMk/>
            <pc:sldMk cId="2573034537" sldId="2038"/>
            <ac:spMk id="9" creationId="{C1DD1A8A-57D5-4A81-AD04-532B043C5611}"/>
          </ac:spMkLst>
        </pc:spChg>
        <pc:spChg chg="add">
          <ac:chgData name="Christoffer Østergaard Carstens" userId="5d542c86-40b2-4e4f-ab37-dc2fab4fc46a" providerId="ADAL" clId="{6DB64A37-C260-45BC-ADEB-51AAEC29AB67}" dt="2024-08-14T11:21:32.613" v="739" actId="26606"/>
          <ac:spMkLst>
            <pc:docMk/>
            <pc:sldMk cId="2573034537" sldId="2038"/>
            <ac:spMk id="11" creationId="{007891EC-4501-44ED-A8C8-B11B6DB767AB}"/>
          </ac:spMkLst>
        </pc:spChg>
        <pc:picChg chg="add">
          <ac:chgData name="Christoffer Østergaard Carstens" userId="5d542c86-40b2-4e4f-ab37-dc2fab4fc46a" providerId="ADAL" clId="{6DB64A37-C260-45BC-ADEB-51AAEC29AB67}" dt="2024-08-14T11:21:32.613" v="739" actId="26606"/>
          <ac:picMkLst>
            <pc:docMk/>
            <pc:sldMk cId="2573034537" sldId="2038"/>
            <ac:picMk id="5" creationId="{ACCBA0A3-958C-496F-FBFD-1B0C9647D351}"/>
          </ac:picMkLst>
        </pc:picChg>
      </pc:sldChg>
      <pc:sldChg chg="addSp delSp modSp new mod setBg">
        <pc:chgData name="Christoffer Østergaard Carstens" userId="5d542c86-40b2-4e4f-ab37-dc2fab4fc46a" providerId="ADAL" clId="{6DB64A37-C260-45BC-ADEB-51AAEC29AB67}" dt="2024-08-14T11:21:40.695" v="742" actId="26606"/>
        <pc:sldMkLst>
          <pc:docMk/>
          <pc:sldMk cId="3100098221" sldId="2039"/>
        </pc:sldMkLst>
        <pc:spChg chg="del">
          <ac:chgData name="Christoffer Østergaard Carstens" userId="5d542c86-40b2-4e4f-ab37-dc2fab4fc46a" providerId="ADAL" clId="{6DB64A37-C260-45BC-ADEB-51AAEC29AB67}" dt="2024-08-14T11:21:40.695" v="742" actId="26606"/>
          <ac:spMkLst>
            <pc:docMk/>
            <pc:sldMk cId="3100098221" sldId="2039"/>
            <ac:spMk id="2" creationId="{A3EEC26B-4BCA-F29E-A3F7-ED7DE72A3A1D}"/>
          </ac:spMkLst>
        </pc:spChg>
        <pc:spChg chg="del">
          <ac:chgData name="Christoffer Østergaard Carstens" userId="5d542c86-40b2-4e4f-ab37-dc2fab4fc46a" providerId="ADAL" clId="{6DB64A37-C260-45BC-ADEB-51AAEC29AB67}" dt="2024-08-14T11:21:40.695" v="742" actId="26606"/>
          <ac:spMkLst>
            <pc:docMk/>
            <pc:sldMk cId="3100098221" sldId="2039"/>
            <ac:spMk id="3" creationId="{1A466CB0-0B52-76F2-ED3E-FB05EEFB08A8}"/>
          </ac:spMkLst>
        </pc:spChg>
        <pc:spChg chg="add">
          <ac:chgData name="Christoffer Østergaard Carstens" userId="5d542c86-40b2-4e4f-ab37-dc2fab4fc46a" providerId="ADAL" clId="{6DB64A37-C260-45BC-ADEB-51AAEC29AB67}" dt="2024-08-14T11:21:40.695" v="742" actId="26606"/>
          <ac:spMkLst>
            <pc:docMk/>
            <pc:sldMk cId="3100098221" sldId="2039"/>
            <ac:spMk id="1031" creationId="{42A4FC2C-047E-45A5-965D-8E1E3BF09BC6}"/>
          </ac:spMkLst>
        </pc:spChg>
        <pc:picChg chg="add mod">
          <ac:chgData name="Christoffer Østergaard Carstens" userId="5d542c86-40b2-4e4f-ab37-dc2fab4fc46a" providerId="ADAL" clId="{6DB64A37-C260-45BC-ADEB-51AAEC29AB67}" dt="2024-08-14T11:21:40.695" v="742" actId="26606"/>
          <ac:picMkLst>
            <pc:docMk/>
            <pc:sldMk cId="3100098221" sldId="2039"/>
            <ac:picMk id="1026" creationId="{E99E856F-3D5C-1B00-C83C-5DEC76931C67}"/>
          </ac:picMkLst>
        </pc:picChg>
      </pc:sldChg>
      <pc:sldChg chg="addSp delSp modSp new mod setBg">
        <pc:chgData name="Christoffer Østergaard Carstens" userId="5d542c86-40b2-4e4f-ab37-dc2fab4fc46a" providerId="ADAL" clId="{6DB64A37-C260-45BC-ADEB-51AAEC29AB67}" dt="2024-08-14T11:21:58.468" v="745" actId="26606"/>
        <pc:sldMkLst>
          <pc:docMk/>
          <pc:sldMk cId="1485411960" sldId="2040"/>
        </pc:sldMkLst>
        <pc:spChg chg="del">
          <ac:chgData name="Christoffer Østergaard Carstens" userId="5d542c86-40b2-4e4f-ab37-dc2fab4fc46a" providerId="ADAL" clId="{6DB64A37-C260-45BC-ADEB-51AAEC29AB67}" dt="2024-08-14T11:21:58.468" v="745" actId="26606"/>
          <ac:spMkLst>
            <pc:docMk/>
            <pc:sldMk cId="1485411960" sldId="2040"/>
            <ac:spMk id="2" creationId="{80C26A5F-11AB-D6E0-6F1D-C998733094ED}"/>
          </ac:spMkLst>
        </pc:spChg>
        <pc:spChg chg="del">
          <ac:chgData name="Christoffer Østergaard Carstens" userId="5d542c86-40b2-4e4f-ab37-dc2fab4fc46a" providerId="ADAL" clId="{6DB64A37-C260-45BC-ADEB-51AAEC29AB67}" dt="2024-08-14T11:21:58.468" v="745" actId="26606"/>
          <ac:spMkLst>
            <pc:docMk/>
            <pc:sldMk cId="1485411960" sldId="2040"/>
            <ac:spMk id="3" creationId="{DC1BA42A-FCC4-7D16-A618-EACA8E4BECE9}"/>
          </ac:spMkLst>
        </pc:spChg>
        <pc:spChg chg="add">
          <ac:chgData name="Christoffer Østergaard Carstens" userId="5d542c86-40b2-4e4f-ab37-dc2fab4fc46a" providerId="ADAL" clId="{6DB64A37-C260-45BC-ADEB-51AAEC29AB67}" dt="2024-08-14T11:21:58.468" v="745" actId="26606"/>
          <ac:spMkLst>
            <pc:docMk/>
            <pc:sldMk cId="1485411960" sldId="2040"/>
            <ac:spMk id="2055" creationId="{42A4FC2C-047E-45A5-965D-8E1E3BF09BC6}"/>
          </ac:spMkLst>
        </pc:spChg>
        <pc:picChg chg="add mod">
          <ac:chgData name="Christoffer Østergaard Carstens" userId="5d542c86-40b2-4e4f-ab37-dc2fab4fc46a" providerId="ADAL" clId="{6DB64A37-C260-45BC-ADEB-51AAEC29AB67}" dt="2024-08-14T11:21:58.468" v="745" actId="26606"/>
          <ac:picMkLst>
            <pc:docMk/>
            <pc:sldMk cId="1485411960" sldId="2040"/>
            <ac:picMk id="2050" creationId="{B6EB986A-CA03-B9C5-DE93-1ED0A2FCBD4D}"/>
          </ac:picMkLst>
        </pc:picChg>
      </pc:sldChg>
      <pc:sldChg chg="addSp delSp modSp new mod setBg">
        <pc:chgData name="Christoffer Østergaard Carstens" userId="5d542c86-40b2-4e4f-ab37-dc2fab4fc46a" providerId="ADAL" clId="{6DB64A37-C260-45BC-ADEB-51AAEC29AB67}" dt="2024-08-15T08:18:20.697" v="1068" actId="26606"/>
        <pc:sldMkLst>
          <pc:docMk/>
          <pc:sldMk cId="252583886" sldId="2041"/>
        </pc:sldMkLst>
        <pc:spChg chg="add del">
          <ac:chgData name="Christoffer Østergaard Carstens" userId="5d542c86-40b2-4e4f-ab37-dc2fab4fc46a" providerId="ADAL" clId="{6DB64A37-C260-45BC-ADEB-51AAEC29AB67}" dt="2024-08-14T11:22:23.993" v="750" actId="26606"/>
          <ac:spMkLst>
            <pc:docMk/>
            <pc:sldMk cId="252583886" sldId="2041"/>
            <ac:spMk id="2" creationId="{E676DBB4-18C9-5A48-5BA6-13A7253B1313}"/>
          </ac:spMkLst>
        </pc:spChg>
        <pc:spChg chg="add del">
          <ac:chgData name="Christoffer Østergaard Carstens" userId="5d542c86-40b2-4e4f-ab37-dc2fab4fc46a" providerId="ADAL" clId="{6DB64A37-C260-45BC-ADEB-51AAEC29AB67}" dt="2024-08-14T11:22:23.993" v="750" actId="26606"/>
          <ac:spMkLst>
            <pc:docMk/>
            <pc:sldMk cId="252583886" sldId="2041"/>
            <ac:spMk id="3" creationId="{445CC0AE-5CAE-2CE4-9ACA-20119CE73986}"/>
          </ac:spMkLst>
        </pc:spChg>
        <pc:spChg chg="add del">
          <ac:chgData name="Christoffer Østergaard Carstens" userId="5d542c86-40b2-4e4f-ab37-dc2fab4fc46a" providerId="ADAL" clId="{6DB64A37-C260-45BC-ADEB-51AAEC29AB67}" dt="2024-08-14T11:22:23.971" v="749" actId="26606"/>
          <ac:spMkLst>
            <pc:docMk/>
            <pc:sldMk cId="252583886" sldId="2041"/>
            <ac:spMk id="3079" creationId="{42A4FC2C-047E-45A5-965D-8E1E3BF09BC6}"/>
          </ac:spMkLst>
        </pc:spChg>
        <pc:spChg chg="add del">
          <ac:chgData name="Christoffer Østergaard Carstens" userId="5d542c86-40b2-4e4f-ab37-dc2fab4fc46a" providerId="ADAL" clId="{6DB64A37-C260-45BC-ADEB-51AAEC29AB67}" dt="2024-08-15T08:13:40.289" v="1037" actId="26606"/>
          <ac:spMkLst>
            <pc:docMk/>
            <pc:sldMk cId="252583886" sldId="2041"/>
            <ac:spMk id="3081" creationId="{D4974D33-8DC5-464E-8C6D-BE58F0669C17}"/>
          </ac:spMkLst>
        </pc:spChg>
        <pc:spChg chg="add del">
          <ac:chgData name="Christoffer Østergaard Carstens" userId="5d542c86-40b2-4e4f-ab37-dc2fab4fc46a" providerId="ADAL" clId="{6DB64A37-C260-45BC-ADEB-51AAEC29AB67}" dt="2024-08-15T08:13:40.289" v="1037" actId="26606"/>
          <ac:spMkLst>
            <pc:docMk/>
            <pc:sldMk cId="252583886" sldId="2041"/>
            <ac:spMk id="3082" creationId="{F13C74B1-5B17-4795-BED0-7140497B445A}"/>
          </ac:spMkLst>
        </pc:spChg>
        <pc:spChg chg="add del">
          <ac:chgData name="Christoffer Østergaard Carstens" userId="5d542c86-40b2-4e4f-ab37-dc2fab4fc46a" providerId="ADAL" clId="{6DB64A37-C260-45BC-ADEB-51AAEC29AB67}" dt="2024-08-15T08:13:40.289" v="1037" actId="26606"/>
          <ac:spMkLst>
            <pc:docMk/>
            <pc:sldMk cId="252583886" sldId="2041"/>
            <ac:spMk id="3083" creationId="{E676DBB4-18C9-5A48-5BA6-13A7253B1313}"/>
          </ac:spMkLst>
        </pc:spChg>
        <pc:spChg chg="add del">
          <ac:chgData name="Christoffer Østergaard Carstens" userId="5d542c86-40b2-4e4f-ab37-dc2fab4fc46a" providerId="ADAL" clId="{6DB64A37-C260-45BC-ADEB-51AAEC29AB67}" dt="2024-08-15T08:13:40.289" v="1037" actId="26606"/>
          <ac:spMkLst>
            <pc:docMk/>
            <pc:sldMk cId="252583886" sldId="2041"/>
            <ac:spMk id="3084" creationId="{445CC0AE-5CAE-2CE4-9ACA-20119CE73986}"/>
          </ac:spMkLst>
        </pc:spChg>
        <pc:spChg chg="add del">
          <ac:chgData name="Christoffer Østergaard Carstens" userId="5d542c86-40b2-4e4f-ab37-dc2fab4fc46a" providerId="ADAL" clId="{6DB64A37-C260-45BC-ADEB-51AAEC29AB67}" dt="2024-08-15T08:13:48.002" v="1041" actId="26606"/>
          <ac:spMkLst>
            <pc:docMk/>
            <pc:sldMk cId="252583886" sldId="2041"/>
            <ac:spMk id="3089" creationId="{42A4FC2C-047E-45A5-965D-8E1E3BF09BC6}"/>
          </ac:spMkLst>
        </pc:spChg>
        <pc:spChg chg="add del">
          <ac:chgData name="Christoffer Østergaard Carstens" userId="5d542c86-40b2-4e4f-ab37-dc2fab4fc46a" providerId="ADAL" clId="{6DB64A37-C260-45BC-ADEB-51AAEC29AB67}" dt="2024-08-15T08:18:20.697" v="1068" actId="26606"/>
          <ac:spMkLst>
            <pc:docMk/>
            <pc:sldMk cId="252583886" sldId="2041"/>
            <ac:spMk id="3093" creationId="{F952E6C4-0C2D-4ED7-2CB5-389FBA064BDA}"/>
          </ac:spMkLst>
        </pc:spChg>
        <pc:spChg chg="add del">
          <ac:chgData name="Christoffer Østergaard Carstens" userId="5d542c86-40b2-4e4f-ab37-dc2fab4fc46a" providerId="ADAL" clId="{6DB64A37-C260-45BC-ADEB-51AAEC29AB67}" dt="2024-08-15T08:18:20.697" v="1068" actId="26606"/>
          <ac:spMkLst>
            <pc:docMk/>
            <pc:sldMk cId="252583886" sldId="2041"/>
            <ac:spMk id="3096" creationId="{D1D34770-47A8-402C-AF23-2B653F2D88C1}"/>
          </ac:spMkLst>
        </pc:spChg>
        <pc:spChg chg="add del">
          <ac:chgData name="Christoffer Østergaard Carstens" userId="5d542c86-40b2-4e4f-ab37-dc2fab4fc46a" providerId="ADAL" clId="{6DB64A37-C260-45BC-ADEB-51AAEC29AB67}" dt="2024-08-15T08:18:20.697" v="1067" actId="26606"/>
          <ac:spMkLst>
            <pc:docMk/>
            <pc:sldMk cId="252583886" sldId="2041"/>
            <ac:spMk id="3101" creationId="{42A4FC2C-047E-45A5-965D-8E1E3BF09BC6}"/>
          </ac:spMkLst>
        </pc:spChg>
        <pc:spChg chg="add">
          <ac:chgData name="Christoffer Østergaard Carstens" userId="5d542c86-40b2-4e4f-ab37-dc2fab4fc46a" providerId="ADAL" clId="{6DB64A37-C260-45BC-ADEB-51AAEC29AB67}" dt="2024-08-15T08:18:20.697" v="1068" actId="26606"/>
          <ac:spMkLst>
            <pc:docMk/>
            <pc:sldMk cId="252583886" sldId="2041"/>
            <ac:spMk id="3103" creationId="{E722B2DD-E14D-4972-9D98-5D6E61B1B2D2}"/>
          </ac:spMkLst>
        </pc:spChg>
        <pc:spChg chg="add">
          <ac:chgData name="Christoffer Østergaard Carstens" userId="5d542c86-40b2-4e4f-ab37-dc2fab4fc46a" providerId="ADAL" clId="{6DB64A37-C260-45BC-ADEB-51AAEC29AB67}" dt="2024-08-15T08:18:20.697" v="1068" actId="26606"/>
          <ac:spMkLst>
            <pc:docMk/>
            <pc:sldMk cId="252583886" sldId="2041"/>
            <ac:spMk id="3104" creationId="{11B2B030-4738-4359-9E46-144B7C8BFF8B}"/>
          </ac:spMkLst>
        </pc:spChg>
        <pc:picChg chg="add del mod">
          <ac:chgData name="Christoffer Østergaard Carstens" userId="5d542c86-40b2-4e4f-ab37-dc2fab4fc46a" providerId="ADAL" clId="{6DB64A37-C260-45BC-ADEB-51AAEC29AB67}" dt="2024-08-15T08:18:13.384" v="1064" actId="478"/>
          <ac:picMkLst>
            <pc:docMk/>
            <pc:sldMk cId="252583886" sldId="2041"/>
            <ac:picMk id="3074" creationId="{5FB7120F-0F76-70EF-F225-E7ED14215869}"/>
          </ac:picMkLst>
        </pc:picChg>
        <pc:picChg chg="add mod">
          <ac:chgData name="Christoffer Østergaard Carstens" userId="5d542c86-40b2-4e4f-ab37-dc2fab4fc46a" providerId="ADAL" clId="{6DB64A37-C260-45BC-ADEB-51AAEC29AB67}" dt="2024-08-15T08:18:20.697" v="1068" actId="26606"/>
          <ac:picMkLst>
            <pc:docMk/>
            <pc:sldMk cId="252583886" sldId="2041"/>
            <ac:picMk id="3076" creationId="{36A85F98-12A3-9984-8EF4-BEA6FE3E218D}"/>
          </ac:picMkLst>
        </pc:picChg>
      </pc:sldChg>
      <pc:sldChg chg="addSp delSp modSp new mod setBg">
        <pc:chgData name="Christoffer Østergaard Carstens" userId="5d542c86-40b2-4e4f-ab37-dc2fab4fc46a" providerId="ADAL" clId="{6DB64A37-C260-45BC-ADEB-51AAEC29AB67}" dt="2024-08-14T11:23:56.821" v="753" actId="26606"/>
        <pc:sldMkLst>
          <pc:docMk/>
          <pc:sldMk cId="1774919332" sldId="2042"/>
        </pc:sldMkLst>
        <pc:spChg chg="del">
          <ac:chgData name="Christoffer Østergaard Carstens" userId="5d542c86-40b2-4e4f-ab37-dc2fab4fc46a" providerId="ADAL" clId="{6DB64A37-C260-45BC-ADEB-51AAEC29AB67}" dt="2024-08-14T11:23:56.821" v="753" actId="26606"/>
          <ac:spMkLst>
            <pc:docMk/>
            <pc:sldMk cId="1774919332" sldId="2042"/>
            <ac:spMk id="2" creationId="{6AD6AC7E-A303-04DA-FB54-FAFC66804110}"/>
          </ac:spMkLst>
        </pc:spChg>
        <pc:spChg chg="del">
          <ac:chgData name="Christoffer Østergaard Carstens" userId="5d542c86-40b2-4e4f-ab37-dc2fab4fc46a" providerId="ADAL" clId="{6DB64A37-C260-45BC-ADEB-51AAEC29AB67}" dt="2024-08-14T11:23:56.821" v="753" actId="26606"/>
          <ac:spMkLst>
            <pc:docMk/>
            <pc:sldMk cId="1774919332" sldId="2042"/>
            <ac:spMk id="3" creationId="{F8FD02D0-83F8-23FB-D5CC-C0080025E159}"/>
          </ac:spMkLst>
        </pc:spChg>
        <pc:spChg chg="add">
          <ac:chgData name="Christoffer Østergaard Carstens" userId="5d542c86-40b2-4e4f-ab37-dc2fab4fc46a" providerId="ADAL" clId="{6DB64A37-C260-45BC-ADEB-51AAEC29AB67}" dt="2024-08-14T11:23:56.821" v="753" actId="26606"/>
          <ac:spMkLst>
            <pc:docMk/>
            <pc:sldMk cId="1774919332" sldId="2042"/>
            <ac:spMk id="4103" creationId="{42A4FC2C-047E-45A5-965D-8E1E3BF09BC6}"/>
          </ac:spMkLst>
        </pc:spChg>
        <pc:picChg chg="add mod">
          <ac:chgData name="Christoffer Østergaard Carstens" userId="5d542c86-40b2-4e4f-ab37-dc2fab4fc46a" providerId="ADAL" clId="{6DB64A37-C260-45BC-ADEB-51AAEC29AB67}" dt="2024-08-14T11:23:56.821" v="753" actId="26606"/>
          <ac:picMkLst>
            <pc:docMk/>
            <pc:sldMk cId="1774919332" sldId="2042"/>
            <ac:picMk id="4098" creationId="{D5687F46-E68C-ED96-108E-A597F9087DA3}"/>
          </ac:picMkLst>
        </pc:picChg>
      </pc:sldChg>
      <pc:sldChg chg="addSp delSp modSp new mod setBg">
        <pc:chgData name="Christoffer Østergaard Carstens" userId="5d542c86-40b2-4e4f-ab37-dc2fab4fc46a" providerId="ADAL" clId="{6DB64A37-C260-45BC-ADEB-51AAEC29AB67}" dt="2024-08-14T11:24:12.793" v="756" actId="26606"/>
        <pc:sldMkLst>
          <pc:docMk/>
          <pc:sldMk cId="4014779469" sldId="2043"/>
        </pc:sldMkLst>
        <pc:spChg chg="del">
          <ac:chgData name="Christoffer Østergaard Carstens" userId="5d542c86-40b2-4e4f-ab37-dc2fab4fc46a" providerId="ADAL" clId="{6DB64A37-C260-45BC-ADEB-51AAEC29AB67}" dt="2024-08-14T11:24:12.793" v="756" actId="26606"/>
          <ac:spMkLst>
            <pc:docMk/>
            <pc:sldMk cId="4014779469" sldId="2043"/>
            <ac:spMk id="2" creationId="{D0DDC7D3-A276-8F18-A4E8-4BC5E89C8908}"/>
          </ac:spMkLst>
        </pc:spChg>
        <pc:spChg chg="del">
          <ac:chgData name="Christoffer Østergaard Carstens" userId="5d542c86-40b2-4e4f-ab37-dc2fab4fc46a" providerId="ADAL" clId="{6DB64A37-C260-45BC-ADEB-51AAEC29AB67}" dt="2024-08-14T11:24:12.793" v="756" actId="26606"/>
          <ac:spMkLst>
            <pc:docMk/>
            <pc:sldMk cId="4014779469" sldId="2043"/>
            <ac:spMk id="3" creationId="{A3E62D64-F39F-D21F-5531-90B83D7C6C79}"/>
          </ac:spMkLst>
        </pc:spChg>
        <pc:spChg chg="add">
          <ac:chgData name="Christoffer Østergaard Carstens" userId="5d542c86-40b2-4e4f-ab37-dc2fab4fc46a" providerId="ADAL" clId="{6DB64A37-C260-45BC-ADEB-51AAEC29AB67}" dt="2024-08-14T11:24:12.793" v="756" actId="26606"/>
          <ac:spMkLst>
            <pc:docMk/>
            <pc:sldMk cId="4014779469" sldId="2043"/>
            <ac:spMk id="5127" creationId="{42A4FC2C-047E-45A5-965D-8E1E3BF09BC6}"/>
          </ac:spMkLst>
        </pc:spChg>
        <pc:picChg chg="add mod">
          <ac:chgData name="Christoffer Østergaard Carstens" userId="5d542c86-40b2-4e4f-ab37-dc2fab4fc46a" providerId="ADAL" clId="{6DB64A37-C260-45BC-ADEB-51AAEC29AB67}" dt="2024-08-14T11:24:12.793" v="756" actId="26606"/>
          <ac:picMkLst>
            <pc:docMk/>
            <pc:sldMk cId="4014779469" sldId="2043"/>
            <ac:picMk id="5122" creationId="{6A98966E-D24A-EEFB-A631-A0A015E13B76}"/>
          </ac:picMkLst>
        </pc:picChg>
      </pc:sldChg>
      <pc:sldChg chg="addSp delSp modSp new mod setBg">
        <pc:chgData name="Christoffer Østergaard Carstens" userId="5d542c86-40b2-4e4f-ab37-dc2fab4fc46a" providerId="ADAL" clId="{6DB64A37-C260-45BC-ADEB-51AAEC29AB67}" dt="2024-08-15T08:17:50.051" v="1063" actId="26606"/>
        <pc:sldMkLst>
          <pc:docMk/>
          <pc:sldMk cId="4061993524" sldId="2044"/>
        </pc:sldMkLst>
        <pc:spChg chg="del mod">
          <ac:chgData name="Christoffer Østergaard Carstens" userId="5d542c86-40b2-4e4f-ab37-dc2fab4fc46a" providerId="ADAL" clId="{6DB64A37-C260-45BC-ADEB-51AAEC29AB67}" dt="2024-08-15T08:17:50.051" v="1063" actId="26606"/>
          <ac:spMkLst>
            <pc:docMk/>
            <pc:sldMk cId="4061993524" sldId="2044"/>
            <ac:spMk id="2" creationId="{A30D5DE1-EE44-FCAC-4C95-1A00E6D28777}"/>
          </ac:spMkLst>
        </pc:spChg>
        <pc:spChg chg="del mod ord">
          <ac:chgData name="Christoffer Østergaard Carstens" userId="5d542c86-40b2-4e4f-ab37-dc2fab4fc46a" providerId="ADAL" clId="{6DB64A37-C260-45BC-ADEB-51AAEC29AB67}" dt="2024-08-15T08:17:50.051" v="1063" actId="26606"/>
          <ac:spMkLst>
            <pc:docMk/>
            <pc:sldMk cId="4061993524" sldId="2044"/>
            <ac:spMk id="3" creationId="{FF18F072-ED95-F015-D351-EDC3F423D8D9}"/>
          </ac:spMkLst>
        </pc:spChg>
        <pc:spChg chg="add del">
          <ac:chgData name="Christoffer Østergaard Carstens" userId="5d542c86-40b2-4e4f-ab37-dc2fab4fc46a" providerId="ADAL" clId="{6DB64A37-C260-45BC-ADEB-51AAEC29AB67}" dt="2024-08-15T08:13:55.377" v="1042" actId="26606"/>
          <ac:spMkLst>
            <pc:docMk/>
            <pc:sldMk cId="4061993524" sldId="2044"/>
            <ac:spMk id="6151" creationId="{F13C74B1-5B17-4795-BED0-7140497B445A}"/>
          </ac:spMkLst>
        </pc:spChg>
        <pc:spChg chg="add del">
          <ac:chgData name="Christoffer Østergaard Carstens" userId="5d542c86-40b2-4e4f-ab37-dc2fab4fc46a" providerId="ADAL" clId="{6DB64A37-C260-45BC-ADEB-51AAEC29AB67}" dt="2024-08-15T08:13:55.377" v="1042" actId="26606"/>
          <ac:spMkLst>
            <pc:docMk/>
            <pc:sldMk cId="4061993524" sldId="2044"/>
            <ac:spMk id="6153" creationId="{D4974D33-8DC5-464E-8C6D-BE58F0669C17}"/>
          </ac:spMkLst>
        </pc:spChg>
        <pc:spChg chg="add del">
          <ac:chgData name="Christoffer Østergaard Carstens" userId="5d542c86-40b2-4e4f-ab37-dc2fab4fc46a" providerId="ADAL" clId="{6DB64A37-C260-45BC-ADEB-51AAEC29AB67}" dt="2024-08-15T08:17:50.051" v="1063" actId="26606"/>
          <ac:spMkLst>
            <pc:docMk/>
            <pc:sldMk cId="4061993524" sldId="2044"/>
            <ac:spMk id="6158" creationId="{04812C46-200A-4DEB-A05E-3ED6C68C2387}"/>
          </ac:spMkLst>
        </pc:spChg>
        <pc:spChg chg="add">
          <ac:chgData name="Christoffer Østergaard Carstens" userId="5d542c86-40b2-4e4f-ab37-dc2fab4fc46a" providerId="ADAL" clId="{6DB64A37-C260-45BC-ADEB-51AAEC29AB67}" dt="2024-08-15T08:17:50.051" v="1063" actId="26606"/>
          <ac:spMkLst>
            <pc:docMk/>
            <pc:sldMk cId="4061993524" sldId="2044"/>
            <ac:spMk id="6163" creationId="{42A4FC2C-047E-45A5-965D-8E1E3BF09BC6}"/>
          </ac:spMkLst>
        </pc:spChg>
        <pc:picChg chg="add del mod">
          <ac:chgData name="Christoffer Østergaard Carstens" userId="5d542c86-40b2-4e4f-ab37-dc2fab4fc46a" providerId="ADAL" clId="{6DB64A37-C260-45BC-ADEB-51AAEC29AB67}" dt="2024-08-15T08:17:46.885" v="1061" actId="478"/>
          <ac:picMkLst>
            <pc:docMk/>
            <pc:sldMk cId="4061993524" sldId="2044"/>
            <ac:picMk id="6146" creationId="{7A5F0E9E-86DA-50ED-6D94-095E4EB6784B}"/>
          </ac:picMkLst>
        </pc:picChg>
        <pc:picChg chg="add mod">
          <ac:chgData name="Christoffer Østergaard Carstens" userId="5d542c86-40b2-4e4f-ab37-dc2fab4fc46a" providerId="ADAL" clId="{6DB64A37-C260-45BC-ADEB-51AAEC29AB67}" dt="2024-08-15T08:17:50.051" v="1063" actId="26606"/>
          <ac:picMkLst>
            <pc:docMk/>
            <pc:sldMk cId="4061993524" sldId="2044"/>
            <ac:picMk id="6148" creationId="{F695DB47-C2BF-8CE3-3FEC-80F3DBFB046F}"/>
          </ac:picMkLst>
        </pc:picChg>
      </pc:sldChg>
      <pc:sldChg chg="addSp delSp modSp new mod setBg">
        <pc:chgData name="Christoffer Østergaard Carstens" userId="5d542c86-40b2-4e4f-ab37-dc2fab4fc46a" providerId="ADAL" clId="{6DB64A37-C260-45BC-ADEB-51AAEC29AB67}" dt="2024-08-14T11:25:49.958" v="765" actId="26606"/>
        <pc:sldMkLst>
          <pc:docMk/>
          <pc:sldMk cId="600239302" sldId="2045"/>
        </pc:sldMkLst>
        <pc:spChg chg="add del">
          <ac:chgData name="Christoffer Østergaard Carstens" userId="5d542c86-40b2-4e4f-ab37-dc2fab4fc46a" providerId="ADAL" clId="{6DB64A37-C260-45BC-ADEB-51AAEC29AB67}" dt="2024-08-14T11:25:49.958" v="765" actId="26606"/>
          <ac:spMkLst>
            <pc:docMk/>
            <pc:sldMk cId="600239302" sldId="2045"/>
            <ac:spMk id="2" creationId="{8E132BC9-D495-E666-1809-91D888718165}"/>
          </ac:spMkLst>
        </pc:spChg>
        <pc:spChg chg="add del">
          <ac:chgData name="Christoffer Østergaard Carstens" userId="5d542c86-40b2-4e4f-ab37-dc2fab4fc46a" providerId="ADAL" clId="{6DB64A37-C260-45BC-ADEB-51AAEC29AB67}" dt="2024-08-14T11:25:49.958" v="765" actId="26606"/>
          <ac:spMkLst>
            <pc:docMk/>
            <pc:sldMk cId="600239302" sldId="2045"/>
            <ac:spMk id="3" creationId="{FA81C7EA-967B-134B-2892-EBEB2C83944F}"/>
          </ac:spMkLst>
        </pc:spChg>
        <pc:spChg chg="add ord">
          <ac:chgData name="Christoffer Østergaard Carstens" userId="5d542c86-40b2-4e4f-ab37-dc2fab4fc46a" providerId="ADAL" clId="{6DB64A37-C260-45BC-ADEB-51AAEC29AB67}" dt="2024-08-14T11:25:49.958" v="765" actId="26606"/>
          <ac:spMkLst>
            <pc:docMk/>
            <pc:sldMk cId="600239302" sldId="2045"/>
            <ac:spMk id="4" creationId="{72E5B873-51B7-AE25-3229-1E972F027533}"/>
          </ac:spMkLst>
        </pc:spChg>
        <pc:spChg chg="add del">
          <ac:chgData name="Christoffer Østergaard Carstens" userId="5d542c86-40b2-4e4f-ab37-dc2fab4fc46a" providerId="ADAL" clId="{6DB64A37-C260-45BC-ADEB-51AAEC29AB67}" dt="2024-08-14T11:25:49.958" v="764" actId="26606"/>
          <ac:spMkLst>
            <pc:docMk/>
            <pc:sldMk cId="600239302" sldId="2045"/>
            <ac:spMk id="7177" creationId="{42A4FC2C-047E-45A5-965D-8E1E3BF09BC6}"/>
          </ac:spMkLst>
        </pc:spChg>
        <pc:spChg chg="add">
          <ac:chgData name="Christoffer Østergaard Carstens" userId="5d542c86-40b2-4e4f-ab37-dc2fab4fc46a" providerId="ADAL" clId="{6DB64A37-C260-45BC-ADEB-51AAEC29AB67}" dt="2024-08-14T11:25:49.958" v="765" actId="26606"/>
          <ac:spMkLst>
            <pc:docMk/>
            <pc:sldMk cId="600239302" sldId="2045"/>
            <ac:spMk id="7179" creationId="{D1EA859B-E555-4109-94F3-6700E046E008}"/>
          </ac:spMkLst>
        </pc:spChg>
        <pc:spChg chg="add">
          <ac:chgData name="Christoffer Østergaard Carstens" userId="5d542c86-40b2-4e4f-ab37-dc2fab4fc46a" providerId="ADAL" clId="{6DB64A37-C260-45BC-ADEB-51AAEC29AB67}" dt="2024-08-14T11:25:49.958" v="765" actId="26606"/>
          <ac:spMkLst>
            <pc:docMk/>
            <pc:sldMk cId="600239302" sldId="2045"/>
            <ac:spMk id="7180" creationId="{04812C46-200A-4DEB-A05E-3ED6C68C2387}"/>
          </ac:spMkLst>
        </pc:spChg>
        <pc:spChg chg="add">
          <ac:chgData name="Christoffer Østergaard Carstens" userId="5d542c86-40b2-4e4f-ab37-dc2fab4fc46a" providerId="ADAL" clId="{6DB64A37-C260-45BC-ADEB-51AAEC29AB67}" dt="2024-08-14T11:25:49.958" v="765" actId="26606"/>
          <ac:spMkLst>
            <pc:docMk/>
            <pc:sldMk cId="600239302" sldId="2045"/>
            <ac:spMk id="7181" creationId="{8E132BC9-D495-E666-1809-91D888718165}"/>
          </ac:spMkLst>
        </pc:spChg>
        <pc:spChg chg="add">
          <ac:chgData name="Christoffer Østergaard Carstens" userId="5d542c86-40b2-4e4f-ab37-dc2fab4fc46a" providerId="ADAL" clId="{6DB64A37-C260-45BC-ADEB-51AAEC29AB67}" dt="2024-08-14T11:25:49.958" v="765" actId="26606"/>
          <ac:spMkLst>
            <pc:docMk/>
            <pc:sldMk cId="600239302" sldId="2045"/>
            <ac:spMk id="7182" creationId="{FA81C7EA-967B-134B-2892-EBEB2C83944F}"/>
          </ac:spMkLst>
        </pc:spChg>
        <pc:picChg chg="add mod">
          <ac:chgData name="Christoffer Østergaard Carstens" userId="5d542c86-40b2-4e4f-ab37-dc2fab4fc46a" providerId="ADAL" clId="{6DB64A37-C260-45BC-ADEB-51AAEC29AB67}" dt="2024-08-14T11:25:49.958" v="765" actId="26606"/>
          <ac:picMkLst>
            <pc:docMk/>
            <pc:sldMk cId="600239302" sldId="2045"/>
            <ac:picMk id="7172" creationId="{BBB2A627-CDE0-9CCF-A700-32D8A7D5CDCA}"/>
          </ac:picMkLst>
        </pc:picChg>
      </pc:sldChg>
      <pc:sldChg chg="addSp modSp new mod setBg">
        <pc:chgData name="Christoffer Østergaard Carstens" userId="5d542c86-40b2-4e4f-ab37-dc2fab4fc46a" providerId="ADAL" clId="{6DB64A37-C260-45BC-ADEB-51AAEC29AB67}" dt="2024-08-15T08:17:02.837" v="1060" actId="20577"/>
        <pc:sldMkLst>
          <pc:docMk/>
          <pc:sldMk cId="3761329006" sldId="2046"/>
        </pc:sldMkLst>
        <pc:spChg chg="mod">
          <ac:chgData name="Christoffer Østergaard Carstens" userId="5d542c86-40b2-4e4f-ab37-dc2fab4fc46a" providerId="ADAL" clId="{6DB64A37-C260-45BC-ADEB-51AAEC29AB67}" dt="2024-08-15T08:17:02.837" v="1060" actId="20577"/>
          <ac:spMkLst>
            <pc:docMk/>
            <pc:sldMk cId="3761329006" sldId="2046"/>
            <ac:spMk id="2" creationId="{8478804A-8FF4-3D05-0CC8-011F1161F0A7}"/>
          </ac:spMkLst>
        </pc:spChg>
        <pc:spChg chg="mod ord">
          <ac:chgData name="Christoffer Østergaard Carstens" userId="5d542c86-40b2-4e4f-ab37-dc2fab4fc46a" providerId="ADAL" clId="{6DB64A37-C260-45BC-ADEB-51AAEC29AB67}" dt="2024-08-15T08:16:59.069" v="1045" actId="26606"/>
          <ac:spMkLst>
            <pc:docMk/>
            <pc:sldMk cId="3761329006" sldId="2046"/>
            <ac:spMk id="3" creationId="{7338298D-8603-0AF0-0839-ED8EC72BF685}"/>
          </ac:spMkLst>
        </pc:spChg>
        <pc:spChg chg="add">
          <ac:chgData name="Christoffer Østergaard Carstens" userId="5d542c86-40b2-4e4f-ab37-dc2fab4fc46a" providerId="ADAL" clId="{6DB64A37-C260-45BC-ADEB-51AAEC29AB67}" dt="2024-08-15T08:16:59.069" v="1045" actId="26606"/>
          <ac:spMkLst>
            <pc:docMk/>
            <pc:sldMk cId="3761329006" sldId="2046"/>
            <ac:spMk id="8199" creationId="{04812C46-200A-4DEB-A05E-3ED6C68C2387}"/>
          </ac:spMkLst>
        </pc:spChg>
        <pc:picChg chg="add mod">
          <ac:chgData name="Christoffer Østergaard Carstens" userId="5d542c86-40b2-4e4f-ab37-dc2fab4fc46a" providerId="ADAL" clId="{6DB64A37-C260-45BC-ADEB-51AAEC29AB67}" dt="2024-08-15T08:16:59.069" v="1045" actId="26606"/>
          <ac:picMkLst>
            <pc:docMk/>
            <pc:sldMk cId="3761329006" sldId="2046"/>
            <ac:picMk id="8194" creationId="{41EFA74C-6671-0D92-10B7-E413F646205A}"/>
          </ac:picMkLst>
        </pc:picChg>
      </pc:sldChg>
      <pc:sldChg chg="addSp delSp modSp new mod setBg">
        <pc:chgData name="Christoffer Østergaard Carstens" userId="5d542c86-40b2-4e4f-ab37-dc2fab4fc46a" providerId="ADAL" clId="{6DB64A37-C260-45BC-ADEB-51AAEC29AB67}" dt="2024-08-15T09:09:30.916" v="1133" actId="1076"/>
        <pc:sldMkLst>
          <pc:docMk/>
          <pc:sldMk cId="2544607406" sldId="2047"/>
        </pc:sldMkLst>
        <pc:spChg chg="mod">
          <ac:chgData name="Christoffer Østergaard Carstens" userId="5d542c86-40b2-4e4f-ab37-dc2fab4fc46a" providerId="ADAL" clId="{6DB64A37-C260-45BC-ADEB-51AAEC29AB67}" dt="2024-08-15T09:08:51.086" v="1128" actId="20577"/>
          <ac:spMkLst>
            <pc:docMk/>
            <pc:sldMk cId="2544607406" sldId="2047"/>
            <ac:spMk id="2" creationId="{9A2A378A-0402-2667-FFB9-8839D9C20A7B}"/>
          </ac:spMkLst>
        </pc:spChg>
        <pc:spChg chg="del">
          <ac:chgData name="Christoffer Østergaard Carstens" userId="5d542c86-40b2-4e4f-ab37-dc2fab4fc46a" providerId="ADAL" clId="{6DB64A37-C260-45BC-ADEB-51AAEC29AB67}" dt="2024-08-15T09:08:44.632" v="1096" actId="26606"/>
          <ac:spMkLst>
            <pc:docMk/>
            <pc:sldMk cId="2544607406" sldId="2047"/>
            <ac:spMk id="3" creationId="{1CDDBA51-3704-A483-59A0-B65ADC9AD7DD}"/>
          </ac:spMkLst>
        </pc:spChg>
        <pc:spChg chg="add">
          <ac:chgData name="Christoffer Østergaard Carstens" userId="5d542c86-40b2-4e4f-ab37-dc2fab4fc46a" providerId="ADAL" clId="{6DB64A37-C260-45BC-ADEB-51AAEC29AB67}" dt="2024-08-15T09:08:44.632" v="1096" actId="26606"/>
          <ac:spMkLst>
            <pc:docMk/>
            <pc:sldMk cId="2544607406" sldId="2047"/>
            <ac:spMk id="1031" creationId="{16C5FA50-8D52-4617-AF91-5C7B1C8352F1}"/>
          </ac:spMkLst>
        </pc:spChg>
        <pc:spChg chg="add">
          <ac:chgData name="Christoffer Østergaard Carstens" userId="5d542c86-40b2-4e4f-ab37-dc2fab4fc46a" providerId="ADAL" clId="{6DB64A37-C260-45BC-ADEB-51AAEC29AB67}" dt="2024-08-15T09:08:44.632" v="1096" actId="26606"/>
          <ac:spMkLst>
            <pc:docMk/>
            <pc:sldMk cId="2544607406" sldId="2047"/>
            <ac:spMk id="1033" creationId="{E223798C-12AD-4B0C-A50C-D676347D67CF}"/>
          </ac:spMkLst>
        </pc:spChg>
        <pc:picChg chg="add mod">
          <ac:chgData name="Christoffer Østergaard Carstens" userId="5d542c86-40b2-4e4f-ab37-dc2fab4fc46a" providerId="ADAL" clId="{6DB64A37-C260-45BC-ADEB-51AAEC29AB67}" dt="2024-08-15T09:09:30.916" v="1133" actId="1076"/>
          <ac:picMkLst>
            <pc:docMk/>
            <pc:sldMk cId="2544607406" sldId="2047"/>
            <ac:picMk id="1026" creationId="{A22D6529-5C3D-9C0F-4961-CD1C9A531025}"/>
          </ac:picMkLst>
        </pc:picChg>
      </pc:sldChg>
      <pc:sldChg chg="new del">
        <pc:chgData name="Christoffer Østergaard Carstens" userId="5d542c86-40b2-4e4f-ab37-dc2fab4fc46a" providerId="ADAL" clId="{6DB64A37-C260-45BC-ADEB-51AAEC29AB67}" dt="2024-08-15T09:09:33.496" v="1134" actId="47"/>
        <pc:sldMkLst>
          <pc:docMk/>
          <pc:sldMk cId="2400707993" sldId="2048"/>
        </pc:sldMkLst>
      </pc:sldChg>
    </pc:docChg>
  </pc:docChgLst>
  <pc:docChgLst>
    <pc:chgData name="Christoffer Østergaard Carstens" userId="5d542c86-40b2-4e4f-ab37-dc2fab4fc46a" providerId="ADAL" clId="{1BFB3F9B-2731-456D-A42E-9CB2B488B953}"/>
    <pc:docChg chg="undo custSel addSld delSld modSld sldOrd">
      <pc:chgData name="Christoffer Østergaard Carstens" userId="5d542c86-40b2-4e4f-ab37-dc2fab4fc46a" providerId="ADAL" clId="{1BFB3F9B-2731-456D-A42E-9CB2B488B953}" dt="2024-10-03T08:16:29.058" v="762"/>
      <pc:docMkLst>
        <pc:docMk/>
      </pc:docMkLst>
      <pc:sldChg chg="del">
        <pc:chgData name="Christoffer Østergaard Carstens" userId="5d542c86-40b2-4e4f-ab37-dc2fab4fc46a" providerId="ADAL" clId="{1BFB3F9B-2731-456D-A42E-9CB2B488B953}" dt="2024-09-30T08:08:21.229" v="122" actId="47"/>
        <pc:sldMkLst>
          <pc:docMk/>
          <pc:sldMk cId="3943167153" sldId="271"/>
        </pc:sldMkLst>
      </pc:sldChg>
      <pc:sldChg chg="del">
        <pc:chgData name="Christoffer Østergaard Carstens" userId="5d542c86-40b2-4e4f-ab37-dc2fab4fc46a" providerId="ADAL" clId="{1BFB3F9B-2731-456D-A42E-9CB2B488B953}" dt="2024-09-30T08:08:23.094" v="126" actId="47"/>
        <pc:sldMkLst>
          <pc:docMk/>
          <pc:sldMk cId="14041087" sldId="272"/>
        </pc:sldMkLst>
      </pc:sldChg>
      <pc:sldChg chg="del">
        <pc:chgData name="Christoffer Østergaard Carstens" userId="5d542c86-40b2-4e4f-ab37-dc2fab4fc46a" providerId="ADAL" clId="{1BFB3F9B-2731-456D-A42E-9CB2B488B953}" dt="2024-09-30T08:08:21.402" v="123" actId="47"/>
        <pc:sldMkLst>
          <pc:docMk/>
          <pc:sldMk cId="3927334082" sldId="273"/>
        </pc:sldMkLst>
      </pc:sldChg>
      <pc:sldChg chg="del">
        <pc:chgData name="Christoffer Østergaard Carstens" userId="5d542c86-40b2-4e4f-ab37-dc2fab4fc46a" providerId="ADAL" clId="{1BFB3F9B-2731-456D-A42E-9CB2B488B953}" dt="2024-09-30T08:08:22.396" v="125" actId="47"/>
        <pc:sldMkLst>
          <pc:docMk/>
          <pc:sldMk cId="6831973" sldId="274"/>
        </pc:sldMkLst>
      </pc:sldChg>
      <pc:sldChg chg="del">
        <pc:chgData name="Christoffer Østergaard Carstens" userId="5d542c86-40b2-4e4f-ab37-dc2fab4fc46a" providerId="ADAL" clId="{1BFB3F9B-2731-456D-A42E-9CB2B488B953}" dt="2024-09-30T08:11:20.467" v="220" actId="47"/>
        <pc:sldMkLst>
          <pc:docMk/>
          <pc:sldMk cId="966125793" sldId="2070"/>
        </pc:sldMkLst>
      </pc:sldChg>
      <pc:sldChg chg="del">
        <pc:chgData name="Christoffer Østergaard Carstens" userId="5d542c86-40b2-4e4f-ab37-dc2fab4fc46a" providerId="ADAL" clId="{1BFB3F9B-2731-456D-A42E-9CB2B488B953}" dt="2024-09-30T08:07:53.321" v="0" actId="47"/>
        <pc:sldMkLst>
          <pc:docMk/>
          <pc:sldMk cId="2062973359" sldId="2076"/>
        </pc:sldMkLst>
      </pc:sldChg>
      <pc:sldChg chg="del">
        <pc:chgData name="Christoffer Østergaard Carstens" userId="5d542c86-40b2-4e4f-ab37-dc2fab4fc46a" providerId="ADAL" clId="{1BFB3F9B-2731-456D-A42E-9CB2B488B953}" dt="2024-09-30T08:08:20.444" v="120" actId="47"/>
        <pc:sldMkLst>
          <pc:docMk/>
          <pc:sldMk cId="2836795432" sldId="2077"/>
        </pc:sldMkLst>
      </pc:sldChg>
      <pc:sldChg chg="del">
        <pc:chgData name="Christoffer Østergaard Carstens" userId="5d542c86-40b2-4e4f-ab37-dc2fab4fc46a" providerId="ADAL" clId="{1BFB3F9B-2731-456D-A42E-9CB2B488B953}" dt="2024-09-30T08:08:20.965" v="121" actId="47"/>
        <pc:sldMkLst>
          <pc:docMk/>
          <pc:sldMk cId="4033233309" sldId="2078"/>
        </pc:sldMkLst>
      </pc:sldChg>
      <pc:sldChg chg="del">
        <pc:chgData name="Christoffer Østergaard Carstens" userId="5d542c86-40b2-4e4f-ab37-dc2fab4fc46a" providerId="ADAL" clId="{1BFB3F9B-2731-456D-A42E-9CB2B488B953}" dt="2024-09-30T08:08:21.545" v="124" actId="47"/>
        <pc:sldMkLst>
          <pc:docMk/>
          <pc:sldMk cId="994280383" sldId="2079"/>
        </pc:sldMkLst>
      </pc:sldChg>
      <pc:sldChg chg="addSp modSp new mod setBg">
        <pc:chgData name="Christoffer Østergaard Carstens" userId="5d542c86-40b2-4e4f-ab37-dc2fab4fc46a" providerId="ADAL" clId="{1BFB3F9B-2731-456D-A42E-9CB2B488B953}" dt="2024-10-03T07:49:42.551" v="737" actId="20577"/>
        <pc:sldMkLst>
          <pc:docMk/>
          <pc:sldMk cId="387456348" sldId="2080"/>
        </pc:sldMkLst>
        <pc:spChg chg="mod">
          <ac:chgData name="Christoffer Østergaard Carstens" userId="5d542c86-40b2-4e4f-ab37-dc2fab4fc46a" providerId="ADAL" clId="{1BFB3F9B-2731-456D-A42E-9CB2B488B953}" dt="2024-10-03T07:49:42.551" v="737" actId="20577"/>
          <ac:spMkLst>
            <pc:docMk/>
            <pc:sldMk cId="387456348" sldId="2080"/>
            <ac:spMk id="2" creationId="{266FBFA7-CFF1-4BA1-EBE5-2B8E2BAEA780}"/>
          </ac:spMkLst>
        </pc:spChg>
        <pc:spChg chg="mod">
          <ac:chgData name="Christoffer Østergaard Carstens" userId="5d542c86-40b2-4e4f-ab37-dc2fab4fc46a" providerId="ADAL" clId="{1BFB3F9B-2731-456D-A42E-9CB2B488B953}" dt="2024-09-30T08:26:12.757" v="733" actId="26606"/>
          <ac:spMkLst>
            <pc:docMk/>
            <pc:sldMk cId="387456348" sldId="2080"/>
            <ac:spMk id="3" creationId="{4C459B47-3657-4058-CC41-91130E67BE55}"/>
          </ac:spMkLst>
        </pc:spChg>
        <pc:spChg chg="add">
          <ac:chgData name="Christoffer Østergaard Carstens" userId="5d542c86-40b2-4e4f-ab37-dc2fab4fc46a" providerId="ADAL" clId="{1BFB3F9B-2731-456D-A42E-9CB2B488B953}" dt="2024-09-30T08:26:12.757" v="733" actId="26606"/>
          <ac:spMkLst>
            <pc:docMk/>
            <pc:sldMk cId="387456348" sldId="2080"/>
            <ac:spMk id="5127" creationId="{A8384FB5-9ADC-4DDC-881B-597D56F5B15D}"/>
          </ac:spMkLst>
        </pc:spChg>
        <pc:spChg chg="add">
          <ac:chgData name="Christoffer Østergaard Carstens" userId="5d542c86-40b2-4e4f-ab37-dc2fab4fc46a" providerId="ADAL" clId="{1BFB3F9B-2731-456D-A42E-9CB2B488B953}" dt="2024-09-30T08:26:12.757" v="733" actId="26606"/>
          <ac:spMkLst>
            <pc:docMk/>
            <pc:sldMk cId="387456348" sldId="2080"/>
            <ac:spMk id="5129" creationId="{1199E1B1-A8C0-4FE8-A5A8-1CB41D69F857}"/>
          </ac:spMkLst>
        </pc:spChg>
        <pc:spChg chg="add">
          <ac:chgData name="Christoffer Østergaard Carstens" userId="5d542c86-40b2-4e4f-ab37-dc2fab4fc46a" providerId="ADAL" clId="{1BFB3F9B-2731-456D-A42E-9CB2B488B953}" dt="2024-09-30T08:26:12.757" v="733" actId="26606"/>
          <ac:spMkLst>
            <pc:docMk/>
            <pc:sldMk cId="387456348" sldId="2080"/>
            <ac:spMk id="5131" creationId="{84A8DE83-DE75-4B41-9DB4-A7EC0B0DEC0B}"/>
          </ac:spMkLst>
        </pc:spChg>
        <pc:spChg chg="add">
          <ac:chgData name="Christoffer Østergaard Carstens" userId="5d542c86-40b2-4e4f-ab37-dc2fab4fc46a" providerId="ADAL" clId="{1BFB3F9B-2731-456D-A42E-9CB2B488B953}" dt="2024-09-30T08:26:12.757" v="733" actId="26606"/>
          <ac:spMkLst>
            <pc:docMk/>
            <pc:sldMk cId="387456348" sldId="2080"/>
            <ac:spMk id="5133" creationId="{A7009A0A-BEF5-4EAC-AF15-E4F9F002E239}"/>
          </ac:spMkLst>
        </pc:spChg>
        <pc:picChg chg="add mod">
          <ac:chgData name="Christoffer Østergaard Carstens" userId="5d542c86-40b2-4e4f-ab37-dc2fab4fc46a" providerId="ADAL" clId="{1BFB3F9B-2731-456D-A42E-9CB2B488B953}" dt="2024-09-30T08:26:12.757" v="733" actId="26606"/>
          <ac:picMkLst>
            <pc:docMk/>
            <pc:sldMk cId="387456348" sldId="2080"/>
            <ac:picMk id="5122" creationId="{731443C1-7BDC-01E3-E907-689ABA7D0563}"/>
          </ac:picMkLst>
        </pc:picChg>
      </pc:sldChg>
      <pc:sldChg chg="addSp delSp modSp new mod setBg">
        <pc:chgData name="Christoffer Østergaard Carstens" userId="5d542c86-40b2-4e4f-ab37-dc2fab4fc46a" providerId="ADAL" clId="{1BFB3F9B-2731-456D-A42E-9CB2B488B953}" dt="2024-09-30T08:16:50.573" v="614" actId="26606"/>
        <pc:sldMkLst>
          <pc:docMk/>
          <pc:sldMk cId="373659902" sldId="2081"/>
        </pc:sldMkLst>
        <pc:spChg chg="mod">
          <ac:chgData name="Christoffer Østergaard Carstens" userId="5d542c86-40b2-4e4f-ab37-dc2fab4fc46a" providerId="ADAL" clId="{1BFB3F9B-2731-456D-A42E-9CB2B488B953}" dt="2024-09-30T08:16:50.573" v="614" actId="26606"/>
          <ac:spMkLst>
            <pc:docMk/>
            <pc:sldMk cId="373659902" sldId="2081"/>
            <ac:spMk id="2" creationId="{5893EA27-BB57-5928-0E63-40F6309F7DB3}"/>
          </ac:spMkLst>
        </pc:spChg>
        <pc:spChg chg="del">
          <ac:chgData name="Christoffer Østergaard Carstens" userId="5d542c86-40b2-4e4f-ab37-dc2fab4fc46a" providerId="ADAL" clId="{1BFB3F9B-2731-456D-A42E-9CB2B488B953}" dt="2024-09-30T08:16:50.573" v="614" actId="26606"/>
          <ac:spMkLst>
            <pc:docMk/>
            <pc:sldMk cId="373659902" sldId="2081"/>
            <ac:spMk id="3" creationId="{1817927F-5A3F-4CAC-5880-1333287656A9}"/>
          </ac:spMkLst>
        </pc:spChg>
        <pc:spChg chg="add">
          <ac:chgData name="Christoffer Østergaard Carstens" userId="5d542c86-40b2-4e4f-ab37-dc2fab4fc46a" providerId="ADAL" clId="{1BFB3F9B-2731-456D-A42E-9CB2B488B953}" dt="2024-09-30T08:16:50.573" v="614" actId="26606"/>
          <ac:spMkLst>
            <pc:docMk/>
            <pc:sldMk cId="373659902" sldId="2081"/>
            <ac:spMk id="1031" creationId="{A8384FB5-9ADC-4DDC-881B-597D56F5B15D}"/>
          </ac:spMkLst>
        </pc:spChg>
        <pc:spChg chg="add">
          <ac:chgData name="Christoffer Østergaard Carstens" userId="5d542c86-40b2-4e4f-ab37-dc2fab4fc46a" providerId="ADAL" clId="{1BFB3F9B-2731-456D-A42E-9CB2B488B953}" dt="2024-09-30T08:16:50.573" v="614" actId="26606"/>
          <ac:spMkLst>
            <pc:docMk/>
            <pc:sldMk cId="373659902" sldId="2081"/>
            <ac:spMk id="1033" creationId="{1199E1B1-A8C0-4FE8-A5A8-1CB41D69F857}"/>
          </ac:spMkLst>
        </pc:spChg>
        <pc:spChg chg="add">
          <ac:chgData name="Christoffer Østergaard Carstens" userId="5d542c86-40b2-4e4f-ab37-dc2fab4fc46a" providerId="ADAL" clId="{1BFB3F9B-2731-456D-A42E-9CB2B488B953}" dt="2024-09-30T08:16:50.573" v="614" actId="26606"/>
          <ac:spMkLst>
            <pc:docMk/>
            <pc:sldMk cId="373659902" sldId="2081"/>
            <ac:spMk id="1035" creationId="{84A8DE83-DE75-4B41-9DB4-A7EC0B0DEC0B}"/>
          </ac:spMkLst>
        </pc:spChg>
        <pc:spChg chg="add">
          <ac:chgData name="Christoffer Østergaard Carstens" userId="5d542c86-40b2-4e4f-ab37-dc2fab4fc46a" providerId="ADAL" clId="{1BFB3F9B-2731-456D-A42E-9CB2B488B953}" dt="2024-09-30T08:16:50.573" v="614" actId="26606"/>
          <ac:spMkLst>
            <pc:docMk/>
            <pc:sldMk cId="373659902" sldId="2081"/>
            <ac:spMk id="1037" creationId="{A7009A0A-BEF5-4EAC-AF15-E4F9F002E239}"/>
          </ac:spMkLst>
        </pc:spChg>
        <pc:picChg chg="add mod">
          <ac:chgData name="Christoffer Østergaard Carstens" userId="5d542c86-40b2-4e4f-ab37-dc2fab4fc46a" providerId="ADAL" clId="{1BFB3F9B-2731-456D-A42E-9CB2B488B953}" dt="2024-09-30T08:16:50.573" v="614" actId="26606"/>
          <ac:picMkLst>
            <pc:docMk/>
            <pc:sldMk cId="373659902" sldId="2081"/>
            <ac:picMk id="1026" creationId="{045940E5-EC4F-A575-9F9E-524DF013D1F7}"/>
          </ac:picMkLst>
        </pc:picChg>
      </pc:sldChg>
      <pc:sldChg chg="addSp delSp modSp new mod setBg">
        <pc:chgData name="Christoffer Østergaard Carstens" userId="5d542c86-40b2-4e4f-ab37-dc2fab4fc46a" providerId="ADAL" clId="{1BFB3F9B-2731-456D-A42E-9CB2B488B953}" dt="2024-09-30T08:11:18.490" v="219" actId="962"/>
        <pc:sldMkLst>
          <pc:docMk/>
          <pc:sldMk cId="1482180905" sldId="2082"/>
        </pc:sldMkLst>
        <pc:spChg chg="add del mod">
          <ac:chgData name="Christoffer Østergaard Carstens" userId="5d542c86-40b2-4e4f-ab37-dc2fab4fc46a" providerId="ADAL" clId="{1BFB3F9B-2731-456D-A42E-9CB2B488B953}" dt="2024-09-30T08:11:18.490" v="219" actId="962"/>
          <ac:spMkLst>
            <pc:docMk/>
            <pc:sldMk cId="1482180905" sldId="2082"/>
            <ac:spMk id="2" creationId="{969678B3-0F6F-FDE4-3B11-98DAE539B085}"/>
          </ac:spMkLst>
        </pc:spChg>
        <pc:spChg chg="add del">
          <ac:chgData name="Christoffer Østergaard Carstens" userId="5d542c86-40b2-4e4f-ab37-dc2fab4fc46a" providerId="ADAL" clId="{1BFB3F9B-2731-456D-A42E-9CB2B488B953}" dt="2024-09-30T08:11:14.128" v="217" actId="26606"/>
          <ac:spMkLst>
            <pc:docMk/>
            <pc:sldMk cId="1482180905" sldId="2082"/>
            <ac:spMk id="3" creationId="{0461D735-3B83-278F-4EFB-235D8E98E7E1}"/>
          </ac:spMkLst>
        </pc:spChg>
        <pc:spChg chg="add">
          <ac:chgData name="Christoffer Østergaard Carstens" userId="5d542c86-40b2-4e4f-ab37-dc2fab4fc46a" providerId="ADAL" clId="{1BFB3F9B-2731-456D-A42E-9CB2B488B953}" dt="2024-09-30T08:11:14.128" v="217" actId="26606"/>
          <ac:spMkLst>
            <pc:docMk/>
            <pc:sldMk cId="1482180905" sldId="2082"/>
            <ac:spMk id="2055" creationId="{A4AC5506-6312-4701-8D3C-40187889A947}"/>
          </ac:spMkLst>
        </pc:spChg>
        <pc:picChg chg="add mod">
          <ac:chgData name="Christoffer Østergaard Carstens" userId="5d542c86-40b2-4e4f-ab37-dc2fab4fc46a" providerId="ADAL" clId="{1BFB3F9B-2731-456D-A42E-9CB2B488B953}" dt="2024-09-30T08:11:18.490" v="218" actId="27614"/>
          <ac:picMkLst>
            <pc:docMk/>
            <pc:sldMk cId="1482180905" sldId="2082"/>
            <ac:picMk id="2050" creationId="{AE008E3F-79D1-7DED-72FB-AEF6BD8A7F1B}"/>
          </ac:picMkLst>
        </pc:picChg>
      </pc:sldChg>
      <pc:sldChg chg="addSp delSp modSp new mod setBg">
        <pc:chgData name="Christoffer Østergaard Carstens" userId="5d542c86-40b2-4e4f-ab37-dc2fab4fc46a" providerId="ADAL" clId="{1BFB3F9B-2731-456D-A42E-9CB2B488B953}" dt="2024-10-03T08:12:14.557" v="738"/>
        <pc:sldMkLst>
          <pc:docMk/>
          <pc:sldMk cId="1630271504" sldId="2083"/>
        </pc:sldMkLst>
        <pc:spChg chg="mod">
          <ac:chgData name="Christoffer Østergaard Carstens" userId="5d542c86-40b2-4e4f-ab37-dc2fab4fc46a" providerId="ADAL" clId="{1BFB3F9B-2731-456D-A42E-9CB2B488B953}" dt="2024-09-30T08:16:04.756" v="604" actId="26606"/>
          <ac:spMkLst>
            <pc:docMk/>
            <pc:sldMk cId="1630271504" sldId="2083"/>
            <ac:spMk id="2" creationId="{FCC42A70-9EFE-EB69-1E54-24C87C9DDBF9}"/>
          </ac:spMkLst>
        </pc:spChg>
        <pc:spChg chg="mod ord">
          <ac:chgData name="Christoffer Østergaard Carstens" userId="5d542c86-40b2-4e4f-ab37-dc2fab4fc46a" providerId="ADAL" clId="{1BFB3F9B-2731-456D-A42E-9CB2B488B953}" dt="2024-09-30T08:16:21.483" v="610" actId="255"/>
          <ac:spMkLst>
            <pc:docMk/>
            <pc:sldMk cId="1630271504" sldId="2083"/>
            <ac:spMk id="3" creationId="{F8B751E7-63C2-45DF-72A6-34FD76DA1C79}"/>
          </ac:spMkLst>
        </pc:spChg>
        <pc:spChg chg="add">
          <ac:chgData name="Christoffer Østergaard Carstens" userId="5d542c86-40b2-4e4f-ab37-dc2fab4fc46a" providerId="ADAL" clId="{1BFB3F9B-2731-456D-A42E-9CB2B488B953}" dt="2024-09-30T08:13:20.071" v="328"/>
          <ac:spMkLst>
            <pc:docMk/>
            <pc:sldMk cId="1630271504" sldId="2083"/>
            <ac:spMk id="4" creationId="{860AC830-1283-5A6B-A1CB-2D8993429626}"/>
          </ac:spMkLst>
        </pc:spChg>
        <pc:spChg chg="add del">
          <ac:chgData name="Christoffer Østergaard Carstens" userId="5d542c86-40b2-4e4f-ab37-dc2fab4fc46a" providerId="ADAL" clId="{1BFB3F9B-2731-456D-A42E-9CB2B488B953}" dt="2024-09-30T08:13:29.725" v="330" actId="478"/>
          <ac:spMkLst>
            <pc:docMk/>
            <pc:sldMk cId="1630271504" sldId="2083"/>
            <ac:spMk id="5" creationId="{FFF702AA-3A53-A1AE-900C-33A10D816801}"/>
          </ac:spMkLst>
        </pc:spChg>
        <pc:spChg chg="add del">
          <ac:chgData name="Christoffer Østergaard Carstens" userId="5d542c86-40b2-4e4f-ab37-dc2fab4fc46a" providerId="ADAL" clId="{1BFB3F9B-2731-456D-A42E-9CB2B488B953}" dt="2024-09-30T08:16:04.756" v="604" actId="26606"/>
          <ac:spMkLst>
            <pc:docMk/>
            <pc:sldMk cId="1630271504" sldId="2083"/>
            <ac:spMk id="4111" creationId="{F13C74B1-5B17-4795-BED0-7140497B445A}"/>
          </ac:spMkLst>
        </pc:spChg>
        <pc:spChg chg="add del">
          <ac:chgData name="Christoffer Østergaard Carstens" userId="5d542c86-40b2-4e4f-ab37-dc2fab4fc46a" providerId="ADAL" clId="{1BFB3F9B-2731-456D-A42E-9CB2B488B953}" dt="2024-09-30T08:16:04.756" v="604" actId="26606"/>
          <ac:spMkLst>
            <pc:docMk/>
            <pc:sldMk cId="1630271504" sldId="2083"/>
            <ac:spMk id="4112" creationId="{D4974D33-8DC5-464E-8C6D-BE58F0669C17}"/>
          </ac:spMkLst>
        </pc:spChg>
        <pc:spChg chg="add">
          <ac:chgData name="Christoffer Østergaard Carstens" userId="5d542c86-40b2-4e4f-ab37-dc2fab4fc46a" providerId="ADAL" clId="{1BFB3F9B-2731-456D-A42E-9CB2B488B953}" dt="2024-09-30T08:16:04.756" v="604" actId="26606"/>
          <ac:spMkLst>
            <pc:docMk/>
            <pc:sldMk cId="1630271504" sldId="2083"/>
            <ac:spMk id="4117" creationId="{84ECDE7A-6944-466D-8FFE-149A29BA6BAE}"/>
          </ac:spMkLst>
        </pc:spChg>
        <pc:spChg chg="add">
          <ac:chgData name="Christoffer Østergaard Carstens" userId="5d542c86-40b2-4e4f-ab37-dc2fab4fc46a" providerId="ADAL" clId="{1BFB3F9B-2731-456D-A42E-9CB2B488B953}" dt="2024-09-30T08:16:04.756" v="604" actId="26606"/>
          <ac:spMkLst>
            <pc:docMk/>
            <pc:sldMk cId="1630271504" sldId="2083"/>
            <ac:spMk id="4119" creationId="{B3420082-9415-44EC-802E-C77D71D59C57}"/>
          </ac:spMkLst>
        </pc:spChg>
        <pc:spChg chg="add">
          <ac:chgData name="Christoffer Østergaard Carstens" userId="5d542c86-40b2-4e4f-ab37-dc2fab4fc46a" providerId="ADAL" clId="{1BFB3F9B-2731-456D-A42E-9CB2B488B953}" dt="2024-09-30T08:16:04.756" v="604" actId="26606"/>
          <ac:spMkLst>
            <pc:docMk/>
            <pc:sldMk cId="1630271504" sldId="2083"/>
            <ac:spMk id="4121" creationId="{55A52C45-1FCB-4636-A80F-2849B8226C01}"/>
          </ac:spMkLst>
        </pc:spChg>
        <pc:spChg chg="add">
          <ac:chgData name="Christoffer Østergaard Carstens" userId="5d542c86-40b2-4e4f-ab37-dc2fab4fc46a" providerId="ADAL" clId="{1BFB3F9B-2731-456D-A42E-9CB2B488B953}" dt="2024-09-30T08:16:04.756" v="604" actId="26606"/>
          <ac:spMkLst>
            <pc:docMk/>
            <pc:sldMk cId="1630271504" sldId="2083"/>
            <ac:spMk id="4123" creationId="{768EB4DD-3704-43AD-92B3-C4E0C6EA92CB}"/>
          </ac:spMkLst>
        </pc:spChg>
        <pc:grpChg chg="add del">
          <ac:chgData name="Christoffer Østergaard Carstens" userId="5d542c86-40b2-4e4f-ab37-dc2fab4fc46a" providerId="ADAL" clId="{1BFB3F9B-2731-456D-A42E-9CB2B488B953}" dt="2024-09-30T08:13:58.002" v="335" actId="26606"/>
          <ac:grpSpMkLst>
            <pc:docMk/>
            <pc:sldMk cId="1630271504" sldId="2083"/>
            <ac:grpSpMk id="4107" creationId="{3AFCAD34-1AFC-BC1A-F6B2-C34C63912EAB}"/>
          </ac:grpSpMkLst>
        </pc:grpChg>
        <pc:picChg chg="add mod">
          <ac:chgData name="Christoffer Østergaard Carstens" userId="5d542c86-40b2-4e4f-ab37-dc2fab4fc46a" providerId="ADAL" clId="{1BFB3F9B-2731-456D-A42E-9CB2B488B953}" dt="2024-09-30T08:16:24.926" v="611" actId="14100"/>
          <ac:picMkLst>
            <pc:docMk/>
            <pc:sldMk cId="1630271504" sldId="2083"/>
            <ac:picMk id="7" creationId="{3F69F38E-DBB3-B2EB-7AA6-ACB67B911410}"/>
          </ac:picMkLst>
        </pc:picChg>
        <pc:picChg chg="add">
          <ac:chgData name="Christoffer Østergaard Carstens" userId="5d542c86-40b2-4e4f-ab37-dc2fab4fc46a" providerId="ADAL" clId="{1BFB3F9B-2731-456D-A42E-9CB2B488B953}" dt="2024-10-03T08:12:14.557" v="738"/>
          <ac:picMkLst>
            <pc:docMk/>
            <pc:sldMk cId="1630271504" sldId="2083"/>
            <ac:picMk id="1026" creationId="{C52463BB-EB84-CC1B-EAEF-5260B610F5B3}"/>
          </ac:picMkLst>
        </pc:picChg>
        <pc:picChg chg="add del mod">
          <ac:chgData name="Christoffer Østergaard Carstens" userId="5d542c86-40b2-4e4f-ab37-dc2fab4fc46a" providerId="ADAL" clId="{1BFB3F9B-2731-456D-A42E-9CB2B488B953}" dt="2024-09-30T08:14:03.381" v="337" actId="478"/>
          <ac:picMkLst>
            <pc:docMk/>
            <pc:sldMk cId="1630271504" sldId="2083"/>
            <ac:picMk id="4102" creationId="{46268036-2141-6CDC-A5F6-B63EBAD74486}"/>
          </ac:picMkLst>
        </pc:picChg>
      </pc:sldChg>
      <pc:sldChg chg="addSp delSp modSp new mod setBg">
        <pc:chgData name="Christoffer Østergaard Carstens" userId="5d542c86-40b2-4e4f-ab37-dc2fab4fc46a" providerId="ADAL" clId="{1BFB3F9B-2731-456D-A42E-9CB2B488B953}" dt="2024-09-30T08:17:58.580" v="689" actId="27614"/>
        <pc:sldMkLst>
          <pc:docMk/>
          <pc:sldMk cId="3981414616" sldId="2084"/>
        </pc:sldMkLst>
        <pc:spChg chg="mod">
          <ac:chgData name="Christoffer Østergaard Carstens" userId="5d542c86-40b2-4e4f-ab37-dc2fab4fc46a" providerId="ADAL" clId="{1BFB3F9B-2731-456D-A42E-9CB2B488B953}" dt="2024-09-30T08:17:50.386" v="688" actId="26606"/>
          <ac:spMkLst>
            <pc:docMk/>
            <pc:sldMk cId="3981414616" sldId="2084"/>
            <ac:spMk id="2" creationId="{364596E3-D159-9AE4-17E8-BD36D0DB08A5}"/>
          </ac:spMkLst>
        </pc:spChg>
        <pc:spChg chg="del">
          <ac:chgData name="Christoffer Østergaard Carstens" userId="5d542c86-40b2-4e4f-ab37-dc2fab4fc46a" providerId="ADAL" clId="{1BFB3F9B-2731-456D-A42E-9CB2B488B953}" dt="2024-09-30T08:17:50.386" v="688" actId="26606"/>
          <ac:spMkLst>
            <pc:docMk/>
            <pc:sldMk cId="3981414616" sldId="2084"/>
            <ac:spMk id="3" creationId="{D80A35A5-D72A-B532-4C02-A55C02F189A6}"/>
          </ac:spMkLst>
        </pc:spChg>
        <pc:spChg chg="add">
          <ac:chgData name="Christoffer Østergaard Carstens" userId="5d542c86-40b2-4e4f-ab37-dc2fab4fc46a" providerId="ADAL" clId="{1BFB3F9B-2731-456D-A42E-9CB2B488B953}" dt="2024-09-30T08:17:50.386" v="688" actId="26606"/>
          <ac:spMkLst>
            <pc:docMk/>
            <pc:sldMk cId="3981414616" sldId="2084"/>
            <ac:spMk id="3081" creationId="{A8384FB5-9ADC-4DDC-881B-597D56F5B15D}"/>
          </ac:spMkLst>
        </pc:spChg>
        <pc:spChg chg="add">
          <ac:chgData name="Christoffer Østergaard Carstens" userId="5d542c86-40b2-4e4f-ab37-dc2fab4fc46a" providerId="ADAL" clId="{1BFB3F9B-2731-456D-A42E-9CB2B488B953}" dt="2024-09-30T08:17:50.386" v="688" actId="26606"/>
          <ac:spMkLst>
            <pc:docMk/>
            <pc:sldMk cId="3981414616" sldId="2084"/>
            <ac:spMk id="3083" creationId="{1199E1B1-A8C0-4FE8-A5A8-1CB41D69F857}"/>
          </ac:spMkLst>
        </pc:spChg>
        <pc:spChg chg="add">
          <ac:chgData name="Christoffer Østergaard Carstens" userId="5d542c86-40b2-4e4f-ab37-dc2fab4fc46a" providerId="ADAL" clId="{1BFB3F9B-2731-456D-A42E-9CB2B488B953}" dt="2024-09-30T08:17:50.386" v="688" actId="26606"/>
          <ac:spMkLst>
            <pc:docMk/>
            <pc:sldMk cId="3981414616" sldId="2084"/>
            <ac:spMk id="3085" creationId="{84A8DE83-DE75-4B41-9DB4-A7EC0B0DEC0B}"/>
          </ac:spMkLst>
        </pc:spChg>
        <pc:spChg chg="add">
          <ac:chgData name="Christoffer Østergaard Carstens" userId="5d542c86-40b2-4e4f-ab37-dc2fab4fc46a" providerId="ADAL" clId="{1BFB3F9B-2731-456D-A42E-9CB2B488B953}" dt="2024-09-30T08:17:50.386" v="688" actId="26606"/>
          <ac:spMkLst>
            <pc:docMk/>
            <pc:sldMk cId="3981414616" sldId="2084"/>
            <ac:spMk id="3087" creationId="{A7009A0A-BEF5-4EAC-AF15-E4F9F002E239}"/>
          </ac:spMkLst>
        </pc:spChg>
        <pc:picChg chg="add del">
          <ac:chgData name="Christoffer Østergaard Carstens" userId="5d542c86-40b2-4e4f-ab37-dc2fab4fc46a" providerId="ADAL" clId="{1BFB3F9B-2731-456D-A42E-9CB2B488B953}" dt="2024-09-30T08:13:04.649" v="327" actId="478"/>
          <ac:picMkLst>
            <pc:docMk/>
            <pc:sldMk cId="3981414616" sldId="2084"/>
            <ac:picMk id="3074" creationId="{14A2DE8D-9A43-0837-7AE5-86F25BA94918}"/>
          </ac:picMkLst>
        </pc:picChg>
        <pc:picChg chg="add mod">
          <ac:chgData name="Christoffer Østergaard Carstens" userId="5d542c86-40b2-4e4f-ab37-dc2fab4fc46a" providerId="ADAL" clId="{1BFB3F9B-2731-456D-A42E-9CB2B488B953}" dt="2024-09-30T08:17:58.580" v="689" actId="27614"/>
          <ac:picMkLst>
            <pc:docMk/>
            <pc:sldMk cId="3981414616" sldId="2084"/>
            <ac:picMk id="3076" creationId="{FD3687F1-F347-A03A-0900-A510984D64A4}"/>
          </ac:picMkLst>
        </pc:picChg>
      </pc:sldChg>
      <pc:sldChg chg="addSp delSp modSp new mod ord setBg">
        <pc:chgData name="Christoffer Østergaard Carstens" userId="5d542c86-40b2-4e4f-ab37-dc2fab4fc46a" providerId="ADAL" clId="{1BFB3F9B-2731-456D-A42E-9CB2B488B953}" dt="2024-09-30T08:26:24.839" v="735"/>
        <pc:sldMkLst>
          <pc:docMk/>
          <pc:sldMk cId="2180651537" sldId="2085"/>
        </pc:sldMkLst>
        <pc:spChg chg="del">
          <ac:chgData name="Christoffer Østergaard Carstens" userId="5d542c86-40b2-4e4f-ab37-dc2fab4fc46a" providerId="ADAL" clId="{1BFB3F9B-2731-456D-A42E-9CB2B488B953}" dt="2024-09-30T08:18:18.459" v="696" actId="26606"/>
          <ac:spMkLst>
            <pc:docMk/>
            <pc:sldMk cId="2180651537" sldId="2085"/>
            <ac:spMk id="2" creationId="{4F4FF0B4-1AD5-73EB-E0F4-25679A816BBC}"/>
          </ac:spMkLst>
        </pc:spChg>
        <pc:spChg chg="del">
          <ac:chgData name="Christoffer Østergaard Carstens" userId="5d542c86-40b2-4e4f-ab37-dc2fab4fc46a" providerId="ADAL" clId="{1BFB3F9B-2731-456D-A42E-9CB2B488B953}" dt="2024-09-30T08:18:18.459" v="696" actId="26606"/>
          <ac:spMkLst>
            <pc:docMk/>
            <pc:sldMk cId="2180651537" sldId="2085"/>
            <ac:spMk id="3" creationId="{B101415B-F412-92A5-DDE7-D9ED08584BEC}"/>
          </ac:spMkLst>
        </pc:spChg>
        <pc:spChg chg="add">
          <ac:chgData name="Christoffer Østergaard Carstens" userId="5d542c86-40b2-4e4f-ab37-dc2fab4fc46a" providerId="ADAL" clId="{1BFB3F9B-2731-456D-A42E-9CB2B488B953}" dt="2024-09-30T08:18:18.459" v="696" actId="26606"/>
          <ac:spMkLst>
            <pc:docMk/>
            <pc:sldMk cId="2180651537" sldId="2085"/>
            <ac:spMk id="10" creationId="{AB8C311F-7253-4AED-9701-7FC0708C41C7}"/>
          </ac:spMkLst>
        </pc:spChg>
        <pc:spChg chg="add">
          <ac:chgData name="Christoffer Østergaard Carstens" userId="5d542c86-40b2-4e4f-ab37-dc2fab4fc46a" providerId="ADAL" clId="{1BFB3F9B-2731-456D-A42E-9CB2B488B953}" dt="2024-09-30T08:18:18.459" v="696" actId="26606"/>
          <ac:spMkLst>
            <pc:docMk/>
            <pc:sldMk cId="2180651537" sldId="2085"/>
            <ac:spMk id="12" creationId="{E2384209-CB15-4CDF-9D31-C44FD9A3F20D}"/>
          </ac:spMkLst>
        </pc:spChg>
        <pc:spChg chg="add">
          <ac:chgData name="Christoffer Østergaard Carstens" userId="5d542c86-40b2-4e4f-ab37-dc2fab4fc46a" providerId="ADAL" clId="{1BFB3F9B-2731-456D-A42E-9CB2B488B953}" dt="2024-09-30T08:18:18.459" v="696" actId="26606"/>
          <ac:spMkLst>
            <pc:docMk/>
            <pc:sldMk cId="2180651537" sldId="2085"/>
            <ac:spMk id="14" creationId="{2633B3B5-CC90-43F0-8714-D31D1F3F0209}"/>
          </ac:spMkLst>
        </pc:spChg>
        <pc:spChg chg="add">
          <ac:chgData name="Christoffer Østergaard Carstens" userId="5d542c86-40b2-4e4f-ab37-dc2fab4fc46a" providerId="ADAL" clId="{1BFB3F9B-2731-456D-A42E-9CB2B488B953}" dt="2024-09-30T08:18:18.459" v="696" actId="26606"/>
          <ac:spMkLst>
            <pc:docMk/>
            <pc:sldMk cId="2180651537" sldId="2085"/>
            <ac:spMk id="16" creationId="{A8D57A06-A426-446D-B02C-A2DC6B62E45E}"/>
          </ac:spMkLst>
        </pc:spChg>
        <pc:picChg chg="add mod">
          <ac:chgData name="Christoffer Østergaard Carstens" userId="5d542c86-40b2-4e4f-ab37-dc2fab4fc46a" providerId="ADAL" clId="{1BFB3F9B-2731-456D-A42E-9CB2B488B953}" dt="2024-09-30T08:18:25.757" v="700" actId="1076"/>
          <ac:picMkLst>
            <pc:docMk/>
            <pc:sldMk cId="2180651537" sldId="2085"/>
            <ac:picMk id="5" creationId="{AE24DC91-29B6-44D0-7256-03C83A0F98C9}"/>
          </ac:picMkLst>
        </pc:picChg>
      </pc:sldChg>
      <pc:sldChg chg="modSp new mod">
        <pc:chgData name="Christoffer Østergaard Carstens" userId="5d542c86-40b2-4e4f-ab37-dc2fab4fc46a" providerId="ADAL" clId="{1BFB3F9B-2731-456D-A42E-9CB2B488B953}" dt="2024-09-30T08:21:48.321" v="731" actId="14100"/>
        <pc:sldMkLst>
          <pc:docMk/>
          <pc:sldMk cId="1930522420" sldId="2086"/>
        </pc:sldMkLst>
        <pc:spChg chg="mod">
          <ac:chgData name="Christoffer Østergaard Carstens" userId="5d542c86-40b2-4e4f-ab37-dc2fab4fc46a" providerId="ADAL" clId="{1BFB3F9B-2731-456D-A42E-9CB2B488B953}" dt="2024-09-30T08:21:30.256" v="724" actId="20577"/>
          <ac:spMkLst>
            <pc:docMk/>
            <pc:sldMk cId="1930522420" sldId="2086"/>
            <ac:spMk id="2" creationId="{0A4048B6-244B-391E-73DC-9AC3C593AB35}"/>
          </ac:spMkLst>
        </pc:spChg>
        <pc:spChg chg="mod">
          <ac:chgData name="Christoffer Østergaard Carstens" userId="5d542c86-40b2-4e4f-ab37-dc2fab4fc46a" providerId="ADAL" clId="{1BFB3F9B-2731-456D-A42E-9CB2B488B953}" dt="2024-09-30T08:21:48.321" v="731" actId="14100"/>
          <ac:spMkLst>
            <pc:docMk/>
            <pc:sldMk cId="1930522420" sldId="2086"/>
            <ac:spMk id="3" creationId="{092B5B51-3DDE-E245-79F3-00363A8A9776}"/>
          </ac:spMkLst>
        </pc:spChg>
      </pc:sldChg>
      <pc:sldChg chg="addSp delSp modSp new mod setBg">
        <pc:chgData name="Christoffer Østergaard Carstens" userId="5d542c86-40b2-4e4f-ab37-dc2fab4fc46a" providerId="ADAL" clId="{1BFB3F9B-2731-456D-A42E-9CB2B488B953}" dt="2024-10-03T08:12:21.022" v="741" actId="26606"/>
        <pc:sldMkLst>
          <pc:docMk/>
          <pc:sldMk cId="1972597398" sldId="2087"/>
        </pc:sldMkLst>
        <pc:spChg chg="del">
          <ac:chgData name="Christoffer Østergaard Carstens" userId="5d542c86-40b2-4e4f-ab37-dc2fab4fc46a" providerId="ADAL" clId="{1BFB3F9B-2731-456D-A42E-9CB2B488B953}" dt="2024-10-03T08:12:21.022" v="741" actId="26606"/>
          <ac:spMkLst>
            <pc:docMk/>
            <pc:sldMk cId="1972597398" sldId="2087"/>
            <ac:spMk id="2" creationId="{45948609-95CF-3EE5-FE73-27F800E9F62C}"/>
          </ac:spMkLst>
        </pc:spChg>
        <pc:spChg chg="del">
          <ac:chgData name="Christoffer Østergaard Carstens" userId="5d542c86-40b2-4e4f-ab37-dc2fab4fc46a" providerId="ADAL" clId="{1BFB3F9B-2731-456D-A42E-9CB2B488B953}" dt="2024-10-03T08:12:21.022" v="741" actId="26606"/>
          <ac:spMkLst>
            <pc:docMk/>
            <pc:sldMk cId="1972597398" sldId="2087"/>
            <ac:spMk id="3" creationId="{77AECCD4-772D-314C-C827-D7D643A3476A}"/>
          </ac:spMkLst>
        </pc:spChg>
        <pc:picChg chg="add mod">
          <ac:chgData name="Christoffer Østergaard Carstens" userId="5d542c86-40b2-4e4f-ab37-dc2fab4fc46a" providerId="ADAL" clId="{1BFB3F9B-2731-456D-A42E-9CB2B488B953}" dt="2024-10-03T08:12:21.022" v="741" actId="26606"/>
          <ac:picMkLst>
            <pc:docMk/>
            <pc:sldMk cId="1972597398" sldId="2087"/>
            <ac:picMk id="2050" creationId="{16604E23-EDBF-8E9C-4621-5D6E380F74CC}"/>
          </ac:picMkLst>
        </pc:picChg>
      </pc:sldChg>
      <pc:sldChg chg="addSp delSp modSp new mod setBg">
        <pc:chgData name="Christoffer Østergaard Carstens" userId="5d542c86-40b2-4e4f-ab37-dc2fab4fc46a" providerId="ADAL" clId="{1BFB3F9B-2731-456D-A42E-9CB2B488B953}" dt="2024-10-03T08:13:06.935" v="760" actId="14100"/>
        <pc:sldMkLst>
          <pc:docMk/>
          <pc:sldMk cId="91506944" sldId="2088"/>
        </pc:sldMkLst>
        <pc:spChg chg="mod">
          <ac:chgData name="Christoffer Østergaard Carstens" userId="5d542c86-40b2-4e4f-ab37-dc2fab4fc46a" providerId="ADAL" clId="{1BFB3F9B-2731-456D-A42E-9CB2B488B953}" dt="2024-10-03T08:12:48.986" v="756" actId="26606"/>
          <ac:spMkLst>
            <pc:docMk/>
            <pc:sldMk cId="91506944" sldId="2088"/>
            <ac:spMk id="2" creationId="{3B6B0ACA-3CF6-7760-854D-1D98CA3A3E6C}"/>
          </ac:spMkLst>
        </pc:spChg>
        <pc:spChg chg="del">
          <ac:chgData name="Christoffer Østergaard Carstens" userId="5d542c86-40b2-4e4f-ab37-dc2fab4fc46a" providerId="ADAL" clId="{1BFB3F9B-2731-456D-A42E-9CB2B488B953}" dt="2024-10-03T08:12:48.986" v="756" actId="26606"/>
          <ac:spMkLst>
            <pc:docMk/>
            <pc:sldMk cId="91506944" sldId="2088"/>
            <ac:spMk id="3" creationId="{24ACC63E-940E-8FDC-8169-80F5DC944557}"/>
          </ac:spMkLst>
        </pc:spChg>
        <pc:spChg chg="add">
          <ac:chgData name="Christoffer Østergaard Carstens" userId="5d542c86-40b2-4e4f-ab37-dc2fab4fc46a" providerId="ADAL" clId="{1BFB3F9B-2731-456D-A42E-9CB2B488B953}" dt="2024-10-03T08:12:48.986" v="756" actId="26606"/>
          <ac:spMkLst>
            <pc:docMk/>
            <pc:sldMk cId="91506944" sldId="2088"/>
            <ac:spMk id="9" creationId="{D12DDE76-C203-4047-9998-63900085B5E8}"/>
          </ac:spMkLst>
        </pc:spChg>
        <pc:picChg chg="add mod">
          <ac:chgData name="Christoffer Østergaard Carstens" userId="5d542c86-40b2-4e4f-ab37-dc2fab4fc46a" providerId="ADAL" clId="{1BFB3F9B-2731-456D-A42E-9CB2B488B953}" dt="2024-10-03T08:13:06.935" v="760" actId="14100"/>
          <ac:picMkLst>
            <pc:docMk/>
            <pc:sldMk cId="91506944" sldId="2088"/>
            <ac:picMk id="4" creationId="{04F45F44-5FD9-EBF0-4686-DA5DF071CEE6}"/>
          </ac:picMkLst>
        </pc:picChg>
      </pc:sldChg>
      <pc:sldChg chg="addSp new">
        <pc:chgData name="Christoffer Østergaard Carstens" userId="5d542c86-40b2-4e4f-ab37-dc2fab4fc46a" providerId="ADAL" clId="{1BFB3F9B-2731-456D-A42E-9CB2B488B953}" dt="2024-10-03T08:16:29.058" v="762"/>
        <pc:sldMkLst>
          <pc:docMk/>
          <pc:sldMk cId="4258851890" sldId="2089"/>
        </pc:sldMkLst>
        <pc:picChg chg="add">
          <ac:chgData name="Christoffer Østergaard Carstens" userId="5d542c86-40b2-4e4f-ab37-dc2fab4fc46a" providerId="ADAL" clId="{1BFB3F9B-2731-456D-A42E-9CB2B488B953}" dt="2024-10-03T08:16:29.058" v="762"/>
          <ac:picMkLst>
            <pc:docMk/>
            <pc:sldMk cId="4258851890" sldId="2089"/>
            <ac:picMk id="3074" creationId="{50AC9E56-8EBE-B6FB-A8A7-32AC0A26AAAC}"/>
          </ac:picMkLst>
        </pc:picChg>
      </pc:sldChg>
    </pc:docChg>
  </pc:docChgLst>
  <pc:docChgLst>
    <pc:chgData name="Christoffer Østergaard Carstens" userId="5d542c86-40b2-4e4f-ab37-dc2fab4fc46a" providerId="ADAL" clId="{C5C7B4F1-154D-4A89-A05D-29876C092AA6}"/>
    <pc:docChg chg="custSel addSld delSld modSld sldOrd">
      <pc:chgData name="Christoffer Østergaard Carstens" userId="5d542c86-40b2-4e4f-ab37-dc2fab4fc46a" providerId="ADAL" clId="{C5C7B4F1-154D-4A89-A05D-29876C092AA6}" dt="2022-08-03T08:36:45.300" v="936" actId="20577"/>
      <pc:docMkLst>
        <pc:docMk/>
      </pc:docMkLst>
      <pc:sldChg chg="addSp delSp modSp mod">
        <pc:chgData name="Christoffer Østergaard Carstens" userId="5d542c86-40b2-4e4f-ab37-dc2fab4fc46a" providerId="ADAL" clId="{C5C7B4F1-154D-4A89-A05D-29876C092AA6}" dt="2022-08-03T08:09:57.620" v="215" actId="1076"/>
        <pc:sldMkLst>
          <pc:docMk/>
          <pc:sldMk cId="834824033" sldId="256"/>
        </pc:sldMkLst>
        <pc:spChg chg="mod">
          <ac:chgData name="Christoffer Østergaard Carstens" userId="5d542c86-40b2-4e4f-ab37-dc2fab4fc46a" providerId="ADAL" clId="{C5C7B4F1-154D-4A89-A05D-29876C092AA6}" dt="2022-08-03T08:07:21.865" v="102" actId="404"/>
          <ac:spMkLst>
            <pc:docMk/>
            <pc:sldMk cId="834824033" sldId="256"/>
            <ac:spMk id="2" creationId="{CF317B45-C707-4F78-A046-9DB5738B0282}"/>
          </ac:spMkLst>
        </pc:spChg>
        <pc:picChg chg="del">
          <ac:chgData name="Christoffer Østergaard Carstens" userId="5d542c86-40b2-4e4f-ab37-dc2fab4fc46a" providerId="ADAL" clId="{C5C7B4F1-154D-4A89-A05D-29876C092AA6}" dt="2022-08-03T08:08:20.494" v="203" actId="478"/>
          <ac:picMkLst>
            <pc:docMk/>
            <pc:sldMk cId="834824033" sldId="256"/>
            <ac:picMk id="1028" creationId="{2709C00F-2085-416F-9DA8-1EAF0367DCE3}"/>
          </ac:picMkLst>
        </pc:picChg>
        <pc:picChg chg="add del mod">
          <ac:chgData name="Christoffer Østergaard Carstens" userId="5d542c86-40b2-4e4f-ab37-dc2fab4fc46a" providerId="ADAL" clId="{C5C7B4F1-154D-4A89-A05D-29876C092AA6}" dt="2022-08-03T08:09:50.683" v="210" actId="478"/>
          <ac:picMkLst>
            <pc:docMk/>
            <pc:sldMk cId="834824033" sldId="256"/>
            <ac:picMk id="2050" creationId="{F06D454A-0380-4B9A-8CF9-A2DF4ACBCD7E}"/>
          </ac:picMkLst>
        </pc:picChg>
        <pc:picChg chg="add mod">
          <ac:chgData name="Christoffer Østergaard Carstens" userId="5d542c86-40b2-4e4f-ab37-dc2fab4fc46a" providerId="ADAL" clId="{C5C7B4F1-154D-4A89-A05D-29876C092AA6}" dt="2022-08-03T08:09:57.620" v="215" actId="1076"/>
          <ac:picMkLst>
            <pc:docMk/>
            <pc:sldMk cId="834824033" sldId="256"/>
            <ac:picMk id="2052" creationId="{4FAAEB71-B291-4B77-B8CD-BB5CC1121E4B}"/>
          </ac:picMkLst>
        </pc:picChg>
      </pc:sldChg>
      <pc:sldChg chg="del">
        <pc:chgData name="Christoffer Østergaard Carstens" userId="5d542c86-40b2-4e4f-ab37-dc2fab4fc46a" providerId="ADAL" clId="{C5C7B4F1-154D-4A89-A05D-29876C092AA6}" dt="2022-08-03T08:07:25.834" v="103" actId="47"/>
        <pc:sldMkLst>
          <pc:docMk/>
          <pc:sldMk cId="3559561001" sldId="257"/>
        </pc:sldMkLst>
      </pc:sldChg>
      <pc:sldChg chg="del">
        <pc:chgData name="Christoffer Østergaard Carstens" userId="5d542c86-40b2-4e4f-ab37-dc2fab4fc46a" providerId="ADAL" clId="{C5C7B4F1-154D-4A89-A05D-29876C092AA6}" dt="2022-08-03T08:07:26.451" v="104" actId="47"/>
        <pc:sldMkLst>
          <pc:docMk/>
          <pc:sldMk cId="12688439" sldId="258"/>
        </pc:sldMkLst>
      </pc:sldChg>
      <pc:sldChg chg="del">
        <pc:chgData name="Christoffer Østergaard Carstens" userId="5d542c86-40b2-4e4f-ab37-dc2fab4fc46a" providerId="ADAL" clId="{C5C7B4F1-154D-4A89-A05D-29876C092AA6}" dt="2022-08-03T08:07:29.504" v="107" actId="47"/>
        <pc:sldMkLst>
          <pc:docMk/>
          <pc:sldMk cId="3430617653" sldId="259"/>
        </pc:sldMkLst>
      </pc:sldChg>
      <pc:sldChg chg="del">
        <pc:chgData name="Christoffer Østergaard Carstens" userId="5d542c86-40b2-4e4f-ab37-dc2fab4fc46a" providerId="ADAL" clId="{C5C7B4F1-154D-4A89-A05D-29876C092AA6}" dt="2022-08-03T08:07:28.979" v="106" actId="47"/>
        <pc:sldMkLst>
          <pc:docMk/>
          <pc:sldMk cId="3481910656" sldId="261"/>
        </pc:sldMkLst>
      </pc:sldChg>
      <pc:sldChg chg="del">
        <pc:chgData name="Christoffer Østergaard Carstens" userId="5d542c86-40b2-4e4f-ab37-dc2fab4fc46a" providerId="ADAL" clId="{C5C7B4F1-154D-4A89-A05D-29876C092AA6}" dt="2022-08-03T08:07:26.936" v="105" actId="47"/>
        <pc:sldMkLst>
          <pc:docMk/>
          <pc:sldMk cId="3348320224" sldId="262"/>
        </pc:sldMkLst>
      </pc:sldChg>
      <pc:sldChg chg="del">
        <pc:chgData name="Christoffer Østergaard Carstens" userId="5d542c86-40b2-4e4f-ab37-dc2fab4fc46a" providerId="ADAL" clId="{C5C7B4F1-154D-4A89-A05D-29876C092AA6}" dt="2022-08-03T08:07:30.984" v="109" actId="47"/>
        <pc:sldMkLst>
          <pc:docMk/>
          <pc:sldMk cId="1989282092" sldId="263"/>
        </pc:sldMkLst>
      </pc:sldChg>
      <pc:sldChg chg="addSp modSp new mod">
        <pc:chgData name="Christoffer Østergaard Carstens" userId="5d542c86-40b2-4e4f-ab37-dc2fab4fc46a" providerId="ADAL" clId="{C5C7B4F1-154D-4A89-A05D-29876C092AA6}" dt="2022-08-03T08:10:37.908" v="219" actId="1076"/>
        <pc:sldMkLst>
          <pc:docMk/>
          <pc:sldMk cId="995137511" sldId="265"/>
        </pc:sldMkLst>
        <pc:spChg chg="mod">
          <ac:chgData name="Christoffer Østergaard Carstens" userId="5d542c86-40b2-4e4f-ab37-dc2fab4fc46a" providerId="ADAL" clId="{C5C7B4F1-154D-4A89-A05D-29876C092AA6}" dt="2022-08-03T08:07:46.031" v="142" actId="20577"/>
          <ac:spMkLst>
            <pc:docMk/>
            <pc:sldMk cId="995137511" sldId="265"/>
            <ac:spMk id="2" creationId="{FEFD82B6-2EA2-4D4E-89EF-56297D617679}"/>
          </ac:spMkLst>
        </pc:spChg>
        <pc:picChg chg="add mod">
          <ac:chgData name="Christoffer Østergaard Carstens" userId="5d542c86-40b2-4e4f-ab37-dc2fab4fc46a" providerId="ADAL" clId="{C5C7B4F1-154D-4A89-A05D-29876C092AA6}" dt="2022-08-03T08:10:37.908" v="219" actId="1076"/>
          <ac:picMkLst>
            <pc:docMk/>
            <pc:sldMk cId="995137511" sldId="265"/>
            <ac:picMk id="3074" creationId="{D95F8CEB-3039-49A9-8988-20D1C9378BBB}"/>
          </ac:picMkLst>
        </pc:picChg>
      </pc:sldChg>
      <pc:sldChg chg="del">
        <pc:chgData name="Christoffer Østergaard Carstens" userId="5d542c86-40b2-4e4f-ab37-dc2fab4fc46a" providerId="ADAL" clId="{C5C7B4F1-154D-4A89-A05D-29876C092AA6}" dt="2022-08-03T08:07:30.098" v="108" actId="47"/>
        <pc:sldMkLst>
          <pc:docMk/>
          <pc:sldMk cId="3009232182" sldId="265"/>
        </pc:sldMkLst>
      </pc:sldChg>
      <pc:sldChg chg="addSp delSp modSp new mod">
        <pc:chgData name="Christoffer Østergaard Carstens" userId="5d542c86-40b2-4e4f-ab37-dc2fab4fc46a" providerId="ADAL" clId="{C5C7B4F1-154D-4A89-A05D-29876C092AA6}" dt="2022-08-03T08:08:16.342" v="202" actId="1076"/>
        <pc:sldMkLst>
          <pc:docMk/>
          <pc:sldMk cId="3878820409" sldId="266"/>
        </pc:sldMkLst>
        <pc:spChg chg="mod">
          <ac:chgData name="Christoffer Østergaard Carstens" userId="5d542c86-40b2-4e4f-ab37-dc2fab4fc46a" providerId="ADAL" clId="{C5C7B4F1-154D-4A89-A05D-29876C092AA6}" dt="2022-08-03T08:08:00.034" v="200" actId="20577"/>
          <ac:spMkLst>
            <pc:docMk/>
            <pc:sldMk cId="3878820409" sldId="266"/>
            <ac:spMk id="2" creationId="{A0D6FBA7-8934-45F5-A1F3-C3607874CE6B}"/>
          </ac:spMkLst>
        </pc:spChg>
        <pc:spChg chg="del">
          <ac:chgData name="Christoffer Østergaard Carstens" userId="5d542c86-40b2-4e4f-ab37-dc2fab4fc46a" providerId="ADAL" clId="{C5C7B4F1-154D-4A89-A05D-29876C092AA6}" dt="2022-08-03T08:08:15.268" v="201"/>
          <ac:spMkLst>
            <pc:docMk/>
            <pc:sldMk cId="3878820409" sldId="266"/>
            <ac:spMk id="3" creationId="{FC45858C-AC79-4E4F-A6D1-35C2F4C64D18}"/>
          </ac:spMkLst>
        </pc:spChg>
        <pc:picChg chg="add mod">
          <ac:chgData name="Christoffer Østergaard Carstens" userId="5d542c86-40b2-4e4f-ab37-dc2fab4fc46a" providerId="ADAL" clId="{C5C7B4F1-154D-4A89-A05D-29876C092AA6}" dt="2022-08-03T08:08:16.342" v="202" actId="1076"/>
          <ac:picMkLst>
            <pc:docMk/>
            <pc:sldMk cId="3878820409" sldId="266"/>
            <ac:picMk id="1026" creationId="{93DF9639-7EE1-4A52-A274-74C6D8FDC8B9}"/>
          </ac:picMkLst>
        </pc:picChg>
      </pc:sldChg>
      <pc:sldChg chg="modSp new mod">
        <pc:chgData name="Christoffer Østergaard Carstens" userId="5d542c86-40b2-4e4f-ab37-dc2fab4fc46a" providerId="ADAL" clId="{C5C7B4F1-154D-4A89-A05D-29876C092AA6}" dt="2022-08-03T08:13:47.867" v="668" actId="20577"/>
        <pc:sldMkLst>
          <pc:docMk/>
          <pc:sldMk cId="1347423285" sldId="267"/>
        </pc:sldMkLst>
        <pc:spChg chg="mod">
          <ac:chgData name="Christoffer Østergaard Carstens" userId="5d542c86-40b2-4e4f-ab37-dc2fab4fc46a" providerId="ADAL" clId="{C5C7B4F1-154D-4A89-A05D-29876C092AA6}" dt="2022-08-03T08:13:47.867" v="668" actId="20577"/>
          <ac:spMkLst>
            <pc:docMk/>
            <pc:sldMk cId="1347423285" sldId="267"/>
            <ac:spMk id="2" creationId="{5ABC338E-B0F3-486A-8F3D-2D869E2D847C}"/>
          </ac:spMkLst>
        </pc:spChg>
      </pc:sldChg>
      <pc:sldChg chg="modSp new mod ord">
        <pc:chgData name="Christoffer Østergaard Carstens" userId="5d542c86-40b2-4e4f-ab37-dc2fab4fc46a" providerId="ADAL" clId="{C5C7B4F1-154D-4A89-A05D-29876C092AA6}" dt="2022-08-03T08:14:11.608" v="670"/>
        <pc:sldMkLst>
          <pc:docMk/>
          <pc:sldMk cId="788607252" sldId="268"/>
        </pc:sldMkLst>
        <pc:spChg chg="mod">
          <ac:chgData name="Christoffer Østergaard Carstens" userId="5d542c86-40b2-4e4f-ab37-dc2fab4fc46a" providerId="ADAL" clId="{C5C7B4F1-154D-4A89-A05D-29876C092AA6}" dt="2022-08-03T08:12:15.609" v="325" actId="20577"/>
          <ac:spMkLst>
            <pc:docMk/>
            <pc:sldMk cId="788607252" sldId="268"/>
            <ac:spMk id="2" creationId="{03ECF655-2DFB-4182-A294-29F1476BE14B}"/>
          </ac:spMkLst>
        </pc:spChg>
        <pc:spChg chg="mod">
          <ac:chgData name="Christoffer Østergaard Carstens" userId="5d542c86-40b2-4e4f-ab37-dc2fab4fc46a" providerId="ADAL" clId="{C5C7B4F1-154D-4A89-A05D-29876C092AA6}" dt="2022-08-03T08:13:24.946" v="602" actId="5793"/>
          <ac:spMkLst>
            <pc:docMk/>
            <pc:sldMk cId="788607252" sldId="268"/>
            <ac:spMk id="3" creationId="{DEACFA0E-D711-4A42-A28B-285BF6B0F3BF}"/>
          </ac:spMkLst>
        </pc:spChg>
      </pc:sldChg>
      <pc:sldChg chg="addSp delSp modSp new mod">
        <pc:chgData name="Christoffer Østergaard Carstens" userId="5d542c86-40b2-4e4f-ab37-dc2fab4fc46a" providerId="ADAL" clId="{C5C7B4F1-154D-4A89-A05D-29876C092AA6}" dt="2022-08-03T08:16:55.168" v="721" actId="478"/>
        <pc:sldMkLst>
          <pc:docMk/>
          <pc:sldMk cId="3755693002" sldId="269"/>
        </pc:sldMkLst>
        <pc:spChg chg="mod">
          <ac:chgData name="Christoffer Østergaard Carstens" userId="5d542c86-40b2-4e4f-ab37-dc2fab4fc46a" providerId="ADAL" clId="{C5C7B4F1-154D-4A89-A05D-29876C092AA6}" dt="2022-08-03T08:16:32.403" v="716" actId="1076"/>
          <ac:spMkLst>
            <pc:docMk/>
            <pc:sldMk cId="3755693002" sldId="269"/>
            <ac:spMk id="2" creationId="{DDD27D1A-5AFB-4CE9-A8DD-6D8DD5F319DD}"/>
          </ac:spMkLst>
        </pc:spChg>
        <pc:spChg chg="del">
          <ac:chgData name="Christoffer Østergaard Carstens" userId="5d542c86-40b2-4e4f-ab37-dc2fab4fc46a" providerId="ADAL" clId="{C5C7B4F1-154D-4A89-A05D-29876C092AA6}" dt="2022-08-03T08:16:55.168" v="721" actId="478"/>
          <ac:spMkLst>
            <pc:docMk/>
            <pc:sldMk cId="3755693002" sldId="269"/>
            <ac:spMk id="3" creationId="{BC579B6F-81A4-4E10-AAC0-493B9D310B55}"/>
          </ac:spMkLst>
        </pc:spChg>
        <pc:picChg chg="add mod">
          <ac:chgData name="Christoffer Østergaard Carstens" userId="5d542c86-40b2-4e4f-ab37-dc2fab4fc46a" providerId="ADAL" clId="{C5C7B4F1-154D-4A89-A05D-29876C092AA6}" dt="2022-08-03T08:16:48.852" v="720" actId="14100"/>
          <ac:picMkLst>
            <pc:docMk/>
            <pc:sldMk cId="3755693002" sldId="269"/>
            <ac:picMk id="4098" creationId="{8C6AF8CB-8B7A-417C-BC59-CE1809642967}"/>
          </ac:picMkLst>
        </pc:picChg>
      </pc:sldChg>
      <pc:sldChg chg="addSp delSp modSp new mod">
        <pc:chgData name="Christoffer Østergaard Carstens" userId="5d542c86-40b2-4e4f-ab37-dc2fab4fc46a" providerId="ADAL" clId="{C5C7B4F1-154D-4A89-A05D-29876C092AA6}" dt="2022-08-03T08:18:25.577" v="727" actId="22"/>
        <pc:sldMkLst>
          <pc:docMk/>
          <pc:sldMk cId="3214485978" sldId="270"/>
        </pc:sldMkLst>
        <pc:picChg chg="add">
          <ac:chgData name="Christoffer Østergaard Carstens" userId="5d542c86-40b2-4e4f-ab37-dc2fab4fc46a" providerId="ADAL" clId="{C5C7B4F1-154D-4A89-A05D-29876C092AA6}" dt="2022-08-03T08:18:25.577" v="727" actId="22"/>
          <ac:picMkLst>
            <pc:docMk/>
            <pc:sldMk cId="3214485978" sldId="270"/>
            <ac:picMk id="5" creationId="{9ACA57FB-A958-47F0-B30E-31804475D0E6}"/>
          </ac:picMkLst>
        </pc:picChg>
        <pc:picChg chg="add del mod">
          <ac:chgData name="Christoffer Østergaard Carstens" userId="5d542c86-40b2-4e4f-ab37-dc2fab4fc46a" providerId="ADAL" clId="{C5C7B4F1-154D-4A89-A05D-29876C092AA6}" dt="2022-08-03T08:17:54.228" v="726" actId="478"/>
          <ac:picMkLst>
            <pc:docMk/>
            <pc:sldMk cId="3214485978" sldId="270"/>
            <ac:picMk id="5122" creationId="{1BFD1517-70A9-48E3-AC6B-AF4A3837EFA1}"/>
          </ac:picMkLst>
        </pc:picChg>
      </pc:sldChg>
      <pc:sldChg chg="addSp delSp modSp new mod">
        <pc:chgData name="Christoffer Østergaard Carstens" userId="5d542c86-40b2-4e4f-ab37-dc2fab4fc46a" providerId="ADAL" clId="{C5C7B4F1-154D-4A89-A05D-29876C092AA6}" dt="2022-08-03T08:19:22.664" v="799" actId="1076"/>
        <pc:sldMkLst>
          <pc:docMk/>
          <pc:sldMk cId="2522446572" sldId="271"/>
        </pc:sldMkLst>
        <pc:spChg chg="mod">
          <ac:chgData name="Christoffer Østergaard Carstens" userId="5d542c86-40b2-4e4f-ab37-dc2fab4fc46a" providerId="ADAL" clId="{C5C7B4F1-154D-4A89-A05D-29876C092AA6}" dt="2022-08-03T08:19:15.860" v="794" actId="1076"/>
          <ac:spMkLst>
            <pc:docMk/>
            <pc:sldMk cId="2522446572" sldId="271"/>
            <ac:spMk id="2" creationId="{75785FA8-08D9-43F8-A64A-5B754AE6108A}"/>
          </ac:spMkLst>
        </pc:spChg>
        <pc:spChg chg="del">
          <ac:chgData name="Christoffer Østergaard Carstens" userId="5d542c86-40b2-4e4f-ab37-dc2fab4fc46a" providerId="ADAL" clId="{C5C7B4F1-154D-4A89-A05D-29876C092AA6}" dt="2022-08-03T08:19:17.236" v="795"/>
          <ac:spMkLst>
            <pc:docMk/>
            <pc:sldMk cId="2522446572" sldId="271"/>
            <ac:spMk id="3" creationId="{7E971BDA-B988-40C0-A1F1-04E052FAF3A7}"/>
          </ac:spMkLst>
        </pc:spChg>
        <pc:picChg chg="add mod">
          <ac:chgData name="Christoffer Østergaard Carstens" userId="5d542c86-40b2-4e4f-ab37-dc2fab4fc46a" providerId="ADAL" clId="{C5C7B4F1-154D-4A89-A05D-29876C092AA6}" dt="2022-08-03T08:19:22.664" v="799" actId="1076"/>
          <ac:picMkLst>
            <pc:docMk/>
            <pc:sldMk cId="2522446572" sldId="271"/>
            <ac:picMk id="6146" creationId="{4AFE7D01-5ACF-478E-9B71-7AF1B3C443BB}"/>
          </ac:picMkLst>
        </pc:picChg>
      </pc:sldChg>
      <pc:sldChg chg="modSp new mod">
        <pc:chgData name="Christoffer Østergaard Carstens" userId="5d542c86-40b2-4e4f-ab37-dc2fab4fc46a" providerId="ADAL" clId="{C5C7B4F1-154D-4A89-A05D-29876C092AA6}" dt="2022-08-03T08:29:06.598" v="870" actId="404"/>
        <pc:sldMkLst>
          <pc:docMk/>
          <pc:sldMk cId="2432203564" sldId="272"/>
        </pc:sldMkLst>
        <pc:spChg chg="mod">
          <ac:chgData name="Christoffer Østergaard Carstens" userId="5d542c86-40b2-4e4f-ab37-dc2fab4fc46a" providerId="ADAL" clId="{C5C7B4F1-154D-4A89-A05D-29876C092AA6}" dt="2022-08-03T08:27:56.678" v="822" actId="20577"/>
          <ac:spMkLst>
            <pc:docMk/>
            <pc:sldMk cId="2432203564" sldId="272"/>
            <ac:spMk id="2" creationId="{549D8C64-354C-4A71-8200-97A49C78D389}"/>
          </ac:spMkLst>
        </pc:spChg>
        <pc:spChg chg="mod">
          <ac:chgData name="Christoffer Østergaard Carstens" userId="5d542c86-40b2-4e4f-ab37-dc2fab4fc46a" providerId="ADAL" clId="{C5C7B4F1-154D-4A89-A05D-29876C092AA6}" dt="2022-08-03T08:29:06.598" v="870" actId="404"/>
          <ac:spMkLst>
            <pc:docMk/>
            <pc:sldMk cId="2432203564" sldId="272"/>
            <ac:spMk id="3" creationId="{E504E7FB-23FC-4AE8-86BC-D907B6A6D4D8}"/>
          </ac:spMkLst>
        </pc:spChg>
      </pc:sldChg>
      <pc:sldChg chg="addSp modSp new mod">
        <pc:chgData name="Christoffer Østergaard Carstens" userId="5d542c86-40b2-4e4f-ab37-dc2fab4fc46a" providerId="ADAL" clId="{C5C7B4F1-154D-4A89-A05D-29876C092AA6}" dt="2022-08-03T08:29:57.979" v="903" actId="1076"/>
        <pc:sldMkLst>
          <pc:docMk/>
          <pc:sldMk cId="2891793371" sldId="273"/>
        </pc:sldMkLst>
        <pc:spChg chg="mod">
          <ac:chgData name="Christoffer Østergaard Carstens" userId="5d542c86-40b2-4e4f-ab37-dc2fab4fc46a" providerId="ADAL" clId="{C5C7B4F1-154D-4A89-A05D-29876C092AA6}" dt="2022-08-03T08:29:55.732" v="902" actId="20577"/>
          <ac:spMkLst>
            <pc:docMk/>
            <pc:sldMk cId="2891793371" sldId="273"/>
            <ac:spMk id="2" creationId="{312D6F6B-E848-4402-A168-0DA0C5EC17F9}"/>
          </ac:spMkLst>
        </pc:spChg>
        <pc:picChg chg="add mod">
          <ac:chgData name="Christoffer Østergaard Carstens" userId="5d542c86-40b2-4e4f-ab37-dc2fab4fc46a" providerId="ADAL" clId="{C5C7B4F1-154D-4A89-A05D-29876C092AA6}" dt="2022-08-03T08:29:57.979" v="903" actId="1076"/>
          <ac:picMkLst>
            <pc:docMk/>
            <pc:sldMk cId="2891793371" sldId="273"/>
            <ac:picMk id="7170" creationId="{F23EFB27-C82C-4057-82D6-E837ABAD489E}"/>
          </ac:picMkLst>
        </pc:picChg>
      </pc:sldChg>
      <pc:sldChg chg="modSp new mod">
        <pc:chgData name="Christoffer Østergaard Carstens" userId="5d542c86-40b2-4e4f-ab37-dc2fab4fc46a" providerId="ADAL" clId="{C5C7B4F1-154D-4A89-A05D-29876C092AA6}" dt="2022-08-03T08:36:45.300" v="936" actId="20577"/>
        <pc:sldMkLst>
          <pc:docMk/>
          <pc:sldMk cId="3203876766" sldId="274"/>
        </pc:sldMkLst>
        <pc:spChg chg="mod">
          <ac:chgData name="Christoffer Østergaard Carstens" userId="5d542c86-40b2-4e4f-ab37-dc2fab4fc46a" providerId="ADAL" clId="{C5C7B4F1-154D-4A89-A05D-29876C092AA6}" dt="2022-08-03T08:36:45.300" v="936" actId="20577"/>
          <ac:spMkLst>
            <pc:docMk/>
            <pc:sldMk cId="3203876766" sldId="274"/>
            <ac:spMk id="2" creationId="{C7824EC4-E219-4916-BB84-5E2FCBFFA44E}"/>
          </ac:spMkLst>
        </pc:spChg>
        <pc:spChg chg="mod">
          <ac:chgData name="Christoffer Østergaard Carstens" userId="5d542c86-40b2-4e4f-ab37-dc2fab4fc46a" providerId="ADAL" clId="{C5C7B4F1-154D-4A89-A05D-29876C092AA6}" dt="2022-08-03T08:32:09.148" v="918" actId="20577"/>
          <ac:spMkLst>
            <pc:docMk/>
            <pc:sldMk cId="3203876766" sldId="274"/>
            <ac:spMk id="3" creationId="{87B45946-4CD7-4068-B71D-322A32A192DC}"/>
          </ac:spMkLst>
        </pc:spChg>
      </pc:sldChg>
    </pc:docChg>
  </pc:docChgLst>
  <pc:docChgLst>
    <pc:chgData name="Christoffer Østergaard Carstens" userId="5d542c86-40b2-4e4f-ab37-dc2fab4fc46a" providerId="ADAL" clId="{0E5F633B-3951-4811-9AFA-56D42FBFA17A}"/>
    <pc:docChg chg="undo redo custSel addSld delSld modSld sldOrd">
      <pc:chgData name="Christoffer Østergaard Carstens" userId="5d542c86-40b2-4e4f-ab37-dc2fab4fc46a" providerId="ADAL" clId="{0E5F633B-3951-4811-9AFA-56D42FBFA17A}" dt="2024-04-03T12:18:42.486" v="846" actId="20577"/>
      <pc:docMkLst>
        <pc:docMk/>
      </pc:docMkLst>
      <pc:sldChg chg="modSp mod">
        <pc:chgData name="Christoffer Østergaard Carstens" userId="5d542c86-40b2-4e4f-ab37-dc2fab4fc46a" providerId="ADAL" clId="{0E5F633B-3951-4811-9AFA-56D42FBFA17A}" dt="2024-04-03T11:48:55.504" v="52" actId="20577"/>
        <pc:sldMkLst>
          <pc:docMk/>
          <pc:sldMk cId="834824033" sldId="256"/>
        </pc:sldMkLst>
        <pc:spChg chg="mod">
          <ac:chgData name="Christoffer Østergaard Carstens" userId="5d542c86-40b2-4e4f-ab37-dc2fab4fc46a" providerId="ADAL" clId="{0E5F633B-3951-4811-9AFA-56D42FBFA17A}" dt="2024-04-03T11:48:41.026" v="8" actId="20577"/>
          <ac:spMkLst>
            <pc:docMk/>
            <pc:sldMk cId="834824033" sldId="256"/>
            <ac:spMk id="2" creationId="{CF317B45-C707-4F78-A046-9DB5738B0282}"/>
          </ac:spMkLst>
        </pc:spChg>
        <pc:spChg chg="mod">
          <ac:chgData name="Christoffer Østergaard Carstens" userId="5d542c86-40b2-4e4f-ab37-dc2fab4fc46a" providerId="ADAL" clId="{0E5F633B-3951-4811-9AFA-56D42FBFA17A}" dt="2024-04-03T11:48:55.504" v="52" actId="20577"/>
          <ac:spMkLst>
            <pc:docMk/>
            <pc:sldMk cId="834824033" sldId="256"/>
            <ac:spMk id="4" creationId="{D6BE36DA-1470-4DEC-998F-1FB0B21AFE03}"/>
          </ac:spMkLst>
        </pc:spChg>
      </pc:sldChg>
      <pc:sldChg chg="modSp mod">
        <pc:chgData name="Christoffer Østergaard Carstens" userId="5d542c86-40b2-4e4f-ab37-dc2fab4fc46a" providerId="ADAL" clId="{0E5F633B-3951-4811-9AFA-56D42FBFA17A}" dt="2024-04-03T12:07:58.256" v="278" actId="1076"/>
        <pc:sldMkLst>
          <pc:docMk/>
          <pc:sldMk cId="1696840637" sldId="257"/>
        </pc:sldMkLst>
        <pc:picChg chg="mod">
          <ac:chgData name="Christoffer Østergaard Carstens" userId="5d542c86-40b2-4e4f-ab37-dc2fab4fc46a" providerId="ADAL" clId="{0E5F633B-3951-4811-9AFA-56D42FBFA17A}" dt="2024-04-03T12:07:58.256" v="278" actId="1076"/>
          <ac:picMkLst>
            <pc:docMk/>
            <pc:sldMk cId="1696840637" sldId="257"/>
            <ac:picMk id="5" creationId="{920F188B-DBAC-4BFC-9C09-3D3573FD5AD8}"/>
          </ac:picMkLst>
        </pc:picChg>
      </pc:sldChg>
      <pc:sldChg chg="modSp mod">
        <pc:chgData name="Christoffer Østergaard Carstens" userId="5d542c86-40b2-4e4f-ab37-dc2fab4fc46a" providerId="ADAL" clId="{0E5F633B-3951-4811-9AFA-56D42FBFA17A}" dt="2024-04-03T12:08:15.028" v="281" actId="1076"/>
        <pc:sldMkLst>
          <pc:docMk/>
          <pc:sldMk cId="1520861684" sldId="260"/>
        </pc:sldMkLst>
        <pc:picChg chg="mod">
          <ac:chgData name="Christoffer Østergaard Carstens" userId="5d542c86-40b2-4e4f-ab37-dc2fab4fc46a" providerId="ADAL" clId="{0E5F633B-3951-4811-9AFA-56D42FBFA17A}" dt="2024-04-03T12:08:15.028" v="281" actId="1076"/>
          <ac:picMkLst>
            <pc:docMk/>
            <pc:sldMk cId="1520861684" sldId="260"/>
            <ac:picMk id="5" creationId="{36A676CC-722B-B4FE-36FE-D254508902CB}"/>
          </ac:picMkLst>
        </pc:picChg>
      </pc:sldChg>
      <pc:sldChg chg="modSp mod">
        <pc:chgData name="Christoffer Østergaard Carstens" userId="5d542c86-40b2-4e4f-ab37-dc2fab4fc46a" providerId="ADAL" clId="{0E5F633B-3951-4811-9AFA-56D42FBFA17A}" dt="2024-04-03T12:08:21.438" v="283" actId="1076"/>
        <pc:sldMkLst>
          <pc:docMk/>
          <pc:sldMk cId="3620060491" sldId="261"/>
        </pc:sldMkLst>
        <pc:picChg chg="mod">
          <ac:chgData name="Christoffer Østergaard Carstens" userId="5d542c86-40b2-4e4f-ab37-dc2fab4fc46a" providerId="ADAL" clId="{0E5F633B-3951-4811-9AFA-56D42FBFA17A}" dt="2024-04-03T12:08:21.438" v="283" actId="1076"/>
          <ac:picMkLst>
            <pc:docMk/>
            <pc:sldMk cId="3620060491" sldId="261"/>
            <ac:picMk id="5" creationId="{27852EBB-59B3-2ECA-3786-09CD83C250B4}"/>
          </ac:picMkLst>
        </pc:picChg>
      </pc:sldChg>
      <pc:sldChg chg="del">
        <pc:chgData name="Christoffer Østergaard Carstens" userId="5d542c86-40b2-4e4f-ab37-dc2fab4fc46a" providerId="ADAL" clId="{0E5F633B-3951-4811-9AFA-56D42FBFA17A}" dt="2024-04-03T12:01:13.648" v="183" actId="47"/>
        <pc:sldMkLst>
          <pc:docMk/>
          <pc:sldMk cId="921458659" sldId="265"/>
        </pc:sldMkLst>
      </pc:sldChg>
      <pc:sldChg chg="addSp modSp mod setBg">
        <pc:chgData name="Christoffer Østergaard Carstens" userId="5d542c86-40b2-4e4f-ab37-dc2fab4fc46a" providerId="ADAL" clId="{0E5F633B-3951-4811-9AFA-56D42FBFA17A}" dt="2024-04-03T12:07:47.727" v="277" actId="255"/>
        <pc:sldMkLst>
          <pc:docMk/>
          <pc:sldMk cId="3295010755" sldId="266"/>
        </pc:sldMkLst>
        <pc:spChg chg="mod">
          <ac:chgData name="Christoffer Østergaard Carstens" userId="5d542c86-40b2-4e4f-ab37-dc2fab4fc46a" providerId="ADAL" clId="{0E5F633B-3951-4811-9AFA-56D42FBFA17A}" dt="2024-04-03T12:07:34.831" v="274" actId="26606"/>
          <ac:spMkLst>
            <pc:docMk/>
            <pc:sldMk cId="3295010755" sldId="266"/>
            <ac:spMk id="2" creationId="{FB8D7E02-3382-5001-D225-1A18EA5F1DE5}"/>
          </ac:spMkLst>
        </pc:spChg>
        <pc:spChg chg="mod">
          <ac:chgData name="Christoffer Østergaard Carstens" userId="5d542c86-40b2-4e4f-ab37-dc2fab4fc46a" providerId="ADAL" clId="{0E5F633B-3951-4811-9AFA-56D42FBFA17A}" dt="2024-04-03T12:07:47.727" v="277" actId="255"/>
          <ac:spMkLst>
            <pc:docMk/>
            <pc:sldMk cId="3295010755" sldId="266"/>
            <ac:spMk id="3" creationId="{8FFA57DF-4DE6-8835-2753-38E2EC36A75F}"/>
          </ac:spMkLst>
        </pc:spChg>
        <pc:spChg chg="add">
          <ac:chgData name="Christoffer Østergaard Carstens" userId="5d542c86-40b2-4e4f-ab37-dc2fab4fc46a" providerId="ADAL" clId="{0E5F633B-3951-4811-9AFA-56D42FBFA17A}" dt="2024-04-03T12:07:34.831" v="274" actId="26606"/>
          <ac:spMkLst>
            <pc:docMk/>
            <pc:sldMk cId="3295010755" sldId="266"/>
            <ac:spMk id="9" creationId="{04812C46-200A-4DEB-A05E-3ED6C68C2387}"/>
          </ac:spMkLst>
        </pc:spChg>
        <pc:spChg chg="add">
          <ac:chgData name="Christoffer Østergaard Carstens" userId="5d542c86-40b2-4e4f-ab37-dc2fab4fc46a" providerId="ADAL" clId="{0E5F633B-3951-4811-9AFA-56D42FBFA17A}" dt="2024-04-03T12:07:34.831" v="274" actId="26606"/>
          <ac:spMkLst>
            <pc:docMk/>
            <pc:sldMk cId="3295010755" sldId="266"/>
            <ac:spMk id="11" creationId="{D1EA859B-E555-4109-94F3-6700E046E008}"/>
          </ac:spMkLst>
        </pc:spChg>
        <pc:picChg chg="add">
          <ac:chgData name="Christoffer Østergaard Carstens" userId="5d542c86-40b2-4e4f-ab37-dc2fab4fc46a" providerId="ADAL" clId="{0E5F633B-3951-4811-9AFA-56D42FBFA17A}" dt="2024-04-03T12:07:34.831" v="274" actId="26606"/>
          <ac:picMkLst>
            <pc:docMk/>
            <pc:sldMk cId="3295010755" sldId="266"/>
            <ac:picMk id="5" creationId="{953C754F-7680-6E43-17A0-8DB50FDA861B}"/>
          </ac:picMkLst>
        </pc:picChg>
      </pc:sldChg>
      <pc:sldChg chg="modSp mod">
        <pc:chgData name="Christoffer Østergaard Carstens" userId="5d542c86-40b2-4e4f-ab37-dc2fab4fc46a" providerId="ADAL" clId="{0E5F633B-3951-4811-9AFA-56D42FBFA17A}" dt="2024-04-03T12:18:42.486" v="846" actId="20577"/>
        <pc:sldMkLst>
          <pc:docMk/>
          <pc:sldMk cId="2490499758" sldId="267"/>
        </pc:sldMkLst>
        <pc:spChg chg="mod">
          <ac:chgData name="Christoffer Østergaard Carstens" userId="5d542c86-40b2-4e4f-ab37-dc2fab4fc46a" providerId="ADAL" clId="{0E5F633B-3951-4811-9AFA-56D42FBFA17A}" dt="2024-04-03T12:18:42.486" v="846" actId="20577"/>
          <ac:spMkLst>
            <pc:docMk/>
            <pc:sldMk cId="2490499758" sldId="267"/>
            <ac:spMk id="3" creationId="{95306D84-3091-8559-A28F-098BBB1A4E51}"/>
          </ac:spMkLst>
        </pc:spChg>
      </pc:sldChg>
      <pc:sldChg chg="modSp mod">
        <pc:chgData name="Christoffer Østergaard Carstens" userId="5d542c86-40b2-4e4f-ab37-dc2fab4fc46a" providerId="ADAL" clId="{0E5F633B-3951-4811-9AFA-56D42FBFA17A}" dt="2024-04-03T12:18:15.527" v="835" actId="20577"/>
        <pc:sldMkLst>
          <pc:docMk/>
          <pc:sldMk cId="1064144088" sldId="268"/>
        </pc:sldMkLst>
        <pc:spChg chg="mod">
          <ac:chgData name="Christoffer Østergaard Carstens" userId="5d542c86-40b2-4e4f-ab37-dc2fab4fc46a" providerId="ADAL" clId="{0E5F633B-3951-4811-9AFA-56D42FBFA17A}" dt="2024-04-03T12:18:15.527" v="835" actId="20577"/>
          <ac:spMkLst>
            <pc:docMk/>
            <pc:sldMk cId="1064144088" sldId="268"/>
            <ac:spMk id="3" creationId="{A3E8636E-D428-64D0-52FE-B19A99CE16C4}"/>
          </ac:spMkLst>
        </pc:spChg>
      </pc:sldChg>
      <pc:sldChg chg="addSp delSp modSp new mod setBg">
        <pc:chgData name="Christoffer Østergaard Carstens" userId="5d542c86-40b2-4e4f-ab37-dc2fab4fc46a" providerId="ADAL" clId="{0E5F633B-3951-4811-9AFA-56D42FBFA17A}" dt="2024-04-03T12:05:11.208" v="273" actId="14100"/>
        <pc:sldMkLst>
          <pc:docMk/>
          <pc:sldMk cId="2796228901" sldId="269"/>
        </pc:sldMkLst>
        <pc:spChg chg="mod">
          <ac:chgData name="Christoffer Østergaard Carstens" userId="5d542c86-40b2-4e4f-ab37-dc2fab4fc46a" providerId="ADAL" clId="{0E5F633B-3951-4811-9AFA-56D42FBFA17A}" dt="2024-04-03T12:05:04.844" v="270" actId="26606"/>
          <ac:spMkLst>
            <pc:docMk/>
            <pc:sldMk cId="2796228901" sldId="269"/>
            <ac:spMk id="2" creationId="{12ADBEB9-6BC0-67B7-F1F5-BBCF21993BD8}"/>
          </ac:spMkLst>
        </pc:spChg>
        <pc:spChg chg="del mod">
          <ac:chgData name="Christoffer Østergaard Carstens" userId="5d542c86-40b2-4e4f-ab37-dc2fab4fc46a" providerId="ADAL" clId="{0E5F633B-3951-4811-9AFA-56D42FBFA17A}" dt="2024-04-03T12:05:04.844" v="270" actId="26606"/>
          <ac:spMkLst>
            <pc:docMk/>
            <pc:sldMk cId="2796228901" sldId="269"/>
            <ac:spMk id="3" creationId="{5B9CF6F4-1E16-F4D8-2BE0-4CFBFD0A5B46}"/>
          </ac:spMkLst>
        </pc:spChg>
        <pc:spChg chg="add">
          <ac:chgData name="Christoffer Østergaard Carstens" userId="5d542c86-40b2-4e4f-ab37-dc2fab4fc46a" providerId="ADAL" clId="{0E5F633B-3951-4811-9AFA-56D42FBFA17A}" dt="2024-04-03T12:05:04.844" v="270" actId="26606"/>
          <ac:spMkLst>
            <pc:docMk/>
            <pc:sldMk cId="2796228901" sldId="269"/>
            <ac:spMk id="9" creationId="{BACC6370-2D7E-4714-9D71-7542949D7D5D}"/>
          </ac:spMkLst>
        </pc:spChg>
        <pc:spChg chg="add">
          <ac:chgData name="Christoffer Østergaard Carstens" userId="5d542c86-40b2-4e4f-ab37-dc2fab4fc46a" providerId="ADAL" clId="{0E5F633B-3951-4811-9AFA-56D42FBFA17A}" dt="2024-04-03T12:05:04.844" v="270" actId="26606"/>
          <ac:spMkLst>
            <pc:docMk/>
            <pc:sldMk cId="2796228901" sldId="269"/>
            <ac:spMk id="11" creationId="{256B2C21-A230-48C0-8DF1-C46611373C44}"/>
          </ac:spMkLst>
        </pc:spChg>
        <pc:spChg chg="add">
          <ac:chgData name="Christoffer Østergaard Carstens" userId="5d542c86-40b2-4e4f-ab37-dc2fab4fc46a" providerId="ADAL" clId="{0E5F633B-3951-4811-9AFA-56D42FBFA17A}" dt="2024-04-03T12:05:04.844" v="270" actId="26606"/>
          <ac:spMkLst>
            <pc:docMk/>
            <pc:sldMk cId="2796228901" sldId="269"/>
            <ac:spMk id="13" creationId="{3847E18C-932D-4C95-AABA-FEC7C9499AD7}"/>
          </ac:spMkLst>
        </pc:spChg>
        <pc:spChg chg="add">
          <ac:chgData name="Christoffer Østergaard Carstens" userId="5d542c86-40b2-4e4f-ab37-dc2fab4fc46a" providerId="ADAL" clId="{0E5F633B-3951-4811-9AFA-56D42FBFA17A}" dt="2024-04-03T12:05:04.844" v="270" actId="26606"/>
          <ac:spMkLst>
            <pc:docMk/>
            <pc:sldMk cId="2796228901" sldId="269"/>
            <ac:spMk id="15" creationId="{3150CB11-0C61-439E-910F-5787759E72A0}"/>
          </ac:spMkLst>
        </pc:spChg>
        <pc:spChg chg="add">
          <ac:chgData name="Christoffer Østergaard Carstens" userId="5d542c86-40b2-4e4f-ab37-dc2fab4fc46a" providerId="ADAL" clId="{0E5F633B-3951-4811-9AFA-56D42FBFA17A}" dt="2024-04-03T12:05:04.844" v="270" actId="26606"/>
          <ac:spMkLst>
            <pc:docMk/>
            <pc:sldMk cId="2796228901" sldId="269"/>
            <ac:spMk id="17" creationId="{43F8A58B-5155-44CE-A5FF-7647B47D0A7A}"/>
          </ac:spMkLst>
        </pc:spChg>
        <pc:spChg chg="add">
          <ac:chgData name="Christoffer Østergaard Carstens" userId="5d542c86-40b2-4e4f-ab37-dc2fab4fc46a" providerId="ADAL" clId="{0E5F633B-3951-4811-9AFA-56D42FBFA17A}" dt="2024-04-03T12:05:04.844" v="270" actId="26606"/>
          <ac:spMkLst>
            <pc:docMk/>
            <pc:sldMk cId="2796228901" sldId="269"/>
            <ac:spMk id="19" creationId="{443F2ACA-E6D6-4028-82DD-F03C262D5DE6}"/>
          </ac:spMkLst>
        </pc:spChg>
        <pc:graphicFrameChg chg="add mod">
          <ac:chgData name="Christoffer Østergaard Carstens" userId="5d542c86-40b2-4e4f-ab37-dc2fab4fc46a" providerId="ADAL" clId="{0E5F633B-3951-4811-9AFA-56D42FBFA17A}" dt="2024-04-03T12:05:11.208" v="273" actId="14100"/>
          <ac:graphicFrameMkLst>
            <pc:docMk/>
            <pc:sldMk cId="2796228901" sldId="269"/>
            <ac:graphicFrameMk id="5" creationId="{7E09DF91-B67F-D369-ED26-D723DB8FA8A3}"/>
          </ac:graphicFrameMkLst>
        </pc:graphicFrameChg>
      </pc:sldChg>
      <pc:sldChg chg="addSp modSp new mod setBg">
        <pc:chgData name="Christoffer Østergaard Carstens" userId="5d542c86-40b2-4e4f-ab37-dc2fab4fc46a" providerId="ADAL" clId="{0E5F633B-3951-4811-9AFA-56D42FBFA17A}" dt="2024-04-03T12:04:54.362" v="269" actId="255"/>
        <pc:sldMkLst>
          <pc:docMk/>
          <pc:sldMk cId="1800414860" sldId="270"/>
        </pc:sldMkLst>
        <pc:spChg chg="mod">
          <ac:chgData name="Christoffer Østergaard Carstens" userId="5d542c86-40b2-4e4f-ab37-dc2fab4fc46a" providerId="ADAL" clId="{0E5F633B-3951-4811-9AFA-56D42FBFA17A}" dt="2024-04-03T12:03:54.593" v="255" actId="1076"/>
          <ac:spMkLst>
            <pc:docMk/>
            <pc:sldMk cId="1800414860" sldId="270"/>
            <ac:spMk id="2" creationId="{0A5B7849-14C0-4F2D-20EC-599AC9A9C586}"/>
          </ac:spMkLst>
        </pc:spChg>
        <pc:spChg chg="mod">
          <ac:chgData name="Christoffer Østergaard Carstens" userId="5d542c86-40b2-4e4f-ab37-dc2fab4fc46a" providerId="ADAL" clId="{0E5F633B-3951-4811-9AFA-56D42FBFA17A}" dt="2024-04-03T12:04:54.362" v="269" actId="255"/>
          <ac:spMkLst>
            <pc:docMk/>
            <pc:sldMk cId="1800414860" sldId="270"/>
            <ac:spMk id="3" creationId="{4B455FCB-E106-2D8A-5912-C6A307AD834E}"/>
          </ac:spMkLst>
        </pc:spChg>
        <pc:spChg chg="add">
          <ac:chgData name="Christoffer Østergaard Carstens" userId="5d542c86-40b2-4e4f-ab37-dc2fab4fc46a" providerId="ADAL" clId="{0E5F633B-3951-4811-9AFA-56D42FBFA17A}" dt="2024-04-03T12:03:00.015" v="240" actId="26606"/>
          <ac:spMkLst>
            <pc:docMk/>
            <pc:sldMk cId="1800414860" sldId="270"/>
            <ac:spMk id="9" creationId="{C0763A76-9F1C-4FC5-82B7-DD475DA461B2}"/>
          </ac:spMkLst>
        </pc:spChg>
        <pc:spChg chg="add">
          <ac:chgData name="Christoffer Østergaard Carstens" userId="5d542c86-40b2-4e4f-ab37-dc2fab4fc46a" providerId="ADAL" clId="{0E5F633B-3951-4811-9AFA-56D42FBFA17A}" dt="2024-04-03T12:03:00.015" v="240" actId="26606"/>
          <ac:spMkLst>
            <pc:docMk/>
            <pc:sldMk cId="1800414860" sldId="270"/>
            <ac:spMk id="11" creationId="{E81BF4F6-F2CF-4984-9D14-D6966D92F99F}"/>
          </ac:spMkLst>
        </pc:spChg>
        <pc:picChg chg="add">
          <ac:chgData name="Christoffer Østergaard Carstens" userId="5d542c86-40b2-4e4f-ab37-dc2fab4fc46a" providerId="ADAL" clId="{0E5F633B-3951-4811-9AFA-56D42FBFA17A}" dt="2024-04-03T12:03:00.015" v="240" actId="26606"/>
          <ac:picMkLst>
            <pc:docMk/>
            <pc:sldMk cId="1800414860" sldId="270"/>
            <ac:picMk id="5" creationId="{172E04BA-00DD-BA73-FA00-F2A4E6478CA6}"/>
          </ac:picMkLst>
        </pc:picChg>
      </pc:sldChg>
      <pc:sldChg chg="addSp modSp new mod setBg">
        <pc:chgData name="Christoffer Østergaard Carstens" userId="5d542c86-40b2-4e4f-ab37-dc2fab4fc46a" providerId="ADAL" clId="{0E5F633B-3951-4811-9AFA-56D42FBFA17A}" dt="2024-04-03T12:02:54.833" v="239" actId="255"/>
        <pc:sldMkLst>
          <pc:docMk/>
          <pc:sldMk cId="3893139942" sldId="271"/>
        </pc:sldMkLst>
        <pc:spChg chg="mod">
          <ac:chgData name="Christoffer Østergaard Carstens" userId="5d542c86-40b2-4e4f-ab37-dc2fab4fc46a" providerId="ADAL" clId="{0E5F633B-3951-4811-9AFA-56D42FBFA17A}" dt="2024-04-03T12:02:46.464" v="236" actId="26606"/>
          <ac:spMkLst>
            <pc:docMk/>
            <pc:sldMk cId="3893139942" sldId="271"/>
            <ac:spMk id="2" creationId="{B9BD2EDC-1340-8F1C-6A9C-6D9F7705DE9D}"/>
          </ac:spMkLst>
        </pc:spChg>
        <pc:spChg chg="mod">
          <ac:chgData name="Christoffer Østergaard Carstens" userId="5d542c86-40b2-4e4f-ab37-dc2fab4fc46a" providerId="ADAL" clId="{0E5F633B-3951-4811-9AFA-56D42FBFA17A}" dt="2024-04-03T12:02:54.833" v="239" actId="255"/>
          <ac:spMkLst>
            <pc:docMk/>
            <pc:sldMk cId="3893139942" sldId="271"/>
            <ac:spMk id="3" creationId="{BE88664D-F732-36B0-36D7-D7756D520993}"/>
          </ac:spMkLst>
        </pc:spChg>
        <pc:spChg chg="add">
          <ac:chgData name="Christoffer Østergaard Carstens" userId="5d542c86-40b2-4e4f-ab37-dc2fab4fc46a" providerId="ADAL" clId="{0E5F633B-3951-4811-9AFA-56D42FBFA17A}" dt="2024-04-03T12:02:46.464" v="236" actId="26606"/>
          <ac:spMkLst>
            <pc:docMk/>
            <pc:sldMk cId="3893139942" sldId="271"/>
            <ac:spMk id="10" creationId="{12609869-9E80-471B-A487-A53288E0E791}"/>
          </ac:spMkLst>
        </pc:spChg>
        <pc:spChg chg="add">
          <ac:chgData name="Christoffer Østergaard Carstens" userId="5d542c86-40b2-4e4f-ab37-dc2fab4fc46a" providerId="ADAL" clId="{0E5F633B-3951-4811-9AFA-56D42FBFA17A}" dt="2024-04-03T12:02:46.464" v="236" actId="26606"/>
          <ac:spMkLst>
            <pc:docMk/>
            <pc:sldMk cId="3893139942" sldId="271"/>
            <ac:spMk id="12" creationId="{7004738A-9D34-43E8-97D2-CA0EED4F8BE0}"/>
          </ac:spMkLst>
        </pc:spChg>
        <pc:spChg chg="add">
          <ac:chgData name="Christoffer Østergaard Carstens" userId="5d542c86-40b2-4e4f-ab37-dc2fab4fc46a" providerId="ADAL" clId="{0E5F633B-3951-4811-9AFA-56D42FBFA17A}" dt="2024-04-03T12:02:46.464" v="236" actId="26606"/>
          <ac:spMkLst>
            <pc:docMk/>
            <pc:sldMk cId="3893139942" sldId="271"/>
            <ac:spMk id="14" creationId="{B8B8D07F-F13E-443E-BA68-2D26672D76B9}"/>
          </ac:spMkLst>
        </pc:spChg>
        <pc:spChg chg="add">
          <ac:chgData name="Christoffer Østergaard Carstens" userId="5d542c86-40b2-4e4f-ab37-dc2fab4fc46a" providerId="ADAL" clId="{0E5F633B-3951-4811-9AFA-56D42FBFA17A}" dt="2024-04-03T12:02:46.464" v="236" actId="26606"/>
          <ac:spMkLst>
            <pc:docMk/>
            <pc:sldMk cId="3893139942" sldId="271"/>
            <ac:spMk id="16" creationId="{2813A4FA-24A5-41ED-A534-3807D1B2F344}"/>
          </ac:spMkLst>
        </pc:spChg>
        <pc:spChg chg="add">
          <ac:chgData name="Christoffer Østergaard Carstens" userId="5d542c86-40b2-4e4f-ab37-dc2fab4fc46a" providerId="ADAL" clId="{0E5F633B-3951-4811-9AFA-56D42FBFA17A}" dt="2024-04-03T12:02:46.464" v="236" actId="26606"/>
          <ac:spMkLst>
            <pc:docMk/>
            <pc:sldMk cId="3893139942" sldId="271"/>
            <ac:spMk id="18" creationId="{C3944F27-CA70-4E84-A51A-E6BF89558979}"/>
          </ac:spMkLst>
        </pc:spChg>
        <pc:picChg chg="add">
          <ac:chgData name="Christoffer Østergaard Carstens" userId="5d542c86-40b2-4e4f-ab37-dc2fab4fc46a" providerId="ADAL" clId="{0E5F633B-3951-4811-9AFA-56D42FBFA17A}" dt="2024-04-03T12:02:46.464" v="236" actId="26606"/>
          <ac:picMkLst>
            <pc:docMk/>
            <pc:sldMk cId="3893139942" sldId="271"/>
            <ac:picMk id="7" creationId="{7012C2F9-EE29-F4BD-F75B-A3765F0D645A}"/>
          </ac:picMkLst>
        </pc:picChg>
      </pc:sldChg>
      <pc:sldChg chg="addSp delSp modSp new mod setBg">
        <pc:chgData name="Christoffer Østergaard Carstens" userId="5d542c86-40b2-4e4f-ab37-dc2fab4fc46a" providerId="ADAL" clId="{0E5F633B-3951-4811-9AFA-56D42FBFA17A}" dt="2024-04-03T12:02:38.439" v="235" actId="14100"/>
        <pc:sldMkLst>
          <pc:docMk/>
          <pc:sldMk cId="326787925" sldId="272"/>
        </pc:sldMkLst>
        <pc:spChg chg="mod">
          <ac:chgData name="Christoffer Østergaard Carstens" userId="5d542c86-40b2-4e4f-ab37-dc2fab4fc46a" providerId="ADAL" clId="{0E5F633B-3951-4811-9AFA-56D42FBFA17A}" dt="2024-04-03T12:02:30.835" v="230" actId="26606"/>
          <ac:spMkLst>
            <pc:docMk/>
            <pc:sldMk cId="326787925" sldId="272"/>
            <ac:spMk id="2" creationId="{96606AA9-9FB0-6331-D095-98C271DFB6D0}"/>
          </ac:spMkLst>
        </pc:spChg>
        <pc:spChg chg="add del mod">
          <ac:chgData name="Christoffer Østergaard Carstens" userId="5d542c86-40b2-4e4f-ab37-dc2fab4fc46a" providerId="ADAL" clId="{0E5F633B-3951-4811-9AFA-56D42FBFA17A}" dt="2024-04-03T12:02:31.907" v="233" actId="26606"/>
          <ac:spMkLst>
            <pc:docMk/>
            <pc:sldMk cId="326787925" sldId="272"/>
            <ac:spMk id="3" creationId="{22070ADD-2F63-9432-D469-A7AE8658DFDD}"/>
          </ac:spMkLst>
        </pc:spChg>
        <pc:spChg chg="add del">
          <ac:chgData name="Christoffer Østergaard Carstens" userId="5d542c86-40b2-4e4f-ab37-dc2fab4fc46a" providerId="ADAL" clId="{0E5F633B-3951-4811-9AFA-56D42FBFA17A}" dt="2024-04-03T12:02:30.835" v="230" actId="26606"/>
          <ac:spMkLst>
            <pc:docMk/>
            <pc:sldMk cId="326787925" sldId="272"/>
            <ac:spMk id="9" creationId="{2C61293E-6EBE-43EF-A52C-9BEBFD7679D4}"/>
          </ac:spMkLst>
        </pc:spChg>
        <pc:spChg chg="add del">
          <ac:chgData name="Christoffer Østergaard Carstens" userId="5d542c86-40b2-4e4f-ab37-dc2fab4fc46a" providerId="ADAL" clId="{0E5F633B-3951-4811-9AFA-56D42FBFA17A}" dt="2024-04-03T12:02:30.835" v="230" actId="26606"/>
          <ac:spMkLst>
            <pc:docMk/>
            <pc:sldMk cId="326787925" sldId="272"/>
            <ac:spMk id="11" creationId="{21540236-BFD5-4A9D-8840-4703E7F76825}"/>
          </ac:spMkLst>
        </pc:spChg>
        <pc:graphicFrameChg chg="add del">
          <ac:chgData name="Christoffer Østergaard Carstens" userId="5d542c86-40b2-4e4f-ab37-dc2fab4fc46a" providerId="ADAL" clId="{0E5F633B-3951-4811-9AFA-56D42FBFA17A}" dt="2024-04-03T12:02:31.882" v="232" actId="26606"/>
          <ac:graphicFrameMkLst>
            <pc:docMk/>
            <pc:sldMk cId="326787925" sldId="272"/>
            <ac:graphicFrameMk id="13" creationId="{D4117F67-92D9-E2DC-42E9-714A4282489A}"/>
          </ac:graphicFrameMkLst>
        </pc:graphicFrameChg>
        <pc:graphicFrameChg chg="add mod">
          <ac:chgData name="Christoffer Østergaard Carstens" userId="5d542c86-40b2-4e4f-ab37-dc2fab4fc46a" providerId="ADAL" clId="{0E5F633B-3951-4811-9AFA-56D42FBFA17A}" dt="2024-04-03T12:02:38.439" v="235" actId="14100"/>
          <ac:graphicFrameMkLst>
            <pc:docMk/>
            <pc:sldMk cId="326787925" sldId="272"/>
            <ac:graphicFrameMk id="15" creationId="{44F3632A-7516-55C9-6B4C-DDE86701CB99}"/>
          </ac:graphicFrameMkLst>
        </pc:graphicFrameChg>
        <pc:picChg chg="add del">
          <ac:chgData name="Christoffer Østergaard Carstens" userId="5d542c86-40b2-4e4f-ab37-dc2fab4fc46a" providerId="ADAL" clId="{0E5F633B-3951-4811-9AFA-56D42FBFA17A}" dt="2024-04-03T12:02:30.835" v="230" actId="26606"/>
          <ac:picMkLst>
            <pc:docMk/>
            <pc:sldMk cId="326787925" sldId="272"/>
            <ac:picMk id="5" creationId="{B80D8413-3328-1BBD-0895-41A0DBC3118A}"/>
          </ac:picMkLst>
        </pc:picChg>
      </pc:sldChg>
      <pc:sldChg chg="addSp delSp modSp new mod setBg">
        <pc:chgData name="Christoffer Østergaard Carstens" userId="5d542c86-40b2-4e4f-ab37-dc2fab4fc46a" providerId="ADAL" clId="{0E5F633B-3951-4811-9AFA-56D42FBFA17A}" dt="2024-04-03T12:13:05.895" v="646" actId="255"/>
        <pc:sldMkLst>
          <pc:docMk/>
          <pc:sldMk cId="3296247846" sldId="273"/>
        </pc:sldMkLst>
        <pc:spChg chg="mod">
          <ac:chgData name="Christoffer Østergaard Carstens" userId="5d542c86-40b2-4e4f-ab37-dc2fab4fc46a" providerId="ADAL" clId="{0E5F633B-3951-4811-9AFA-56D42FBFA17A}" dt="2024-04-03T12:12:52.631" v="644" actId="26606"/>
          <ac:spMkLst>
            <pc:docMk/>
            <pc:sldMk cId="3296247846" sldId="273"/>
            <ac:spMk id="2" creationId="{4009A1CF-C5E0-AA4A-F7C5-011A57EDB82D}"/>
          </ac:spMkLst>
        </pc:spChg>
        <pc:spChg chg="add del mod">
          <ac:chgData name="Christoffer Østergaard Carstens" userId="5d542c86-40b2-4e4f-ab37-dc2fab4fc46a" providerId="ADAL" clId="{0E5F633B-3951-4811-9AFA-56D42FBFA17A}" dt="2024-04-03T12:12:52.631" v="644" actId="26606"/>
          <ac:spMkLst>
            <pc:docMk/>
            <pc:sldMk cId="3296247846" sldId="273"/>
            <ac:spMk id="3" creationId="{0EE153CE-A3E9-54CD-1E46-DC626D3BF730}"/>
          </ac:spMkLst>
        </pc:spChg>
        <pc:spChg chg="add del">
          <ac:chgData name="Christoffer Østergaard Carstens" userId="5d542c86-40b2-4e4f-ab37-dc2fab4fc46a" providerId="ADAL" clId="{0E5F633B-3951-4811-9AFA-56D42FBFA17A}" dt="2024-04-03T12:12:52.606" v="643" actId="26606"/>
          <ac:spMkLst>
            <pc:docMk/>
            <pc:sldMk cId="3296247846" sldId="273"/>
            <ac:spMk id="9" creationId="{35DB3719-6FDC-4E5D-891D-FF40B7300F64}"/>
          </ac:spMkLst>
        </pc:spChg>
        <pc:spChg chg="add del">
          <ac:chgData name="Christoffer Østergaard Carstens" userId="5d542c86-40b2-4e4f-ab37-dc2fab4fc46a" providerId="ADAL" clId="{0E5F633B-3951-4811-9AFA-56D42FBFA17A}" dt="2024-04-03T12:12:52.606" v="643" actId="26606"/>
          <ac:spMkLst>
            <pc:docMk/>
            <pc:sldMk cId="3296247846" sldId="273"/>
            <ac:spMk id="11" creationId="{E0CBAC23-2E3F-4A90-BA59-F8299F6A5439}"/>
          </ac:spMkLst>
        </pc:spChg>
        <pc:spChg chg="add">
          <ac:chgData name="Christoffer Østergaard Carstens" userId="5d542c86-40b2-4e4f-ab37-dc2fab4fc46a" providerId="ADAL" clId="{0E5F633B-3951-4811-9AFA-56D42FBFA17A}" dt="2024-04-03T12:12:52.631" v="644" actId="26606"/>
          <ac:spMkLst>
            <pc:docMk/>
            <pc:sldMk cId="3296247846" sldId="273"/>
            <ac:spMk id="13" creationId="{04812C46-200A-4DEB-A05E-3ED6C68C2387}"/>
          </ac:spMkLst>
        </pc:spChg>
        <pc:spChg chg="add">
          <ac:chgData name="Christoffer Østergaard Carstens" userId="5d542c86-40b2-4e4f-ab37-dc2fab4fc46a" providerId="ADAL" clId="{0E5F633B-3951-4811-9AFA-56D42FBFA17A}" dt="2024-04-03T12:12:52.631" v="644" actId="26606"/>
          <ac:spMkLst>
            <pc:docMk/>
            <pc:sldMk cId="3296247846" sldId="273"/>
            <ac:spMk id="15" creationId="{D1EA859B-E555-4109-94F3-6700E046E008}"/>
          </ac:spMkLst>
        </pc:spChg>
        <pc:spChg chg="add mod">
          <ac:chgData name="Christoffer Østergaard Carstens" userId="5d542c86-40b2-4e4f-ab37-dc2fab4fc46a" providerId="ADAL" clId="{0E5F633B-3951-4811-9AFA-56D42FBFA17A}" dt="2024-04-03T12:13:05.895" v="646" actId="255"/>
          <ac:spMkLst>
            <pc:docMk/>
            <pc:sldMk cId="3296247846" sldId="273"/>
            <ac:spMk id="16" creationId="{0EE153CE-A3E9-54CD-1E46-DC626D3BF730}"/>
          </ac:spMkLst>
        </pc:spChg>
        <pc:graphicFrameChg chg="add del">
          <ac:chgData name="Christoffer Østergaard Carstens" userId="5d542c86-40b2-4e4f-ab37-dc2fab4fc46a" providerId="ADAL" clId="{0E5F633B-3951-4811-9AFA-56D42FBFA17A}" dt="2024-04-03T12:12:52.606" v="643" actId="26606"/>
          <ac:graphicFrameMkLst>
            <pc:docMk/>
            <pc:sldMk cId="3296247846" sldId="273"/>
            <ac:graphicFrameMk id="5" creationId="{FB5E027E-E130-EBD6-34A1-8171E3DCF8AE}"/>
          </ac:graphicFrameMkLst>
        </pc:graphicFrameChg>
        <pc:picChg chg="add">
          <ac:chgData name="Christoffer Østergaard Carstens" userId="5d542c86-40b2-4e4f-ab37-dc2fab4fc46a" providerId="ADAL" clId="{0E5F633B-3951-4811-9AFA-56D42FBFA17A}" dt="2024-04-03T12:12:52.631" v="644" actId="26606"/>
          <ac:picMkLst>
            <pc:docMk/>
            <pc:sldMk cId="3296247846" sldId="273"/>
            <ac:picMk id="14" creationId="{1E57A1F7-026C-E1F8-74D9-D02A298113E5}"/>
          </ac:picMkLst>
        </pc:picChg>
      </pc:sldChg>
      <pc:sldChg chg="addSp delSp modSp new mod ord setBg">
        <pc:chgData name="Christoffer Østergaard Carstens" userId="5d542c86-40b2-4e4f-ab37-dc2fab4fc46a" providerId="ADAL" clId="{0E5F633B-3951-4811-9AFA-56D42FBFA17A}" dt="2024-04-03T12:18:33.123" v="839"/>
        <pc:sldMkLst>
          <pc:docMk/>
          <pc:sldMk cId="1143403179" sldId="274"/>
        </pc:sldMkLst>
        <pc:spChg chg="mod">
          <ac:chgData name="Christoffer Østergaard Carstens" userId="5d542c86-40b2-4e4f-ab37-dc2fab4fc46a" providerId="ADAL" clId="{0E5F633B-3951-4811-9AFA-56D42FBFA17A}" dt="2024-04-03T12:17:14.913" v="728" actId="26606"/>
          <ac:spMkLst>
            <pc:docMk/>
            <pc:sldMk cId="1143403179" sldId="274"/>
            <ac:spMk id="2" creationId="{72349304-83DF-1523-AF7C-A406D6084CE8}"/>
          </ac:spMkLst>
        </pc:spChg>
        <pc:spChg chg="del mod">
          <ac:chgData name="Christoffer Østergaard Carstens" userId="5d542c86-40b2-4e4f-ab37-dc2fab4fc46a" providerId="ADAL" clId="{0E5F633B-3951-4811-9AFA-56D42FBFA17A}" dt="2024-04-03T12:17:14.913" v="728" actId="26606"/>
          <ac:spMkLst>
            <pc:docMk/>
            <pc:sldMk cId="1143403179" sldId="274"/>
            <ac:spMk id="3" creationId="{7DB8E280-58DF-CA89-CBA8-3694D2EB1598}"/>
          </ac:spMkLst>
        </pc:spChg>
        <pc:spChg chg="add del">
          <ac:chgData name="Christoffer Østergaard Carstens" userId="5d542c86-40b2-4e4f-ab37-dc2fab4fc46a" providerId="ADAL" clId="{0E5F633B-3951-4811-9AFA-56D42FBFA17A}" dt="2024-04-03T12:17:14.891" v="727" actId="26606"/>
          <ac:spMkLst>
            <pc:docMk/>
            <pc:sldMk cId="1143403179" sldId="274"/>
            <ac:spMk id="9" creationId="{04812C46-200A-4DEB-A05E-3ED6C68C2387}"/>
          </ac:spMkLst>
        </pc:spChg>
        <pc:spChg chg="add del">
          <ac:chgData name="Christoffer Østergaard Carstens" userId="5d542c86-40b2-4e4f-ab37-dc2fab4fc46a" providerId="ADAL" clId="{0E5F633B-3951-4811-9AFA-56D42FBFA17A}" dt="2024-04-03T12:17:14.891" v="727" actId="26606"/>
          <ac:spMkLst>
            <pc:docMk/>
            <pc:sldMk cId="1143403179" sldId="274"/>
            <ac:spMk id="11" creationId="{D1EA859B-E555-4109-94F3-6700E046E008}"/>
          </ac:spMkLst>
        </pc:spChg>
        <pc:spChg chg="add">
          <ac:chgData name="Christoffer Østergaard Carstens" userId="5d542c86-40b2-4e4f-ab37-dc2fab4fc46a" providerId="ADAL" clId="{0E5F633B-3951-4811-9AFA-56D42FBFA17A}" dt="2024-04-03T12:17:14.913" v="728" actId="26606"/>
          <ac:spMkLst>
            <pc:docMk/>
            <pc:sldMk cId="1143403179" sldId="274"/>
            <ac:spMk id="13" creationId="{2E442304-DDBD-4F7B-8017-36BCC863FB40}"/>
          </ac:spMkLst>
        </pc:spChg>
        <pc:spChg chg="add">
          <ac:chgData name="Christoffer Østergaard Carstens" userId="5d542c86-40b2-4e4f-ab37-dc2fab4fc46a" providerId="ADAL" clId="{0E5F633B-3951-4811-9AFA-56D42FBFA17A}" dt="2024-04-03T12:17:14.913" v="728" actId="26606"/>
          <ac:spMkLst>
            <pc:docMk/>
            <pc:sldMk cId="1143403179" sldId="274"/>
            <ac:spMk id="14" creationId="{5E107275-3853-46FD-A241-DE4355A42675}"/>
          </ac:spMkLst>
        </pc:spChg>
        <pc:graphicFrameChg chg="add mod">
          <ac:chgData name="Christoffer Østergaard Carstens" userId="5d542c86-40b2-4e4f-ab37-dc2fab4fc46a" providerId="ADAL" clId="{0E5F633B-3951-4811-9AFA-56D42FBFA17A}" dt="2024-04-03T12:18:09.947" v="832" actId="20577"/>
          <ac:graphicFrameMkLst>
            <pc:docMk/>
            <pc:sldMk cId="1143403179" sldId="274"/>
            <ac:graphicFrameMk id="15" creationId="{7D4F1BDC-2836-506A-A887-367F4A3063C2}"/>
          </ac:graphicFrameMkLst>
        </pc:graphicFrameChg>
        <pc:picChg chg="add del">
          <ac:chgData name="Christoffer Østergaard Carstens" userId="5d542c86-40b2-4e4f-ab37-dc2fab4fc46a" providerId="ADAL" clId="{0E5F633B-3951-4811-9AFA-56D42FBFA17A}" dt="2024-04-03T12:17:14.891" v="727" actId="26606"/>
          <ac:picMkLst>
            <pc:docMk/>
            <pc:sldMk cId="1143403179" sldId="274"/>
            <ac:picMk id="5" creationId="{1FEF14C3-9045-A665-E9F4-219804360645}"/>
          </ac:picMkLst>
        </pc:picChg>
      </pc:sldChg>
    </pc:docChg>
  </pc:docChgLst>
  <pc:docChgLst>
    <pc:chgData name="Christoffer Østergaard Carstens" userId="5d542c86-40b2-4e4f-ab37-dc2fab4fc46a" providerId="ADAL" clId="{2C324806-8CF7-469E-A592-9B0F65FEA8B8}"/>
    <pc:docChg chg="undo custSel addSld delSld modSld">
      <pc:chgData name="Christoffer Østergaard Carstens" userId="5d542c86-40b2-4e4f-ab37-dc2fab4fc46a" providerId="ADAL" clId="{2C324806-8CF7-469E-A592-9B0F65FEA8B8}" dt="2024-09-23T18:51:07.314" v="40" actId="20577"/>
      <pc:docMkLst>
        <pc:docMk/>
      </pc:docMkLst>
      <pc:sldChg chg="modSp mod">
        <pc:chgData name="Christoffer Østergaard Carstens" userId="5d542c86-40b2-4e4f-ab37-dc2fab4fc46a" providerId="ADAL" clId="{2C324806-8CF7-469E-A592-9B0F65FEA8B8}" dt="2024-09-23T18:48:53.344" v="0" actId="20577"/>
        <pc:sldMkLst>
          <pc:docMk/>
          <pc:sldMk cId="966125793" sldId="2070"/>
        </pc:sldMkLst>
        <pc:spChg chg="mod">
          <ac:chgData name="Christoffer Østergaard Carstens" userId="5d542c86-40b2-4e4f-ab37-dc2fab4fc46a" providerId="ADAL" clId="{2C324806-8CF7-469E-A592-9B0F65FEA8B8}" dt="2024-09-23T18:48:53.344" v="0" actId="20577"/>
          <ac:spMkLst>
            <pc:docMk/>
            <pc:sldMk cId="966125793" sldId="2070"/>
            <ac:spMk id="3" creationId="{74E1BA02-6719-2FF5-504B-20B06D78954C}"/>
          </ac:spMkLst>
        </pc:spChg>
      </pc:sldChg>
      <pc:sldChg chg="del">
        <pc:chgData name="Christoffer Østergaard Carstens" userId="5d542c86-40b2-4e4f-ab37-dc2fab4fc46a" providerId="ADAL" clId="{2C324806-8CF7-469E-A592-9B0F65FEA8B8}" dt="2024-09-23T18:48:57.256" v="1" actId="47"/>
        <pc:sldMkLst>
          <pc:docMk/>
          <pc:sldMk cId="3680380496" sldId="2073"/>
        </pc:sldMkLst>
      </pc:sldChg>
      <pc:sldChg chg="modSp new mod">
        <pc:chgData name="Christoffer Østergaard Carstens" userId="5d542c86-40b2-4e4f-ab37-dc2fab4fc46a" providerId="ADAL" clId="{2C324806-8CF7-469E-A592-9B0F65FEA8B8}" dt="2024-09-23T18:51:07.314" v="40" actId="20577"/>
        <pc:sldMkLst>
          <pc:docMk/>
          <pc:sldMk cId="2452982282" sldId="2075"/>
        </pc:sldMkLst>
        <pc:spChg chg="mod">
          <ac:chgData name="Christoffer Østergaard Carstens" userId="5d542c86-40b2-4e4f-ab37-dc2fab4fc46a" providerId="ADAL" clId="{2C324806-8CF7-469E-A592-9B0F65FEA8B8}" dt="2024-09-23T18:49:02.868" v="17" actId="20577"/>
          <ac:spMkLst>
            <pc:docMk/>
            <pc:sldMk cId="2452982282" sldId="2075"/>
            <ac:spMk id="2" creationId="{AB384DFA-DEDA-1909-C345-4E64EC58360E}"/>
          </ac:spMkLst>
        </pc:spChg>
        <pc:spChg chg="mod">
          <ac:chgData name="Christoffer Østergaard Carstens" userId="5d542c86-40b2-4e4f-ab37-dc2fab4fc46a" providerId="ADAL" clId="{2C324806-8CF7-469E-A592-9B0F65FEA8B8}" dt="2024-09-23T18:51:07.314" v="40" actId="20577"/>
          <ac:spMkLst>
            <pc:docMk/>
            <pc:sldMk cId="2452982282" sldId="2075"/>
            <ac:spMk id="3" creationId="{406BE74C-FBA3-8E86-112A-447B4D79D00E}"/>
          </ac:spMkLst>
        </pc:spChg>
      </pc:sldChg>
    </pc:docChg>
  </pc:docChgLst>
  <pc:docChgLst>
    <pc:chgData name="Christoffer Østergaard Carstens" userId="5d542c86-40b2-4e4f-ab37-dc2fab4fc46a" providerId="ADAL" clId="{C88D0CD8-7101-4D3C-895E-ACC9D28C745D}"/>
    <pc:docChg chg="undo custSel addSld modSld sldOrd">
      <pc:chgData name="Christoffer Østergaard Carstens" userId="5d542c86-40b2-4e4f-ab37-dc2fab4fc46a" providerId="ADAL" clId="{C88D0CD8-7101-4D3C-895E-ACC9D28C745D}" dt="2022-04-28T06:58:41.407" v="176" actId="20577"/>
      <pc:docMkLst>
        <pc:docMk/>
      </pc:docMkLst>
      <pc:sldChg chg="addSp delSp modSp mod">
        <pc:chgData name="Christoffer Østergaard Carstens" userId="5d542c86-40b2-4e4f-ab37-dc2fab4fc46a" providerId="ADAL" clId="{C88D0CD8-7101-4D3C-895E-ACC9D28C745D}" dt="2022-04-27T06:31:10.730" v="64" actId="1076"/>
        <pc:sldMkLst>
          <pc:docMk/>
          <pc:sldMk cId="834824033" sldId="256"/>
        </pc:sldMkLst>
        <pc:spChg chg="mod">
          <ac:chgData name="Christoffer Østergaard Carstens" userId="5d542c86-40b2-4e4f-ab37-dc2fab4fc46a" providerId="ADAL" clId="{C88D0CD8-7101-4D3C-895E-ACC9D28C745D}" dt="2022-04-27T06:31:05.546" v="62" actId="1076"/>
          <ac:spMkLst>
            <pc:docMk/>
            <pc:sldMk cId="834824033" sldId="256"/>
            <ac:spMk id="2" creationId="{CF317B45-C707-4F78-A046-9DB5738B0282}"/>
          </ac:spMkLst>
        </pc:spChg>
        <pc:spChg chg="del mod">
          <ac:chgData name="Christoffer Østergaard Carstens" userId="5d542c86-40b2-4e4f-ab37-dc2fab4fc46a" providerId="ADAL" clId="{C88D0CD8-7101-4D3C-895E-ACC9D28C745D}" dt="2022-04-27T06:30:55.462" v="59" actId="478"/>
          <ac:spMkLst>
            <pc:docMk/>
            <pc:sldMk cId="834824033" sldId="256"/>
            <ac:spMk id="3" creationId="{A1CB1C7A-A662-4AB0-AC4F-1FEC4C9F9E14}"/>
          </ac:spMkLst>
        </pc:spChg>
        <pc:spChg chg="add mod">
          <ac:chgData name="Christoffer Østergaard Carstens" userId="5d542c86-40b2-4e4f-ab37-dc2fab4fc46a" providerId="ADAL" clId="{C88D0CD8-7101-4D3C-895E-ACC9D28C745D}" dt="2022-04-27T06:30:55.462" v="59" actId="478"/>
          <ac:spMkLst>
            <pc:docMk/>
            <pc:sldMk cId="834824033" sldId="256"/>
            <ac:spMk id="4" creationId="{D6BE36DA-1470-4DEC-998F-1FB0B21AFE03}"/>
          </ac:spMkLst>
        </pc:spChg>
        <pc:picChg chg="add del mod">
          <ac:chgData name="Christoffer Østergaard Carstens" userId="5d542c86-40b2-4e4f-ab37-dc2fab4fc46a" providerId="ADAL" clId="{C88D0CD8-7101-4D3C-895E-ACC9D28C745D}" dt="2022-04-27T06:30:55.462" v="59" actId="478"/>
          <ac:picMkLst>
            <pc:docMk/>
            <pc:sldMk cId="834824033" sldId="256"/>
            <ac:picMk id="1026" creationId="{63610DED-A859-44A5-86CF-B68FBC2C2BDD}"/>
          </ac:picMkLst>
        </pc:picChg>
        <pc:picChg chg="add mod">
          <ac:chgData name="Christoffer Østergaard Carstens" userId="5d542c86-40b2-4e4f-ab37-dc2fab4fc46a" providerId="ADAL" clId="{C88D0CD8-7101-4D3C-895E-ACC9D28C745D}" dt="2022-04-27T06:31:10.730" v="64" actId="1076"/>
          <ac:picMkLst>
            <pc:docMk/>
            <pc:sldMk cId="834824033" sldId="256"/>
            <ac:picMk id="1028" creationId="{2709C00F-2085-416F-9DA8-1EAF0367DCE3}"/>
          </ac:picMkLst>
        </pc:picChg>
      </pc:sldChg>
      <pc:sldChg chg="modSp mod">
        <pc:chgData name="Christoffer Østergaard Carstens" userId="5d542c86-40b2-4e4f-ab37-dc2fab4fc46a" providerId="ADAL" clId="{C88D0CD8-7101-4D3C-895E-ACC9D28C745D}" dt="2022-04-27T06:29:50.224" v="54" actId="12"/>
        <pc:sldMkLst>
          <pc:docMk/>
          <pc:sldMk cId="3559561001" sldId="257"/>
        </pc:sldMkLst>
        <pc:spChg chg="mod">
          <ac:chgData name="Christoffer Østergaard Carstens" userId="5d542c86-40b2-4e4f-ab37-dc2fab4fc46a" providerId="ADAL" clId="{C88D0CD8-7101-4D3C-895E-ACC9D28C745D}" dt="2022-04-27T06:29:50.224" v="54" actId="12"/>
          <ac:spMkLst>
            <pc:docMk/>
            <pc:sldMk cId="3559561001" sldId="257"/>
            <ac:spMk id="3" creationId="{54079E63-BF81-412A-9924-856A1F1225A8}"/>
          </ac:spMkLst>
        </pc:spChg>
      </pc:sldChg>
      <pc:sldChg chg="ord">
        <pc:chgData name="Christoffer Østergaard Carstens" userId="5d542c86-40b2-4e4f-ab37-dc2fab4fc46a" providerId="ADAL" clId="{C88D0CD8-7101-4D3C-895E-ACC9D28C745D}" dt="2022-04-27T06:29:56.210" v="56"/>
        <pc:sldMkLst>
          <pc:docMk/>
          <pc:sldMk cId="12688439" sldId="258"/>
        </pc:sldMkLst>
      </pc:sldChg>
      <pc:sldChg chg="modSp mod">
        <pc:chgData name="Christoffer Østergaard Carstens" userId="5d542c86-40b2-4e4f-ab37-dc2fab4fc46a" providerId="ADAL" clId="{C88D0CD8-7101-4D3C-895E-ACC9D28C745D}" dt="2022-04-27T06:32:04.294" v="69" actId="403"/>
        <pc:sldMkLst>
          <pc:docMk/>
          <pc:sldMk cId="3430617653" sldId="259"/>
        </pc:sldMkLst>
        <pc:spChg chg="mod">
          <ac:chgData name="Christoffer Østergaard Carstens" userId="5d542c86-40b2-4e4f-ab37-dc2fab4fc46a" providerId="ADAL" clId="{C88D0CD8-7101-4D3C-895E-ACC9D28C745D}" dt="2022-04-27T06:32:04.294" v="69" actId="403"/>
          <ac:spMkLst>
            <pc:docMk/>
            <pc:sldMk cId="3430617653" sldId="259"/>
            <ac:spMk id="3" creationId="{3B326602-A439-4327-A07F-E1763E16B98D}"/>
          </ac:spMkLst>
        </pc:spChg>
      </pc:sldChg>
      <pc:sldChg chg="addSp delSp modSp new mod">
        <pc:chgData name="Christoffer Østergaard Carstens" userId="5d542c86-40b2-4e4f-ab37-dc2fab4fc46a" providerId="ADAL" clId="{C88D0CD8-7101-4D3C-895E-ACC9D28C745D}" dt="2022-04-27T12:44:42.121" v="115" actId="20577"/>
        <pc:sldMkLst>
          <pc:docMk/>
          <pc:sldMk cId="1790727658" sldId="260"/>
        </pc:sldMkLst>
        <pc:spChg chg="mod">
          <ac:chgData name="Christoffer Østergaard Carstens" userId="5d542c86-40b2-4e4f-ab37-dc2fab4fc46a" providerId="ADAL" clId="{C88D0CD8-7101-4D3C-895E-ACC9D28C745D}" dt="2022-04-27T12:44:42.121" v="115" actId="20577"/>
          <ac:spMkLst>
            <pc:docMk/>
            <pc:sldMk cId="1790727658" sldId="260"/>
            <ac:spMk id="2" creationId="{C0CA3A57-3478-4142-AEEE-D03C7C447323}"/>
          </ac:spMkLst>
        </pc:spChg>
        <pc:picChg chg="add del mod">
          <ac:chgData name="Christoffer Østergaard Carstens" userId="5d542c86-40b2-4e4f-ab37-dc2fab4fc46a" providerId="ADAL" clId="{C88D0CD8-7101-4D3C-895E-ACC9D28C745D}" dt="2022-04-27T12:44:28.827" v="74" actId="478"/>
          <ac:picMkLst>
            <pc:docMk/>
            <pc:sldMk cId="1790727658" sldId="260"/>
            <ac:picMk id="2050" creationId="{44493B2C-1A0C-4F83-A207-3757D0547127}"/>
          </ac:picMkLst>
        </pc:picChg>
        <pc:picChg chg="add mod">
          <ac:chgData name="Christoffer Østergaard Carstens" userId="5d542c86-40b2-4e4f-ab37-dc2fab4fc46a" providerId="ADAL" clId="{C88D0CD8-7101-4D3C-895E-ACC9D28C745D}" dt="2022-04-27T12:44:35.813" v="78" actId="14100"/>
          <ac:picMkLst>
            <pc:docMk/>
            <pc:sldMk cId="1790727658" sldId="260"/>
            <ac:picMk id="2052" creationId="{2451BFD4-210B-4510-BF75-E129FD71A7C1}"/>
          </ac:picMkLst>
        </pc:picChg>
      </pc:sldChg>
      <pc:sldChg chg="modSp new mod">
        <pc:chgData name="Christoffer Østergaard Carstens" userId="5d542c86-40b2-4e4f-ab37-dc2fab4fc46a" providerId="ADAL" clId="{C88D0CD8-7101-4D3C-895E-ACC9D28C745D}" dt="2022-04-27T12:44:53.653" v="123" actId="20577"/>
        <pc:sldMkLst>
          <pc:docMk/>
          <pc:sldMk cId="3481910656" sldId="261"/>
        </pc:sldMkLst>
        <pc:spChg chg="mod">
          <ac:chgData name="Christoffer Østergaard Carstens" userId="5d542c86-40b2-4e4f-ab37-dc2fab4fc46a" providerId="ADAL" clId="{C88D0CD8-7101-4D3C-895E-ACC9D28C745D}" dt="2022-04-27T12:44:53.653" v="123" actId="20577"/>
          <ac:spMkLst>
            <pc:docMk/>
            <pc:sldMk cId="3481910656" sldId="261"/>
            <ac:spMk id="2" creationId="{39A76F2A-AB8C-4724-9AB0-04C9CD6FFBAC}"/>
          </ac:spMkLst>
        </pc:spChg>
      </pc:sldChg>
      <pc:sldChg chg="modSp new mod">
        <pc:chgData name="Christoffer Østergaard Carstens" userId="5d542c86-40b2-4e4f-ab37-dc2fab4fc46a" providerId="ADAL" clId="{C88D0CD8-7101-4D3C-895E-ACC9D28C745D}" dt="2022-04-27T12:45:04.553" v="131" actId="20577"/>
        <pc:sldMkLst>
          <pc:docMk/>
          <pc:sldMk cId="3348320224" sldId="262"/>
        </pc:sldMkLst>
        <pc:spChg chg="mod">
          <ac:chgData name="Christoffer Østergaard Carstens" userId="5d542c86-40b2-4e4f-ab37-dc2fab4fc46a" providerId="ADAL" clId="{C88D0CD8-7101-4D3C-895E-ACC9D28C745D}" dt="2022-04-27T12:45:04.553" v="131" actId="20577"/>
          <ac:spMkLst>
            <pc:docMk/>
            <pc:sldMk cId="3348320224" sldId="262"/>
            <ac:spMk id="2" creationId="{C690E8B8-35AD-4D11-A3A3-EED231C63592}"/>
          </ac:spMkLst>
        </pc:spChg>
      </pc:sldChg>
      <pc:sldChg chg="addSp new">
        <pc:chgData name="Christoffer Østergaard Carstens" userId="5d542c86-40b2-4e4f-ab37-dc2fab4fc46a" providerId="ADAL" clId="{C88D0CD8-7101-4D3C-895E-ACC9D28C745D}" dt="2022-04-27T12:47:22.590" v="133"/>
        <pc:sldMkLst>
          <pc:docMk/>
          <pc:sldMk cId="1989282092" sldId="263"/>
        </pc:sldMkLst>
        <pc:picChg chg="add">
          <ac:chgData name="Christoffer Østergaard Carstens" userId="5d542c86-40b2-4e4f-ab37-dc2fab4fc46a" providerId="ADAL" clId="{C88D0CD8-7101-4D3C-895E-ACC9D28C745D}" dt="2022-04-27T12:47:22.590" v="133"/>
          <ac:picMkLst>
            <pc:docMk/>
            <pc:sldMk cId="1989282092" sldId="263"/>
            <ac:picMk id="3074" creationId="{BAB692BB-B230-432A-9EFF-3D6A47288911}"/>
          </ac:picMkLst>
        </pc:picChg>
      </pc:sldChg>
      <pc:sldChg chg="addSp modSp new">
        <pc:chgData name="Christoffer Østergaard Carstens" userId="5d542c86-40b2-4e4f-ab37-dc2fab4fc46a" providerId="ADAL" clId="{C88D0CD8-7101-4D3C-895E-ACC9D28C745D}" dt="2022-04-27T12:47:39.269" v="136" actId="14100"/>
        <pc:sldMkLst>
          <pc:docMk/>
          <pc:sldMk cId="1231429534" sldId="264"/>
        </pc:sldMkLst>
        <pc:picChg chg="add mod">
          <ac:chgData name="Christoffer Østergaard Carstens" userId="5d542c86-40b2-4e4f-ab37-dc2fab4fc46a" providerId="ADAL" clId="{C88D0CD8-7101-4D3C-895E-ACC9D28C745D}" dt="2022-04-27T12:47:39.269" v="136" actId="14100"/>
          <ac:picMkLst>
            <pc:docMk/>
            <pc:sldMk cId="1231429534" sldId="264"/>
            <ac:picMk id="4098" creationId="{722CB961-2162-4128-A789-4E22BA51BD43}"/>
          </ac:picMkLst>
        </pc:picChg>
      </pc:sldChg>
      <pc:sldChg chg="modSp new mod ord">
        <pc:chgData name="Christoffer Østergaard Carstens" userId="5d542c86-40b2-4e4f-ab37-dc2fab4fc46a" providerId="ADAL" clId="{C88D0CD8-7101-4D3C-895E-ACC9D28C745D}" dt="2022-04-28T06:58:41.407" v="176" actId="20577"/>
        <pc:sldMkLst>
          <pc:docMk/>
          <pc:sldMk cId="3009232182" sldId="265"/>
        </pc:sldMkLst>
        <pc:spChg chg="mod">
          <ac:chgData name="Christoffer Østergaard Carstens" userId="5d542c86-40b2-4e4f-ab37-dc2fab4fc46a" providerId="ADAL" clId="{C88D0CD8-7101-4D3C-895E-ACC9D28C745D}" dt="2022-04-28T06:58:41.407" v="176" actId="20577"/>
          <ac:spMkLst>
            <pc:docMk/>
            <pc:sldMk cId="3009232182" sldId="265"/>
            <ac:spMk id="2" creationId="{81BBBD35-EFD2-4ED3-89B0-4496638E746F}"/>
          </ac:spMkLst>
        </pc:spChg>
        <pc:spChg chg="mod">
          <ac:chgData name="Christoffer Østergaard Carstens" userId="5d542c86-40b2-4e4f-ab37-dc2fab4fc46a" providerId="ADAL" clId="{C88D0CD8-7101-4D3C-895E-ACC9D28C745D}" dt="2022-04-27T12:48:29.102" v="148" actId="12"/>
          <ac:spMkLst>
            <pc:docMk/>
            <pc:sldMk cId="3009232182" sldId="265"/>
            <ac:spMk id="3" creationId="{1DDD4613-5888-4E78-A3DF-EA98C9826687}"/>
          </ac:spMkLst>
        </pc:spChg>
      </pc:sldChg>
    </pc:docChg>
  </pc:docChgLst>
  <pc:docChgLst>
    <pc:chgData name="Christoffer Østergaard Carstens" userId="5d542c86-40b2-4e4f-ab37-dc2fab4fc46a" providerId="ADAL" clId="{BB07BF2C-1BE7-4067-8247-FE1DB9DF7CE1}"/>
    <pc:docChg chg="undo redo custSel addSld delSld modSld sldOrd">
      <pc:chgData name="Christoffer Østergaard Carstens" userId="5d542c86-40b2-4e4f-ab37-dc2fab4fc46a" providerId="ADAL" clId="{BB07BF2C-1BE7-4067-8247-FE1DB9DF7CE1}" dt="2024-09-17T19:20:21.873" v="1042" actId="20577"/>
      <pc:docMkLst>
        <pc:docMk/>
      </pc:docMkLst>
      <pc:sldChg chg="del">
        <pc:chgData name="Christoffer Østergaard Carstens" userId="5d542c86-40b2-4e4f-ab37-dc2fab4fc46a" providerId="ADAL" clId="{BB07BF2C-1BE7-4067-8247-FE1DB9DF7CE1}" dt="2024-09-17T18:56:37.085" v="162" actId="47"/>
        <pc:sldMkLst>
          <pc:docMk/>
          <pc:sldMk cId="403947778" sldId="303"/>
        </pc:sldMkLst>
      </pc:sldChg>
      <pc:sldChg chg="del">
        <pc:chgData name="Christoffer Østergaard Carstens" userId="5d542c86-40b2-4e4f-ab37-dc2fab4fc46a" providerId="ADAL" clId="{BB07BF2C-1BE7-4067-8247-FE1DB9DF7CE1}" dt="2024-09-17T18:56:37.600" v="163" actId="47"/>
        <pc:sldMkLst>
          <pc:docMk/>
          <pc:sldMk cId="1511835469" sldId="304"/>
        </pc:sldMkLst>
      </pc:sldChg>
      <pc:sldChg chg="del">
        <pc:chgData name="Christoffer Østergaard Carstens" userId="5d542c86-40b2-4e4f-ab37-dc2fab4fc46a" providerId="ADAL" clId="{BB07BF2C-1BE7-4067-8247-FE1DB9DF7CE1}" dt="2024-09-17T18:56:36.500" v="161" actId="47"/>
        <pc:sldMkLst>
          <pc:docMk/>
          <pc:sldMk cId="628958038" sldId="305"/>
        </pc:sldMkLst>
      </pc:sldChg>
      <pc:sldChg chg="del">
        <pc:chgData name="Christoffer Østergaard Carstens" userId="5d542c86-40b2-4e4f-ab37-dc2fab4fc46a" providerId="ADAL" clId="{BB07BF2C-1BE7-4067-8247-FE1DB9DF7CE1}" dt="2024-09-17T18:56:39.769" v="168" actId="47"/>
        <pc:sldMkLst>
          <pc:docMk/>
          <pc:sldMk cId="1539272872" sldId="306"/>
        </pc:sldMkLst>
      </pc:sldChg>
      <pc:sldChg chg="del">
        <pc:chgData name="Christoffer Østergaard Carstens" userId="5d542c86-40b2-4e4f-ab37-dc2fab4fc46a" providerId="ADAL" clId="{BB07BF2C-1BE7-4067-8247-FE1DB9DF7CE1}" dt="2024-09-17T18:56:30.363" v="158" actId="47"/>
        <pc:sldMkLst>
          <pc:docMk/>
          <pc:sldMk cId="1698665380" sldId="2030"/>
        </pc:sldMkLst>
      </pc:sldChg>
      <pc:sldChg chg="del">
        <pc:chgData name="Christoffer Østergaard Carstens" userId="5d542c86-40b2-4e4f-ab37-dc2fab4fc46a" providerId="ADAL" clId="{BB07BF2C-1BE7-4067-8247-FE1DB9DF7CE1}" dt="2024-09-17T18:56:28.788" v="157" actId="47"/>
        <pc:sldMkLst>
          <pc:docMk/>
          <pc:sldMk cId="1092449978" sldId="2034"/>
        </pc:sldMkLst>
      </pc:sldChg>
      <pc:sldChg chg="del">
        <pc:chgData name="Christoffer Østergaard Carstens" userId="5d542c86-40b2-4e4f-ab37-dc2fab4fc46a" providerId="ADAL" clId="{BB07BF2C-1BE7-4067-8247-FE1DB9DF7CE1}" dt="2024-09-17T18:56:38.809" v="167" actId="47"/>
        <pc:sldMkLst>
          <pc:docMk/>
          <pc:sldMk cId="2418976375" sldId="2035"/>
        </pc:sldMkLst>
      </pc:sldChg>
      <pc:sldChg chg="del">
        <pc:chgData name="Christoffer Østergaard Carstens" userId="5d542c86-40b2-4e4f-ab37-dc2fab4fc46a" providerId="ADAL" clId="{BB07BF2C-1BE7-4067-8247-FE1DB9DF7CE1}" dt="2024-09-17T18:56:38.510" v="166" actId="47"/>
        <pc:sldMkLst>
          <pc:docMk/>
          <pc:sldMk cId="2112187124" sldId="2036"/>
        </pc:sldMkLst>
      </pc:sldChg>
      <pc:sldChg chg="del">
        <pc:chgData name="Christoffer Østergaard Carstens" userId="5d542c86-40b2-4e4f-ab37-dc2fab4fc46a" providerId="ADAL" clId="{BB07BF2C-1BE7-4067-8247-FE1DB9DF7CE1}" dt="2024-09-17T18:56:38.181" v="165" actId="47"/>
        <pc:sldMkLst>
          <pc:docMk/>
          <pc:sldMk cId="2941552119" sldId="2037"/>
        </pc:sldMkLst>
      </pc:sldChg>
      <pc:sldChg chg="del">
        <pc:chgData name="Christoffer Østergaard Carstens" userId="5d542c86-40b2-4e4f-ab37-dc2fab4fc46a" providerId="ADAL" clId="{BB07BF2C-1BE7-4067-8247-FE1DB9DF7CE1}" dt="2024-09-17T18:56:37.788" v="164" actId="47"/>
        <pc:sldMkLst>
          <pc:docMk/>
          <pc:sldMk cId="3690217245" sldId="2038"/>
        </pc:sldMkLst>
      </pc:sldChg>
      <pc:sldChg chg="del">
        <pc:chgData name="Christoffer Østergaard Carstens" userId="5d542c86-40b2-4e4f-ab37-dc2fab4fc46a" providerId="ADAL" clId="{BB07BF2C-1BE7-4067-8247-FE1DB9DF7CE1}" dt="2024-09-17T18:56:36.075" v="160" actId="47"/>
        <pc:sldMkLst>
          <pc:docMk/>
          <pc:sldMk cId="267765739" sldId="2039"/>
        </pc:sldMkLst>
      </pc:sldChg>
      <pc:sldChg chg="modSp mod">
        <pc:chgData name="Christoffer Østergaard Carstens" userId="5d542c86-40b2-4e4f-ab37-dc2fab4fc46a" providerId="ADAL" clId="{BB07BF2C-1BE7-4067-8247-FE1DB9DF7CE1}" dt="2024-09-17T19:20:21.873" v="1042" actId="20577"/>
        <pc:sldMkLst>
          <pc:docMk/>
          <pc:sldMk cId="1928458305" sldId="2040"/>
        </pc:sldMkLst>
        <pc:spChg chg="mod">
          <ac:chgData name="Christoffer Østergaard Carstens" userId="5d542c86-40b2-4e4f-ab37-dc2fab4fc46a" providerId="ADAL" clId="{BB07BF2C-1BE7-4067-8247-FE1DB9DF7CE1}" dt="2024-09-17T19:20:21.873" v="1042" actId="20577"/>
          <ac:spMkLst>
            <pc:docMk/>
            <pc:sldMk cId="1928458305" sldId="2040"/>
            <ac:spMk id="3" creationId="{57325F38-C48B-6D7B-97E0-9307F29D6245}"/>
          </ac:spMkLst>
        </pc:spChg>
      </pc:sldChg>
      <pc:sldChg chg="modSp new mod ord">
        <pc:chgData name="Christoffer Østergaard Carstens" userId="5d542c86-40b2-4e4f-ab37-dc2fab4fc46a" providerId="ADAL" clId="{BB07BF2C-1BE7-4067-8247-FE1DB9DF7CE1}" dt="2024-09-17T19:20:13.461" v="1037"/>
        <pc:sldMkLst>
          <pc:docMk/>
          <pc:sldMk cId="1186978091" sldId="2041"/>
        </pc:sldMkLst>
        <pc:spChg chg="mod">
          <ac:chgData name="Christoffer Østergaard Carstens" userId="5d542c86-40b2-4e4f-ab37-dc2fab4fc46a" providerId="ADAL" clId="{BB07BF2C-1BE7-4067-8247-FE1DB9DF7CE1}" dt="2024-09-12T11:18:28.954" v="17" actId="20577"/>
          <ac:spMkLst>
            <pc:docMk/>
            <pc:sldMk cId="1186978091" sldId="2041"/>
            <ac:spMk id="2" creationId="{332D65D3-5D41-52B1-1F2A-D72F04E04520}"/>
          </ac:spMkLst>
        </pc:spChg>
        <pc:spChg chg="mod">
          <ac:chgData name="Christoffer Østergaard Carstens" userId="5d542c86-40b2-4e4f-ab37-dc2fab4fc46a" providerId="ADAL" clId="{BB07BF2C-1BE7-4067-8247-FE1DB9DF7CE1}" dt="2024-09-17T18:54:33.255" v="142"/>
          <ac:spMkLst>
            <pc:docMk/>
            <pc:sldMk cId="1186978091" sldId="2041"/>
            <ac:spMk id="3" creationId="{13691990-6383-63CE-C9BC-90F45583BF5D}"/>
          </ac:spMkLst>
        </pc:spChg>
      </pc:sldChg>
      <pc:sldChg chg="addSp delSp modSp new mod setBg addAnim delAnim">
        <pc:chgData name="Christoffer Østergaard Carstens" userId="5d542c86-40b2-4e4f-ab37-dc2fab4fc46a" providerId="ADAL" clId="{BB07BF2C-1BE7-4067-8247-FE1DB9DF7CE1}" dt="2024-09-17T18:56:15.388" v="154"/>
        <pc:sldMkLst>
          <pc:docMk/>
          <pc:sldMk cId="818781033" sldId="2042"/>
        </pc:sldMkLst>
        <pc:spChg chg="mod">
          <ac:chgData name="Christoffer Østergaard Carstens" userId="5d542c86-40b2-4e4f-ab37-dc2fab4fc46a" providerId="ADAL" clId="{BB07BF2C-1BE7-4067-8247-FE1DB9DF7CE1}" dt="2024-09-17T18:56:15.388" v="152" actId="26606"/>
          <ac:spMkLst>
            <pc:docMk/>
            <pc:sldMk cId="818781033" sldId="2042"/>
            <ac:spMk id="2" creationId="{2789E0E0-C125-473F-5F61-A4E503C8CF09}"/>
          </ac:spMkLst>
        </pc:spChg>
        <pc:spChg chg="mod">
          <ac:chgData name="Christoffer Østergaard Carstens" userId="5d542c86-40b2-4e4f-ab37-dc2fab4fc46a" providerId="ADAL" clId="{BB07BF2C-1BE7-4067-8247-FE1DB9DF7CE1}" dt="2024-09-17T18:56:15.388" v="152" actId="26606"/>
          <ac:spMkLst>
            <pc:docMk/>
            <pc:sldMk cId="818781033" sldId="2042"/>
            <ac:spMk id="3" creationId="{FB7964F5-7BB1-6AD7-DCCC-B92C0A5B41E1}"/>
          </ac:spMkLst>
        </pc:spChg>
        <pc:spChg chg="add del">
          <ac:chgData name="Christoffer Østergaard Carstens" userId="5d542c86-40b2-4e4f-ab37-dc2fab4fc46a" providerId="ADAL" clId="{BB07BF2C-1BE7-4067-8247-FE1DB9DF7CE1}" dt="2024-09-17T18:56:15.372" v="151" actId="26606"/>
          <ac:spMkLst>
            <pc:docMk/>
            <pc:sldMk cId="818781033" sldId="2042"/>
            <ac:spMk id="1039" creationId="{928F64C6-FE22-4FC1-A763-DFCC514811BD}"/>
          </ac:spMkLst>
        </pc:spChg>
        <pc:spChg chg="add">
          <ac:chgData name="Christoffer Østergaard Carstens" userId="5d542c86-40b2-4e4f-ab37-dc2fab4fc46a" providerId="ADAL" clId="{BB07BF2C-1BE7-4067-8247-FE1DB9DF7CE1}" dt="2024-09-17T18:56:15.388" v="152" actId="26606"/>
          <ac:spMkLst>
            <pc:docMk/>
            <pc:sldMk cId="818781033" sldId="2042"/>
            <ac:spMk id="1043" creationId="{AAD8F19F-4A55-467B-BED0-8837659A90A4}"/>
          </ac:spMkLst>
        </pc:spChg>
        <pc:picChg chg="add mod ord">
          <ac:chgData name="Christoffer Østergaard Carstens" userId="5d542c86-40b2-4e4f-ab37-dc2fab4fc46a" providerId="ADAL" clId="{BB07BF2C-1BE7-4067-8247-FE1DB9DF7CE1}" dt="2024-09-17T18:56:15.388" v="152" actId="26606"/>
          <ac:picMkLst>
            <pc:docMk/>
            <pc:sldMk cId="818781033" sldId="2042"/>
            <ac:picMk id="1026" creationId="{8B2BD4DB-BAC9-E16C-C34C-A3977B1DE655}"/>
          </ac:picMkLst>
        </pc:picChg>
        <pc:picChg chg="add mod ord">
          <ac:chgData name="Christoffer Østergaard Carstens" userId="5d542c86-40b2-4e4f-ab37-dc2fab4fc46a" providerId="ADAL" clId="{BB07BF2C-1BE7-4067-8247-FE1DB9DF7CE1}" dt="2024-09-17T18:56:15.388" v="152" actId="26606"/>
          <ac:picMkLst>
            <pc:docMk/>
            <pc:sldMk cId="818781033" sldId="2042"/>
            <ac:picMk id="1028" creationId="{CB9DFE2B-E035-DCED-AB57-4F5FA8A98520}"/>
          </ac:picMkLst>
        </pc:picChg>
        <pc:picChg chg="add mod ord">
          <ac:chgData name="Christoffer Østergaard Carstens" userId="5d542c86-40b2-4e4f-ab37-dc2fab4fc46a" providerId="ADAL" clId="{BB07BF2C-1BE7-4067-8247-FE1DB9DF7CE1}" dt="2024-09-17T18:56:15.388" v="152" actId="26606"/>
          <ac:picMkLst>
            <pc:docMk/>
            <pc:sldMk cId="818781033" sldId="2042"/>
            <ac:picMk id="1030" creationId="{DCC00CFF-3648-149C-A0E6-581C57068093}"/>
          </ac:picMkLst>
        </pc:picChg>
        <pc:picChg chg="add mod ord">
          <ac:chgData name="Christoffer Østergaard Carstens" userId="5d542c86-40b2-4e4f-ab37-dc2fab4fc46a" providerId="ADAL" clId="{BB07BF2C-1BE7-4067-8247-FE1DB9DF7CE1}" dt="2024-09-17T18:56:15.388" v="152" actId="26606"/>
          <ac:picMkLst>
            <pc:docMk/>
            <pc:sldMk cId="818781033" sldId="2042"/>
            <ac:picMk id="1032" creationId="{6EFF583C-2EC3-4410-D1B4-F2E099F44EE3}"/>
          </ac:picMkLst>
        </pc:picChg>
        <pc:picChg chg="add mod ord">
          <ac:chgData name="Christoffer Østergaard Carstens" userId="5d542c86-40b2-4e4f-ab37-dc2fab4fc46a" providerId="ADAL" clId="{BB07BF2C-1BE7-4067-8247-FE1DB9DF7CE1}" dt="2024-09-17T18:56:15.388" v="152" actId="26606"/>
          <ac:picMkLst>
            <pc:docMk/>
            <pc:sldMk cId="818781033" sldId="2042"/>
            <ac:picMk id="1034" creationId="{B8412C68-FD77-BD99-5725-AA435419401C}"/>
          </ac:picMkLst>
        </pc:picChg>
        <pc:cxnChg chg="add del">
          <ac:chgData name="Christoffer Østergaard Carstens" userId="5d542c86-40b2-4e4f-ab37-dc2fab4fc46a" providerId="ADAL" clId="{BB07BF2C-1BE7-4067-8247-FE1DB9DF7CE1}" dt="2024-09-17T18:56:15.372" v="151" actId="26606"/>
          <ac:cxnSpMkLst>
            <pc:docMk/>
            <pc:sldMk cId="818781033" sldId="2042"/>
            <ac:cxnSpMk id="1041" creationId="{5C34627B-48E6-4F4D-B843-97717A86B490}"/>
          </ac:cxnSpMkLst>
        </pc:cxnChg>
      </pc:sldChg>
      <pc:sldChg chg="addSp delSp modSp new mod ord setBg">
        <pc:chgData name="Christoffer Østergaard Carstens" userId="5d542c86-40b2-4e4f-ab37-dc2fab4fc46a" providerId="ADAL" clId="{BB07BF2C-1BE7-4067-8247-FE1DB9DF7CE1}" dt="2024-09-17T19:05:57.632" v="618"/>
        <pc:sldMkLst>
          <pc:docMk/>
          <pc:sldMk cId="3241079580" sldId="2043"/>
        </pc:sldMkLst>
        <pc:spChg chg="add del mod">
          <ac:chgData name="Christoffer Østergaard Carstens" userId="5d542c86-40b2-4e4f-ab37-dc2fab4fc46a" providerId="ADAL" clId="{BB07BF2C-1BE7-4067-8247-FE1DB9DF7CE1}" dt="2024-09-17T18:58:32.230" v="211" actId="113"/>
          <ac:spMkLst>
            <pc:docMk/>
            <pc:sldMk cId="3241079580" sldId="2043"/>
            <ac:spMk id="2" creationId="{B97DBB52-A5B8-78A9-9477-2DCE99EA194D}"/>
          </ac:spMkLst>
        </pc:spChg>
        <pc:spChg chg="add del">
          <ac:chgData name="Christoffer Østergaard Carstens" userId="5d542c86-40b2-4e4f-ab37-dc2fab4fc46a" providerId="ADAL" clId="{BB07BF2C-1BE7-4067-8247-FE1DB9DF7CE1}" dt="2024-09-17T18:58:20.628" v="207" actId="26606"/>
          <ac:spMkLst>
            <pc:docMk/>
            <pc:sldMk cId="3241079580" sldId="2043"/>
            <ac:spMk id="3" creationId="{D5D23C6C-0F47-FA0D-B313-3DDBF61635EA}"/>
          </ac:spMkLst>
        </pc:spChg>
        <pc:spChg chg="add mod">
          <ac:chgData name="Christoffer Østergaard Carstens" userId="5d542c86-40b2-4e4f-ab37-dc2fab4fc46a" providerId="ADAL" clId="{BB07BF2C-1BE7-4067-8247-FE1DB9DF7CE1}" dt="2024-09-17T18:58:04.743" v="198"/>
          <ac:spMkLst>
            <pc:docMk/>
            <pc:sldMk cId="3241079580" sldId="2043"/>
            <ac:spMk id="4" creationId="{CDF24F69-DF34-7653-7C97-9472C6278003}"/>
          </ac:spMkLst>
        </pc:spChg>
        <pc:spChg chg="add">
          <ac:chgData name="Christoffer Østergaard Carstens" userId="5d542c86-40b2-4e4f-ab37-dc2fab4fc46a" providerId="ADAL" clId="{BB07BF2C-1BE7-4067-8247-FE1DB9DF7CE1}" dt="2024-09-17T18:58:20.628" v="207" actId="26606"/>
          <ac:spMkLst>
            <pc:docMk/>
            <pc:sldMk cId="3241079580" sldId="2043"/>
            <ac:spMk id="2057" creationId="{AC477752-ACCA-41C1-9B1D-D0CED1F9CBDD}"/>
          </ac:spMkLst>
        </pc:spChg>
        <pc:picChg chg="add del mod">
          <ac:chgData name="Christoffer Østergaard Carstens" userId="5d542c86-40b2-4e4f-ab37-dc2fab4fc46a" providerId="ADAL" clId="{BB07BF2C-1BE7-4067-8247-FE1DB9DF7CE1}" dt="2024-09-17T18:58:07.755" v="201" actId="26606"/>
          <ac:picMkLst>
            <pc:docMk/>
            <pc:sldMk cId="3241079580" sldId="2043"/>
            <ac:picMk id="2050" creationId="{F8CCCE80-3346-D228-8316-99A0BCF8B565}"/>
          </ac:picMkLst>
        </pc:picChg>
        <pc:picChg chg="add mod">
          <ac:chgData name="Christoffer Østergaard Carstens" userId="5d542c86-40b2-4e4f-ab37-dc2fab4fc46a" providerId="ADAL" clId="{BB07BF2C-1BE7-4067-8247-FE1DB9DF7CE1}" dt="2024-09-17T18:58:39.733" v="214" actId="14100"/>
          <ac:picMkLst>
            <pc:docMk/>
            <pc:sldMk cId="3241079580" sldId="2043"/>
            <ac:picMk id="2052" creationId="{1089D0C3-0D99-1E6A-CEF9-6BB11A7881FF}"/>
          </ac:picMkLst>
        </pc:picChg>
      </pc:sldChg>
      <pc:sldChg chg="modSp new mod">
        <pc:chgData name="Christoffer Østergaard Carstens" userId="5d542c86-40b2-4e4f-ab37-dc2fab4fc46a" providerId="ADAL" clId="{BB07BF2C-1BE7-4067-8247-FE1DB9DF7CE1}" dt="2024-09-17T19:04:53.056" v="614" actId="20577"/>
        <pc:sldMkLst>
          <pc:docMk/>
          <pc:sldMk cId="643413459" sldId="2044"/>
        </pc:sldMkLst>
        <pc:spChg chg="mod">
          <ac:chgData name="Christoffer Østergaard Carstens" userId="5d542c86-40b2-4e4f-ab37-dc2fab4fc46a" providerId="ADAL" clId="{BB07BF2C-1BE7-4067-8247-FE1DB9DF7CE1}" dt="2024-09-17T19:02:39.126" v="318" actId="114"/>
          <ac:spMkLst>
            <pc:docMk/>
            <pc:sldMk cId="643413459" sldId="2044"/>
            <ac:spMk id="2" creationId="{1742A7F3-FA66-113D-3F54-D01DAD0EB181}"/>
          </ac:spMkLst>
        </pc:spChg>
        <pc:spChg chg="mod">
          <ac:chgData name="Christoffer Østergaard Carstens" userId="5d542c86-40b2-4e4f-ab37-dc2fab4fc46a" providerId="ADAL" clId="{BB07BF2C-1BE7-4067-8247-FE1DB9DF7CE1}" dt="2024-09-17T19:04:53.056" v="614" actId="20577"/>
          <ac:spMkLst>
            <pc:docMk/>
            <pc:sldMk cId="643413459" sldId="2044"/>
            <ac:spMk id="3" creationId="{2BD812AF-20CA-9BB7-19A2-68C391EF108B}"/>
          </ac:spMkLst>
        </pc:spChg>
      </pc:sldChg>
      <pc:sldChg chg="modSp new mod">
        <pc:chgData name="Christoffer Østergaard Carstens" userId="5d542c86-40b2-4e4f-ab37-dc2fab4fc46a" providerId="ADAL" clId="{BB07BF2C-1BE7-4067-8247-FE1DB9DF7CE1}" dt="2024-09-17T19:04:24.190" v="606" actId="20577"/>
        <pc:sldMkLst>
          <pc:docMk/>
          <pc:sldMk cId="1367984794" sldId="2045"/>
        </pc:sldMkLst>
        <pc:spChg chg="mod">
          <ac:chgData name="Christoffer Østergaard Carstens" userId="5d542c86-40b2-4e4f-ab37-dc2fab4fc46a" providerId="ADAL" clId="{BB07BF2C-1BE7-4067-8247-FE1DB9DF7CE1}" dt="2024-09-17T19:04:05.558" v="498" actId="20577"/>
          <ac:spMkLst>
            <pc:docMk/>
            <pc:sldMk cId="1367984794" sldId="2045"/>
            <ac:spMk id="2" creationId="{F42A4CAF-A501-5C3E-4EB9-8F423EA2D42B}"/>
          </ac:spMkLst>
        </pc:spChg>
        <pc:spChg chg="mod">
          <ac:chgData name="Christoffer Østergaard Carstens" userId="5d542c86-40b2-4e4f-ab37-dc2fab4fc46a" providerId="ADAL" clId="{BB07BF2C-1BE7-4067-8247-FE1DB9DF7CE1}" dt="2024-09-17T19:04:24.190" v="606" actId="20577"/>
          <ac:spMkLst>
            <pc:docMk/>
            <pc:sldMk cId="1367984794" sldId="2045"/>
            <ac:spMk id="3" creationId="{59A4EBE9-BB2E-161F-74BC-1A04C95416DA}"/>
          </ac:spMkLst>
        </pc:spChg>
      </pc:sldChg>
      <pc:sldChg chg="modSp new mod">
        <pc:chgData name="Christoffer Østergaard Carstens" userId="5d542c86-40b2-4e4f-ab37-dc2fab4fc46a" providerId="ADAL" clId="{BB07BF2C-1BE7-4067-8247-FE1DB9DF7CE1}" dt="2024-09-17T19:05:45.472" v="616"/>
        <pc:sldMkLst>
          <pc:docMk/>
          <pc:sldMk cId="2369463774" sldId="2046"/>
        </pc:sldMkLst>
        <pc:spChg chg="mod">
          <ac:chgData name="Christoffer Østergaard Carstens" userId="5d542c86-40b2-4e4f-ab37-dc2fab4fc46a" providerId="ADAL" clId="{BB07BF2C-1BE7-4067-8247-FE1DB9DF7CE1}" dt="2024-09-17T19:05:45.472" v="616"/>
          <ac:spMkLst>
            <pc:docMk/>
            <pc:sldMk cId="2369463774" sldId="2046"/>
            <ac:spMk id="2" creationId="{F38CDC75-6120-13C1-1312-7D61E2F5E027}"/>
          </ac:spMkLst>
        </pc:spChg>
      </pc:sldChg>
      <pc:sldChg chg="modSp new mod">
        <pc:chgData name="Christoffer Østergaard Carstens" userId="5d542c86-40b2-4e4f-ab37-dc2fab4fc46a" providerId="ADAL" clId="{BB07BF2C-1BE7-4067-8247-FE1DB9DF7CE1}" dt="2024-09-17T19:06:21.365" v="640" actId="20577"/>
        <pc:sldMkLst>
          <pc:docMk/>
          <pc:sldMk cId="2520380933" sldId="2047"/>
        </pc:sldMkLst>
        <pc:spChg chg="mod">
          <ac:chgData name="Christoffer Østergaard Carstens" userId="5d542c86-40b2-4e4f-ab37-dc2fab4fc46a" providerId="ADAL" clId="{BB07BF2C-1BE7-4067-8247-FE1DB9DF7CE1}" dt="2024-09-17T19:06:15.709" v="636" actId="20577"/>
          <ac:spMkLst>
            <pc:docMk/>
            <pc:sldMk cId="2520380933" sldId="2047"/>
            <ac:spMk id="2" creationId="{14103404-F84F-42D0-5C89-CEBF1D75E551}"/>
          </ac:spMkLst>
        </pc:spChg>
        <pc:spChg chg="mod">
          <ac:chgData name="Christoffer Østergaard Carstens" userId="5d542c86-40b2-4e4f-ab37-dc2fab4fc46a" providerId="ADAL" clId="{BB07BF2C-1BE7-4067-8247-FE1DB9DF7CE1}" dt="2024-09-17T19:06:21.365" v="640" actId="20577"/>
          <ac:spMkLst>
            <pc:docMk/>
            <pc:sldMk cId="2520380933" sldId="2047"/>
            <ac:spMk id="3" creationId="{C4E6A03D-E862-0672-A7BA-3B3DC4E2D492}"/>
          </ac:spMkLst>
        </pc:spChg>
      </pc:sldChg>
      <pc:sldChg chg="addSp modSp new mod setBg">
        <pc:chgData name="Christoffer Østergaard Carstens" userId="5d542c86-40b2-4e4f-ab37-dc2fab4fc46a" providerId="ADAL" clId="{BB07BF2C-1BE7-4067-8247-FE1DB9DF7CE1}" dt="2024-09-17T19:12:34.860" v="841" actId="20577"/>
        <pc:sldMkLst>
          <pc:docMk/>
          <pc:sldMk cId="1338230870" sldId="2048"/>
        </pc:sldMkLst>
        <pc:spChg chg="mod">
          <ac:chgData name="Christoffer Østergaard Carstens" userId="5d542c86-40b2-4e4f-ab37-dc2fab4fc46a" providerId="ADAL" clId="{BB07BF2C-1BE7-4067-8247-FE1DB9DF7CE1}" dt="2024-09-17T19:12:06.908" v="773" actId="26606"/>
          <ac:spMkLst>
            <pc:docMk/>
            <pc:sldMk cId="1338230870" sldId="2048"/>
            <ac:spMk id="2" creationId="{4D1E2B58-9948-1623-B7D8-36CA44B923FF}"/>
          </ac:spMkLst>
        </pc:spChg>
        <pc:spChg chg="mod">
          <ac:chgData name="Christoffer Østergaard Carstens" userId="5d542c86-40b2-4e4f-ab37-dc2fab4fc46a" providerId="ADAL" clId="{BB07BF2C-1BE7-4067-8247-FE1DB9DF7CE1}" dt="2024-09-17T19:12:34.860" v="841" actId="20577"/>
          <ac:spMkLst>
            <pc:docMk/>
            <pc:sldMk cId="1338230870" sldId="2048"/>
            <ac:spMk id="3" creationId="{127BFFFD-CACE-9A74-3F9E-F64346635D9D}"/>
          </ac:spMkLst>
        </pc:spChg>
        <pc:spChg chg="add">
          <ac:chgData name="Christoffer Østergaard Carstens" userId="5d542c86-40b2-4e4f-ab37-dc2fab4fc46a" providerId="ADAL" clId="{BB07BF2C-1BE7-4067-8247-FE1DB9DF7CE1}" dt="2024-09-17T19:12:06.908" v="773" actId="26606"/>
          <ac:spMkLst>
            <pc:docMk/>
            <pc:sldMk cId="1338230870" sldId="2048"/>
            <ac:spMk id="8" creationId="{100EDD19-6802-4EC3-95CE-CFFAB042CFD6}"/>
          </ac:spMkLst>
        </pc:spChg>
        <pc:spChg chg="add">
          <ac:chgData name="Christoffer Østergaard Carstens" userId="5d542c86-40b2-4e4f-ab37-dc2fab4fc46a" providerId="ADAL" clId="{BB07BF2C-1BE7-4067-8247-FE1DB9DF7CE1}" dt="2024-09-17T19:12:06.908" v="773" actId="26606"/>
          <ac:spMkLst>
            <pc:docMk/>
            <pc:sldMk cId="1338230870" sldId="2048"/>
            <ac:spMk id="10" creationId="{DB17E863-922E-4C26-BD64-E8FD41D28661}"/>
          </ac:spMkLst>
        </pc:spChg>
      </pc:sldChg>
      <pc:sldChg chg="addSp delSp modSp new mod setBg">
        <pc:chgData name="Christoffer Østergaard Carstens" userId="5d542c86-40b2-4e4f-ab37-dc2fab4fc46a" providerId="ADAL" clId="{BB07BF2C-1BE7-4067-8247-FE1DB9DF7CE1}" dt="2024-09-17T19:12:56.224" v="846" actId="14100"/>
        <pc:sldMkLst>
          <pc:docMk/>
          <pc:sldMk cId="188559824" sldId="2049"/>
        </pc:sldMkLst>
        <pc:spChg chg="del">
          <ac:chgData name="Christoffer Østergaard Carstens" userId="5d542c86-40b2-4e4f-ab37-dc2fab4fc46a" providerId="ADAL" clId="{BB07BF2C-1BE7-4067-8247-FE1DB9DF7CE1}" dt="2024-09-17T19:12:50.531" v="844" actId="26606"/>
          <ac:spMkLst>
            <pc:docMk/>
            <pc:sldMk cId="188559824" sldId="2049"/>
            <ac:spMk id="2" creationId="{BEE7A14B-2C38-13E5-7DA0-27A6A812EBC6}"/>
          </ac:spMkLst>
        </pc:spChg>
        <pc:spChg chg="del">
          <ac:chgData name="Christoffer Østergaard Carstens" userId="5d542c86-40b2-4e4f-ab37-dc2fab4fc46a" providerId="ADAL" clId="{BB07BF2C-1BE7-4067-8247-FE1DB9DF7CE1}" dt="2024-09-17T19:12:50.531" v="844" actId="26606"/>
          <ac:spMkLst>
            <pc:docMk/>
            <pc:sldMk cId="188559824" sldId="2049"/>
            <ac:spMk id="3" creationId="{BC3A100F-AF14-A9E7-53FF-DA0C88D6F9AB}"/>
          </ac:spMkLst>
        </pc:spChg>
        <pc:picChg chg="add mod">
          <ac:chgData name="Christoffer Østergaard Carstens" userId="5d542c86-40b2-4e4f-ab37-dc2fab4fc46a" providerId="ADAL" clId="{BB07BF2C-1BE7-4067-8247-FE1DB9DF7CE1}" dt="2024-09-17T19:12:56.224" v="846" actId="14100"/>
          <ac:picMkLst>
            <pc:docMk/>
            <pc:sldMk cId="188559824" sldId="2049"/>
            <ac:picMk id="3074" creationId="{C3260A1C-D4A6-4E13-4475-3AEACE6B144A}"/>
          </ac:picMkLst>
        </pc:picChg>
      </pc:sldChg>
      <pc:sldChg chg="addSp delSp modSp new mod setBg">
        <pc:chgData name="Christoffer Østergaard Carstens" userId="5d542c86-40b2-4e4f-ab37-dc2fab4fc46a" providerId="ADAL" clId="{BB07BF2C-1BE7-4067-8247-FE1DB9DF7CE1}" dt="2024-09-17T19:14:39.243" v="869" actId="14100"/>
        <pc:sldMkLst>
          <pc:docMk/>
          <pc:sldMk cId="4256421588" sldId="2050"/>
        </pc:sldMkLst>
        <pc:spChg chg="mod">
          <ac:chgData name="Christoffer Østergaard Carstens" userId="5d542c86-40b2-4e4f-ab37-dc2fab4fc46a" providerId="ADAL" clId="{BB07BF2C-1BE7-4067-8247-FE1DB9DF7CE1}" dt="2024-09-17T19:14:35.216" v="868" actId="26606"/>
          <ac:spMkLst>
            <pc:docMk/>
            <pc:sldMk cId="4256421588" sldId="2050"/>
            <ac:spMk id="2" creationId="{857DA6A3-C2FA-C14E-10A9-9BC445C7841C}"/>
          </ac:spMkLst>
        </pc:spChg>
        <pc:spChg chg="del">
          <ac:chgData name="Christoffer Østergaard Carstens" userId="5d542c86-40b2-4e4f-ab37-dc2fab4fc46a" providerId="ADAL" clId="{BB07BF2C-1BE7-4067-8247-FE1DB9DF7CE1}" dt="2024-09-17T19:14:35.216" v="868" actId="26606"/>
          <ac:spMkLst>
            <pc:docMk/>
            <pc:sldMk cId="4256421588" sldId="2050"/>
            <ac:spMk id="3" creationId="{C174D2DE-E04C-E4CA-98A7-471D423FAA8E}"/>
          </ac:spMkLst>
        </pc:spChg>
        <pc:spChg chg="add">
          <ac:chgData name="Christoffer Østergaard Carstens" userId="5d542c86-40b2-4e4f-ab37-dc2fab4fc46a" providerId="ADAL" clId="{BB07BF2C-1BE7-4067-8247-FE1DB9DF7CE1}" dt="2024-09-17T19:14:35.216" v="868" actId="26606"/>
          <ac:spMkLst>
            <pc:docMk/>
            <pc:sldMk cId="4256421588" sldId="2050"/>
            <ac:spMk id="4103" creationId="{A4AC5506-6312-4701-8D3C-40187889A947}"/>
          </ac:spMkLst>
        </pc:spChg>
        <pc:picChg chg="add mod">
          <ac:chgData name="Christoffer Østergaard Carstens" userId="5d542c86-40b2-4e4f-ab37-dc2fab4fc46a" providerId="ADAL" clId="{BB07BF2C-1BE7-4067-8247-FE1DB9DF7CE1}" dt="2024-09-17T19:14:39.243" v="869" actId="14100"/>
          <ac:picMkLst>
            <pc:docMk/>
            <pc:sldMk cId="4256421588" sldId="2050"/>
            <ac:picMk id="4098" creationId="{39AA8374-0899-4960-FFC1-7D89EFA7D7BD}"/>
          </ac:picMkLst>
        </pc:picChg>
      </pc:sldChg>
      <pc:sldChg chg="addSp delSp modSp new mod setBg">
        <pc:chgData name="Christoffer Østergaard Carstens" userId="5d542c86-40b2-4e4f-ab37-dc2fab4fc46a" providerId="ADAL" clId="{BB07BF2C-1BE7-4067-8247-FE1DB9DF7CE1}" dt="2024-09-17T19:16:20.414" v="943" actId="1076"/>
        <pc:sldMkLst>
          <pc:docMk/>
          <pc:sldMk cId="2721315202" sldId="2051"/>
        </pc:sldMkLst>
        <pc:spChg chg="mod">
          <ac:chgData name="Christoffer Østergaard Carstens" userId="5d542c86-40b2-4e4f-ab37-dc2fab4fc46a" providerId="ADAL" clId="{BB07BF2C-1BE7-4067-8247-FE1DB9DF7CE1}" dt="2024-09-17T19:16:11.539" v="938" actId="26606"/>
          <ac:spMkLst>
            <pc:docMk/>
            <pc:sldMk cId="2721315202" sldId="2051"/>
            <ac:spMk id="2" creationId="{17E7E797-1230-1011-5BA8-35486F03BD67}"/>
          </ac:spMkLst>
        </pc:spChg>
        <pc:spChg chg="del">
          <ac:chgData name="Christoffer Østergaard Carstens" userId="5d542c86-40b2-4e4f-ab37-dc2fab4fc46a" providerId="ADAL" clId="{BB07BF2C-1BE7-4067-8247-FE1DB9DF7CE1}" dt="2024-09-17T19:16:11.539" v="938" actId="26606"/>
          <ac:spMkLst>
            <pc:docMk/>
            <pc:sldMk cId="2721315202" sldId="2051"/>
            <ac:spMk id="3" creationId="{998BA193-E549-7423-5893-CDDD79D27887}"/>
          </ac:spMkLst>
        </pc:spChg>
        <pc:spChg chg="add">
          <ac:chgData name="Christoffer Østergaard Carstens" userId="5d542c86-40b2-4e4f-ab37-dc2fab4fc46a" providerId="ADAL" clId="{BB07BF2C-1BE7-4067-8247-FE1DB9DF7CE1}" dt="2024-09-17T19:16:11.539" v="938" actId="26606"/>
          <ac:spMkLst>
            <pc:docMk/>
            <pc:sldMk cId="2721315202" sldId="2051"/>
            <ac:spMk id="10" creationId="{A4AC5506-6312-4701-8D3C-40187889A947}"/>
          </ac:spMkLst>
        </pc:spChg>
        <pc:picChg chg="add mod">
          <ac:chgData name="Christoffer Østergaard Carstens" userId="5d542c86-40b2-4e4f-ab37-dc2fab4fc46a" providerId="ADAL" clId="{BB07BF2C-1BE7-4067-8247-FE1DB9DF7CE1}" dt="2024-09-17T19:16:20.414" v="943" actId="1076"/>
          <ac:picMkLst>
            <pc:docMk/>
            <pc:sldMk cId="2721315202" sldId="2051"/>
            <ac:picMk id="5" creationId="{4912E02C-32AE-12DC-12BD-2EE834680F4A}"/>
          </ac:picMkLst>
        </pc:picChg>
      </pc:sldChg>
      <pc:sldChg chg="modSp new mod">
        <pc:chgData name="Christoffer Østergaard Carstens" userId="5d542c86-40b2-4e4f-ab37-dc2fab4fc46a" providerId="ADAL" clId="{BB07BF2C-1BE7-4067-8247-FE1DB9DF7CE1}" dt="2024-09-17T19:18:11.292" v="996" actId="15"/>
        <pc:sldMkLst>
          <pc:docMk/>
          <pc:sldMk cId="3616010823" sldId="2052"/>
        </pc:sldMkLst>
        <pc:spChg chg="mod">
          <ac:chgData name="Christoffer Østergaard Carstens" userId="5d542c86-40b2-4e4f-ab37-dc2fab4fc46a" providerId="ADAL" clId="{BB07BF2C-1BE7-4067-8247-FE1DB9DF7CE1}" dt="2024-09-17T19:17:43.609" v="986" actId="20577"/>
          <ac:spMkLst>
            <pc:docMk/>
            <pc:sldMk cId="3616010823" sldId="2052"/>
            <ac:spMk id="2" creationId="{12A88544-5A3B-A309-3F5F-D9B372110369}"/>
          </ac:spMkLst>
        </pc:spChg>
        <pc:spChg chg="mod">
          <ac:chgData name="Christoffer Østergaard Carstens" userId="5d542c86-40b2-4e4f-ab37-dc2fab4fc46a" providerId="ADAL" clId="{BB07BF2C-1BE7-4067-8247-FE1DB9DF7CE1}" dt="2024-09-17T19:18:11.292" v="996" actId="15"/>
          <ac:spMkLst>
            <pc:docMk/>
            <pc:sldMk cId="3616010823" sldId="2052"/>
            <ac:spMk id="3" creationId="{B8C32BA1-034E-E82B-61A2-CC28EBBA0B04}"/>
          </ac:spMkLst>
        </pc:spChg>
      </pc:sldChg>
      <pc:sldChg chg="addSp modSp new mod setBg">
        <pc:chgData name="Christoffer Østergaard Carstens" userId="5d542c86-40b2-4e4f-ab37-dc2fab4fc46a" providerId="ADAL" clId="{BB07BF2C-1BE7-4067-8247-FE1DB9DF7CE1}" dt="2024-09-17T19:19:34.317" v="1003" actId="27614"/>
        <pc:sldMkLst>
          <pc:docMk/>
          <pc:sldMk cId="828476784" sldId="2053"/>
        </pc:sldMkLst>
        <pc:spChg chg="mod">
          <ac:chgData name="Christoffer Østergaard Carstens" userId="5d542c86-40b2-4e4f-ab37-dc2fab4fc46a" providerId="ADAL" clId="{BB07BF2C-1BE7-4067-8247-FE1DB9DF7CE1}" dt="2024-09-17T19:19:22.780" v="1002" actId="26606"/>
          <ac:spMkLst>
            <pc:docMk/>
            <pc:sldMk cId="828476784" sldId="2053"/>
            <ac:spMk id="2" creationId="{0AA92523-C461-F7C8-E246-17355B1C2E5D}"/>
          </ac:spMkLst>
        </pc:spChg>
        <pc:spChg chg="mod">
          <ac:chgData name="Christoffer Østergaard Carstens" userId="5d542c86-40b2-4e4f-ab37-dc2fab4fc46a" providerId="ADAL" clId="{BB07BF2C-1BE7-4067-8247-FE1DB9DF7CE1}" dt="2024-09-17T19:19:22.780" v="1002" actId="26606"/>
          <ac:spMkLst>
            <pc:docMk/>
            <pc:sldMk cId="828476784" sldId="2053"/>
            <ac:spMk id="3" creationId="{2E1A2D56-5783-4817-659F-AB0F05F55104}"/>
          </ac:spMkLst>
        </pc:spChg>
        <pc:spChg chg="add">
          <ac:chgData name="Christoffer Østergaard Carstens" userId="5d542c86-40b2-4e4f-ab37-dc2fab4fc46a" providerId="ADAL" clId="{BB07BF2C-1BE7-4067-8247-FE1DB9DF7CE1}" dt="2024-09-17T19:19:22.780" v="1002" actId="26606"/>
          <ac:spMkLst>
            <pc:docMk/>
            <pc:sldMk cId="828476784" sldId="2053"/>
            <ac:spMk id="5127" creationId="{1A95671B-3CC6-4792-9114-B74FAEA224E6}"/>
          </ac:spMkLst>
        </pc:spChg>
        <pc:picChg chg="add mod">
          <ac:chgData name="Christoffer Østergaard Carstens" userId="5d542c86-40b2-4e4f-ab37-dc2fab4fc46a" providerId="ADAL" clId="{BB07BF2C-1BE7-4067-8247-FE1DB9DF7CE1}" dt="2024-09-17T19:19:34.317" v="1003" actId="27614"/>
          <ac:picMkLst>
            <pc:docMk/>
            <pc:sldMk cId="828476784" sldId="2053"/>
            <ac:picMk id="5122" creationId="{83AF2604-ADAC-B6B7-FBC4-2FC34D85AE2D}"/>
          </ac:picMkLst>
        </pc:picChg>
      </pc:sldChg>
      <pc:sldChg chg="addSp delSp modSp new mod setBg">
        <pc:chgData name="Christoffer Østergaard Carstens" userId="5d542c86-40b2-4e4f-ab37-dc2fab4fc46a" providerId="ADAL" clId="{BB07BF2C-1BE7-4067-8247-FE1DB9DF7CE1}" dt="2024-09-17T19:19:48.446" v="1035" actId="14100"/>
        <pc:sldMkLst>
          <pc:docMk/>
          <pc:sldMk cId="4027403645" sldId="2054"/>
        </pc:sldMkLst>
        <pc:spChg chg="mod">
          <ac:chgData name="Christoffer Østergaard Carstens" userId="5d542c86-40b2-4e4f-ab37-dc2fab4fc46a" providerId="ADAL" clId="{BB07BF2C-1BE7-4067-8247-FE1DB9DF7CE1}" dt="2024-09-17T19:19:46.003" v="1034" actId="26606"/>
          <ac:spMkLst>
            <pc:docMk/>
            <pc:sldMk cId="4027403645" sldId="2054"/>
            <ac:spMk id="2" creationId="{07B8FAFC-6812-2032-A456-B7C83E1E0851}"/>
          </ac:spMkLst>
        </pc:spChg>
        <pc:spChg chg="del mod">
          <ac:chgData name="Christoffer Østergaard Carstens" userId="5d542c86-40b2-4e4f-ab37-dc2fab4fc46a" providerId="ADAL" clId="{BB07BF2C-1BE7-4067-8247-FE1DB9DF7CE1}" dt="2024-09-17T19:19:46.003" v="1034" actId="26606"/>
          <ac:spMkLst>
            <pc:docMk/>
            <pc:sldMk cId="4027403645" sldId="2054"/>
            <ac:spMk id="3" creationId="{E9F98652-6BBB-648D-1F85-EC47A8044659}"/>
          </ac:spMkLst>
        </pc:spChg>
        <pc:spChg chg="add del">
          <ac:chgData name="Christoffer Østergaard Carstens" userId="5d542c86-40b2-4e4f-ab37-dc2fab4fc46a" providerId="ADAL" clId="{BB07BF2C-1BE7-4067-8247-FE1DB9DF7CE1}" dt="2024-09-17T19:19:46.003" v="1033" actId="26606"/>
          <ac:spMkLst>
            <pc:docMk/>
            <pc:sldMk cId="4027403645" sldId="2054"/>
            <ac:spMk id="6151" creationId="{1A95671B-3CC6-4792-9114-B74FAEA224E6}"/>
          </ac:spMkLst>
        </pc:spChg>
        <pc:spChg chg="add">
          <ac:chgData name="Christoffer Østergaard Carstens" userId="5d542c86-40b2-4e4f-ab37-dc2fab4fc46a" providerId="ADAL" clId="{BB07BF2C-1BE7-4067-8247-FE1DB9DF7CE1}" dt="2024-09-17T19:19:46.003" v="1034" actId="26606"/>
          <ac:spMkLst>
            <pc:docMk/>
            <pc:sldMk cId="4027403645" sldId="2054"/>
            <ac:spMk id="6153" creationId="{D4771268-CB57-404A-9271-370EB28F6090}"/>
          </ac:spMkLst>
        </pc:spChg>
        <pc:picChg chg="add mod">
          <ac:chgData name="Christoffer Østergaard Carstens" userId="5d542c86-40b2-4e4f-ab37-dc2fab4fc46a" providerId="ADAL" clId="{BB07BF2C-1BE7-4067-8247-FE1DB9DF7CE1}" dt="2024-09-17T19:19:48.446" v="1035" actId="14100"/>
          <ac:picMkLst>
            <pc:docMk/>
            <pc:sldMk cId="4027403645" sldId="2054"/>
            <ac:picMk id="6146" creationId="{0C7D4D11-4FC2-FA6E-A190-A806A4E056A1}"/>
          </ac:picMkLst>
        </pc:picChg>
      </pc:sldChg>
    </pc:docChg>
  </pc:docChgLst>
  <pc:docChgLst>
    <pc:chgData name="Christoffer Østergaard Carstens" userId="5d542c86-40b2-4e4f-ab37-dc2fab4fc46a" providerId="ADAL" clId="{2CDBB5EB-B0EF-4D85-B68C-05A4B209470B}"/>
    <pc:docChg chg="undo custSel addSld delSld modSld">
      <pc:chgData name="Christoffer Østergaard Carstens" userId="5d542c86-40b2-4e4f-ab37-dc2fab4fc46a" providerId="ADAL" clId="{2CDBB5EB-B0EF-4D85-B68C-05A4B209470B}" dt="2022-08-28T19:04:59.782" v="1705" actId="6549"/>
      <pc:docMkLst>
        <pc:docMk/>
      </pc:docMkLst>
      <pc:sldChg chg="addSp delSp modSp mod">
        <pc:chgData name="Christoffer Østergaard Carstens" userId="5d542c86-40b2-4e4f-ab37-dc2fab4fc46a" providerId="ADAL" clId="{2CDBB5EB-B0EF-4D85-B68C-05A4B209470B}" dt="2022-08-28T18:56:05.495" v="1058" actId="1076"/>
        <pc:sldMkLst>
          <pc:docMk/>
          <pc:sldMk cId="834824033" sldId="256"/>
        </pc:sldMkLst>
        <pc:spChg chg="mod">
          <ac:chgData name="Christoffer Østergaard Carstens" userId="5d542c86-40b2-4e4f-ab37-dc2fab4fc46a" providerId="ADAL" clId="{2CDBB5EB-B0EF-4D85-B68C-05A4B209470B}" dt="2022-08-28T18:44:52.066" v="42" actId="20577"/>
          <ac:spMkLst>
            <pc:docMk/>
            <pc:sldMk cId="834824033" sldId="256"/>
            <ac:spMk id="2" creationId="{CF317B45-C707-4F78-A046-9DB5738B0282}"/>
          </ac:spMkLst>
        </pc:spChg>
        <pc:picChg chg="del">
          <ac:chgData name="Christoffer Østergaard Carstens" userId="5d542c86-40b2-4e4f-ab37-dc2fab4fc46a" providerId="ADAL" clId="{2CDBB5EB-B0EF-4D85-B68C-05A4B209470B}" dt="2022-08-28T18:44:54.206" v="43" actId="478"/>
          <ac:picMkLst>
            <pc:docMk/>
            <pc:sldMk cId="834824033" sldId="256"/>
            <ac:picMk id="3" creationId="{1DDC2C20-254B-42AF-8C63-2DB8E07C55E9}"/>
          </ac:picMkLst>
        </pc:picChg>
        <pc:picChg chg="add mod">
          <ac:chgData name="Christoffer Østergaard Carstens" userId="5d542c86-40b2-4e4f-ab37-dc2fab4fc46a" providerId="ADAL" clId="{2CDBB5EB-B0EF-4D85-B68C-05A4B209470B}" dt="2022-08-28T18:56:05.495" v="1058" actId="1076"/>
          <ac:picMkLst>
            <pc:docMk/>
            <pc:sldMk cId="834824033" sldId="256"/>
            <ac:picMk id="1026" creationId="{F1F88887-D756-47F8-82A1-B210D27F813C}"/>
          </ac:picMkLst>
        </pc:picChg>
      </pc:sldChg>
      <pc:sldChg chg="modSp new mod">
        <pc:chgData name="Christoffer Østergaard Carstens" userId="5d542c86-40b2-4e4f-ab37-dc2fab4fc46a" providerId="ADAL" clId="{2CDBB5EB-B0EF-4D85-B68C-05A4B209470B}" dt="2022-08-28T18:47:09.112" v="178" actId="20577"/>
        <pc:sldMkLst>
          <pc:docMk/>
          <pc:sldMk cId="1266078965" sldId="257"/>
        </pc:sldMkLst>
        <pc:spChg chg="mod">
          <ac:chgData name="Christoffer Østergaard Carstens" userId="5d542c86-40b2-4e4f-ab37-dc2fab4fc46a" providerId="ADAL" clId="{2CDBB5EB-B0EF-4D85-B68C-05A4B209470B}" dt="2022-08-28T18:47:09.112" v="178" actId="20577"/>
          <ac:spMkLst>
            <pc:docMk/>
            <pc:sldMk cId="1266078965" sldId="257"/>
            <ac:spMk id="2" creationId="{C9EF36A4-1766-4578-BBD8-A51853CF565E}"/>
          </ac:spMkLst>
        </pc:spChg>
        <pc:spChg chg="mod">
          <ac:chgData name="Christoffer Østergaard Carstens" userId="5d542c86-40b2-4e4f-ab37-dc2fab4fc46a" providerId="ADAL" clId="{2CDBB5EB-B0EF-4D85-B68C-05A4B209470B}" dt="2022-08-28T18:47:01.699" v="154" actId="20577"/>
          <ac:spMkLst>
            <pc:docMk/>
            <pc:sldMk cId="1266078965" sldId="257"/>
            <ac:spMk id="3" creationId="{00089D7C-64A7-47EF-BF12-213A85D44F21}"/>
          </ac:spMkLst>
        </pc:spChg>
      </pc:sldChg>
      <pc:sldChg chg="modSp new mod">
        <pc:chgData name="Christoffer Østergaard Carstens" userId="5d542c86-40b2-4e4f-ab37-dc2fab4fc46a" providerId="ADAL" clId="{2CDBB5EB-B0EF-4D85-B68C-05A4B209470B}" dt="2022-08-28T18:48:03.691" v="318" actId="313"/>
        <pc:sldMkLst>
          <pc:docMk/>
          <pc:sldMk cId="1043164692" sldId="258"/>
        </pc:sldMkLst>
        <pc:spChg chg="mod">
          <ac:chgData name="Christoffer Østergaard Carstens" userId="5d542c86-40b2-4e4f-ab37-dc2fab4fc46a" providerId="ADAL" clId="{2CDBB5EB-B0EF-4D85-B68C-05A4B209470B}" dt="2022-08-28T18:47:17.745" v="195" actId="20577"/>
          <ac:spMkLst>
            <pc:docMk/>
            <pc:sldMk cId="1043164692" sldId="258"/>
            <ac:spMk id="2" creationId="{7CA60D63-FC45-4951-9445-DE96E82DA87A}"/>
          </ac:spMkLst>
        </pc:spChg>
        <pc:spChg chg="mod">
          <ac:chgData name="Christoffer Østergaard Carstens" userId="5d542c86-40b2-4e4f-ab37-dc2fab4fc46a" providerId="ADAL" clId="{2CDBB5EB-B0EF-4D85-B68C-05A4B209470B}" dt="2022-08-28T18:48:03.691" v="318" actId="313"/>
          <ac:spMkLst>
            <pc:docMk/>
            <pc:sldMk cId="1043164692" sldId="258"/>
            <ac:spMk id="3" creationId="{4A72BCEB-9F27-4377-B094-5F631010CFD2}"/>
          </ac:spMkLst>
        </pc:spChg>
      </pc:sldChg>
      <pc:sldChg chg="modSp new mod">
        <pc:chgData name="Christoffer Østergaard Carstens" userId="5d542c86-40b2-4e4f-ab37-dc2fab4fc46a" providerId="ADAL" clId="{2CDBB5EB-B0EF-4D85-B68C-05A4B209470B}" dt="2022-08-28T19:04:59.782" v="1705" actId="6549"/>
        <pc:sldMkLst>
          <pc:docMk/>
          <pc:sldMk cId="292985340" sldId="259"/>
        </pc:sldMkLst>
        <pc:spChg chg="mod">
          <ac:chgData name="Christoffer Østergaard Carstens" userId="5d542c86-40b2-4e4f-ab37-dc2fab4fc46a" providerId="ADAL" clId="{2CDBB5EB-B0EF-4D85-B68C-05A4B209470B}" dt="2022-08-28T19:04:18.660" v="1637" actId="20577"/>
          <ac:spMkLst>
            <pc:docMk/>
            <pc:sldMk cId="292985340" sldId="259"/>
            <ac:spMk id="2" creationId="{83F9AC7D-6770-4F50-BE73-561176B4E2C0}"/>
          </ac:spMkLst>
        </pc:spChg>
        <pc:spChg chg="mod">
          <ac:chgData name="Christoffer Østergaard Carstens" userId="5d542c86-40b2-4e4f-ab37-dc2fab4fc46a" providerId="ADAL" clId="{2CDBB5EB-B0EF-4D85-B68C-05A4B209470B}" dt="2022-08-28T19:04:59.782" v="1705" actId="6549"/>
          <ac:spMkLst>
            <pc:docMk/>
            <pc:sldMk cId="292985340" sldId="259"/>
            <ac:spMk id="3" creationId="{5AD28411-ECDC-4FBB-8CCD-7E77410854FB}"/>
          </ac:spMkLst>
        </pc:spChg>
      </pc:sldChg>
      <pc:sldChg chg="addSp delSp modSp new mod">
        <pc:chgData name="Christoffer Østergaard Carstens" userId="5d542c86-40b2-4e4f-ab37-dc2fab4fc46a" providerId="ADAL" clId="{2CDBB5EB-B0EF-4D85-B68C-05A4B209470B}" dt="2022-08-28T18:52:56.384" v="1007" actId="20577"/>
        <pc:sldMkLst>
          <pc:docMk/>
          <pc:sldMk cId="3180844943" sldId="260"/>
        </pc:sldMkLst>
        <pc:spChg chg="mod">
          <ac:chgData name="Christoffer Østergaard Carstens" userId="5d542c86-40b2-4e4f-ab37-dc2fab4fc46a" providerId="ADAL" clId="{2CDBB5EB-B0EF-4D85-B68C-05A4B209470B}" dt="2022-08-28T18:52:25.082" v="978" actId="20577"/>
          <ac:spMkLst>
            <pc:docMk/>
            <pc:sldMk cId="3180844943" sldId="260"/>
            <ac:spMk id="2" creationId="{91DB493E-E9C6-4AB2-A447-34F45146B31D}"/>
          </ac:spMkLst>
        </pc:spChg>
        <pc:spChg chg="add del mod">
          <ac:chgData name="Christoffer Østergaard Carstens" userId="5d542c86-40b2-4e4f-ab37-dc2fab4fc46a" providerId="ADAL" clId="{2CDBB5EB-B0EF-4D85-B68C-05A4B209470B}" dt="2022-08-28T18:52:56.384" v="1007" actId="20577"/>
          <ac:spMkLst>
            <pc:docMk/>
            <pc:sldMk cId="3180844943" sldId="260"/>
            <ac:spMk id="3" creationId="{D8308CB7-83C3-450A-92DA-B0B27C5DD5ED}"/>
          </ac:spMkLst>
        </pc:spChg>
        <pc:picChg chg="add del mod">
          <ac:chgData name="Christoffer Østergaard Carstens" userId="5d542c86-40b2-4e4f-ab37-dc2fab4fc46a" providerId="ADAL" clId="{2CDBB5EB-B0EF-4D85-B68C-05A4B209470B}" dt="2022-08-28T18:50:47.717" v="894"/>
          <ac:picMkLst>
            <pc:docMk/>
            <pc:sldMk cId="3180844943" sldId="260"/>
            <ac:picMk id="2050" creationId="{8A154857-9B01-4F0E-8095-4CE0988AF8AB}"/>
          </ac:picMkLst>
        </pc:picChg>
      </pc:sldChg>
      <pc:sldChg chg="modSp new mod">
        <pc:chgData name="Christoffer Østergaard Carstens" userId="5d542c86-40b2-4e4f-ab37-dc2fab4fc46a" providerId="ADAL" clId="{2CDBB5EB-B0EF-4D85-B68C-05A4B209470B}" dt="2022-08-28T18:52:22.219" v="973" actId="20577"/>
        <pc:sldMkLst>
          <pc:docMk/>
          <pc:sldMk cId="2521800498" sldId="261"/>
        </pc:sldMkLst>
        <pc:spChg chg="mod">
          <ac:chgData name="Christoffer Østergaard Carstens" userId="5d542c86-40b2-4e4f-ab37-dc2fab4fc46a" providerId="ADAL" clId="{2CDBB5EB-B0EF-4D85-B68C-05A4B209470B}" dt="2022-08-28T18:52:22.219" v="973" actId="20577"/>
          <ac:spMkLst>
            <pc:docMk/>
            <pc:sldMk cId="2521800498" sldId="261"/>
            <ac:spMk id="2" creationId="{3E835CAA-6D18-4E53-8AE3-53250DDDC6EC}"/>
          </ac:spMkLst>
        </pc:spChg>
        <pc:spChg chg="mod">
          <ac:chgData name="Christoffer Østergaard Carstens" userId="5d542c86-40b2-4e4f-ab37-dc2fab4fc46a" providerId="ADAL" clId="{2CDBB5EB-B0EF-4D85-B68C-05A4B209470B}" dt="2022-08-28T18:51:57.840" v="946" actId="20577"/>
          <ac:spMkLst>
            <pc:docMk/>
            <pc:sldMk cId="2521800498" sldId="261"/>
            <ac:spMk id="3" creationId="{4E8C9E03-51A8-4012-BFDF-BE0F6E3CBC2D}"/>
          </ac:spMkLst>
        </pc:spChg>
      </pc:sldChg>
      <pc:sldChg chg="modSp new mod">
        <pc:chgData name="Christoffer Østergaard Carstens" userId="5d542c86-40b2-4e4f-ab37-dc2fab4fc46a" providerId="ADAL" clId="{2CDBB5EB-B0EF-4D85-B68C-05A4B209470B}" dt="2022-08-28T18:52:38.441" v="982" actId="20577"/>
        <pc:sldMkLst>
          <pc:docMk/>
          <pc:sldMk cId="2701390319" sldId="262"/>
        </pc:sldMkLst>
        <pc:spChg chg="mod">
          <ac:chgData name="Christoffer Østergaard Carstens" userId="5d542c86-40b2-4e4f-ab37-dc2fab4fc46a" providerId="ADAL" clId="{2CDBB5EB-B0EF-4D85-B68C-05A4B209470B}" dt="2022-08-28T18:52:18.189" v="968" actId="20577"/>
          <ac:spMkLst>
            <pc:docMk/>
            <pc:sldMk cId="2701390319" sldId="262"/>
            <ac:spMk id="2" creationId="{5F512C9A-6C4A-475D-9E3B-470569524A4C}"/>
          </ac:spMkLst>
        </pc:spChg>
        <pc:spChg chg="mod">
          <ac:chgData name="Christoffer Østergaard Carstens" userId="5d542c86-40b2-4e4f-ab37-dc2fab4fc46a" providerId="ADAL" clId="{2CDBB5EB-B0EF-4D85-B68C-05A4B209470B}" dt="2022-08-28T18:52:38.441" v="982" actId="20577"/>
          <ac:spMkLst>
            <pc:docMk/>
            <pc:sldMk cId="2701390319" sldId="262"/>
            <ac:spMk id="3" creationId="{16346C7E-7F2F-4FA5-90A3-BAAB7983FCFA}"/>
          </ac:spMkLst>
        </pc:spChg>
      </pc:sldChg>
      <pc:sldChg chg="modSp new mod">
        <pc:chgData name="Christoffer Østergaard Carstens" userId="5d542c86-40b2-4e4f-ab37-dc2fab4fc46a" providerId="ADAL" clId="{2CDBB5EB-B0EF-4D85-B68C-05A4B209470B}" dt="2022-08-28T18:55:35.672" v="1057" actId="12"/>
        <pc:sldMkLst>
          <pc:docMk/>
          <pc:sldMk cId="558395239" sldId="263"/>
        </pc:sldMkLst>
        <pc:spChg chg="mod">
          <ac:chgData name="Christoffer Østergaard Carstens" userId="5d542c86-40b2-4e4f-ab37-dc2fab4fc46a" providerId="ADAL" clId="{2CDBB5EB-B0EF-4D85-B68C-05A4B209470B}" dt="2022-08-28T18:53:12.209" v="1053" actId="20577"/>
          <ac:spMkLst>
            <pc:docMk/>
            <pc:sldMk cId="558395239" sldId="263"/>
            <ac:spMk id="2" creationId="{93593F8B-BE4D-4C8E-9FF6-E96A685E71F1}"/>
          </ac:spMkLst>
        </pc:spChg>
        <pc:spChg chg="mod">
          <ac:chgData name="Christoffer Østergaard Carstens" userId="5d542c86-40b2-4e4f-ab37-dc2fab4fc46a" providerId="ADAL" clId="{2CDBB5EB-B0EF-4D85-B68C-05A4B209470B}" dt="2022-08-28T18:55:35.672" v="1057" actId="12"/>
          <ac:spMkLst>
            <pc:docMk/>
            <pc:sldMk cId="558395239" sldId="263"/>
            <ac:spMk id="3" creationId="{85F51976-CF8D-4F09-AEC5-A7068A032C6C}"/>
          </ac:spMkLst>
        </pc:spChg>
      </pc:sldChg>
      <pc:sldChg chg="addSp delSp modSp new mod">
        <pc:chgData name="Christoffer Østergaard Carstens" userId="5d542c86-40b2-4e4f-ab37-dc2fab4fc46a" providerId="ADAL" clId="{2CDBB5EB-B0EF-4D85-B68C-05A4B209470B}" dt="2022-08-28T19:03:09.939" v="1616" actId="20577"/>
        <pc:sldMkLst>
          <pc:docMk/>
          <pc:sldMk cId="753736288" sldId="264"/>
        </pc:sldMkLst>
        <pc:spChg chg="mod">
          <ac:chgData name="Christoffer Østergaard Carstens" userId="5d542c86-40b2-4e4f-ab37-dc2fab4fc46a" providerId="ADAL" clId="{2CDBB5EB-B0EF-4D85-B68C-05A4B209470B}" dt="2022-08-28T18:57:14.637" v="1272" actId="20577"/>
          <ac:spMkLst>
            <pc:docMk/>
            <pc:sldMk cId="753736288" sldId="264"/>
            <ac:spMk id="2" creationId="{91E0DD7D-2158-486E-9223-6CC04C178174}"/>
          </ac:spMkLst>
        </pc:spChg>
        <pc:spChg chg="del mod">
          <ac:chgData name="Christoffer Østergaard Carstens" userId="5d542c86-40b2-4e4f-ab37-dc2fab4fc46a" providerId="ADAL" clId="{2CDBB5EB-B0EF-4D85-B68C-05A4B209470B}" dt="2022-08-28T18:57:42.271" v="1274" actId="3680"/>
          <ac:spMkLst>
            <pc:docMk/>
            <pc:sldMk cId="753736288" sldId="264"/>
            <ac:spMk id="3" creationId="{39F3DCF6-4607-43DA-B33A-3EFD308B9B94}"/>
          </ac:spMkLst>
        </pc:spChg>
        <pc:graphicFrameChg chg="add mod ord modGraphic">
          <ac:chgData name="Christoffer Østergaard Carstens" userId="5d542c86-40b2-4e4f-ab37-dc2fab4fc46a" providerId="ADAL" clId="{2CDBB5EB-B0EF-4D85-B68C-05A4B209470B}" dt="2022-08-28T19:03:09.939" v="1616" actId="20577"/>
          <ac:graphicFrameMkLst>
            <pc:docMk/>
            <pc:sldMk cId="753736288" sldId="264"/>
            <ac:graphicFrameMk id="4" creationId="{8DF4C1C8-30F3-4DD3-BCBE-7EC3F185DF0F}"/>
          </ac:graphicFrameMkLst>
        </pc:graphicFrameChg>
      </pc:sldChg>
      <pc:sldChg chg="del">
        <pc:chgData name="Christoffer Østergaard Carstens" userId="5d542c86-40b2-4e4f-ab37-dc2fab4fc46a" providerId="ADAL" clId="{2CDBB5EB-B0EF-4D85-B68C-05A4B209470B}" dt="2022-08-28T18:46:32.108" v="47" actId="47"/>
        <pc:sldMkLst>
          <pc:docMk/>
          <pc:sldMk cId="1258072497" sldId="269"/>
        </pc:sldMkLst>
      </pc:sldChg>
      <pc:sldChg chg="del">
        <pc:chgData name="Christoffer Østergaard Carstens" userId="5d542c86-40b2-4e4f-ab37-dc2fab4fc46a" providerId="ADAL" clId="{2CDBB5EB-B0EF-4D85-B68C-05A4B209470B}" dt="2022-08-28T18:46:34.125" v="52" actId="47"/>
        <pc:sldMkLst>
          <pc:docMk/>
          <pc:sldMk cId="2704304503" sldId="270"/>
        </pc:sldMkLst>
      </pc:sldChg>
      <pc:sldChg chg="del">
        <pc:chgData name="Christoffer Østergaard Carstens" userId="5d542c86-40b2-4e4f-ab37-dc2fab4fc46a" providerId="ADAL" clId="{2CDBB5EB-B0EF-4D85-B68C-05A4B209470B}" dt="2022-08-28T18:46:33.361" v="48" actId="47"/>
        <pc:sldMkLst>
          <pc:docMk/>
          <pc:sldMk cId="4229218957" sldId="271"/>
        </pc:sldMkLst>
      </pc:sldChg>
      <pc:sldChg chg="del">
        <pc:chgData name="Christoffer Østergaard Carstens" userId="5d542c86-40b2-4e4f-ab37-dc2fab4fc46a" providerId="ADAL" clId="{2CDBB5EB-B0EF-4D85-B68C-05A4B209470B}" dt="2022-08-28T18:46:33.531" v="49" actId="47"/>
        <pc:sldMkLst>
          <pc:docMk/>
          <pc:sldMk cId="1913284281" sldId="272"/>
        </pc:sldMkLst>
      </pc:sldChg>
      <pc:sldChg chg="del">
        <pc:chgData name="Christoffer Østergaard Carstens" userId="5d542c86-40b2-4e4f-ab37-dc2fab4fc46a" providerId="ADAL" clId="{2CDBB5EB-B0EF-4D85-B68C-05A4B209470B}" dt="2022-08-28T18:46:34.577" v="54" actId="47"/>
        <pc:sldMkLst>
          <pc:docMk/>
          <pc:sldMk cId="4228587267" sldId="273"/>
        </pc:sldMkLst>
      </pc:sldChg>
      <pc:sldChg chg="del">
        <pc:chgData name="Christoffer Østergaard Carstens" userId="5d542c86-40b2-4e4f-ab37-dc2fab4fc46a" providerId="ADAL" clId="{2CDBB5EB-B0EF-4D85-B68C-05A4B209470B}" dt="2022-08-28T18:46:34.322" v="53" actId="47"/>
        <pc:sldMkLst>
          <pc:docMk/>
          <pc:sldMk cId="2689796239" sldId="274"/>
        </pc:sldMkLst>
      </pc:sldChg>
      <pc:sldChg chg="del">
        <pc:chgData name="Christoffer Østergaard Carstens" userId="5d542c86-40b2-4e4f-ab37-dc2fab4fc46a" providerId="ADAL" clId="{2CDBB5EB-B0EF-4D85-B68C-05A4B209470B}" dt="2022-08-28T18:46:35.164" v="55" actId="47"/>
        <pc:sldMkLst>
          <pc:docMk/>
          <pc:sldMk cId="2690569492" sldId="275"/>
        </pc:sldMkLst>
      </pc:sldChg>
      <pc:sldChg chg="del">
        <pc:chgData name="Christoffer Østergaard Carstens" userId="5d542c86-40b2-4e4f-ab37-dc2fab4fc46a" providerId="ADAL" clId="{2CDBB5EB-B0EF-4D85-B68C-05A4B209470B}" dt="2022-08-28T18:46:33.742" v="50" actId="47"/>
        <pc:sldMkLst>
          <pc:docMk/>
          <pc:sldMk cId="3863267929" sldId="276"/>
        </pc:sldMkLst>
      </pc:sldChg>
      <pc:sldChg chg="del">
        <pc:chgData name="Christoffer Østergaard Carstens" userId="5d542c86-40b2-4e4f-ab37-dc2fab4fc46a" providerId="ADAL" clId="{2CDBB5EB-B0EF-4D85-B68C-05A4B209470B}" dt="2022-08-28T18:46:33.885" v="51" actId="47"/>
        <pc:sldMkLst>
          <pc:docMk/>
          <pc:sldMk cId="108151239" sldId="277"/>
        </pc:sldMkLst>
      </pc:sldChg>
    </pc:docChg>
  </pc:docChgLst>
  <pc:docChgLst>
    <pc:chgData name="Christoffer Østergaard Carstens" userId="5d542c86-40b2-4e4f-ab37-dc2fab4fc46a" providerId="ADAL" clId="{8783FBF8-ACD0-41B1-BDAB-988EBF709AEB}"/>
    <pc:docChg chg="undo custSel addSld modSld">
      <pc:chgData name="Christoffer Østergaard Carstens" userId="5d542c86-40b2-4e4f-ab37-dc2fab4fc46a" providerId="ADAL" clId="{8783FBF8-ACD0-41B1-BDAB-988EBF709AEB}" dt="2022-09-14T12:18:14.260" v="1225" actId="20577"/>
      <pc:docMkLst>
        <pc:docMk/>
      </pc:docMkLst>
      <pc:sldChg chg="modSp mod">
        <pc:chgData name="Christoffer Østergaard Carstens" userId="5d542c86-40b2-4e4f-ab37-dc2fab4fc46a" providerId="ADAL" clId="{8783FBF8-ACD0-41B1-BDAB-988EBF709AEB}" dt="2022-09-13T18:31:52.752" v="21" actId="20577"/>
        <pc:sldMkLst>
          <pc:docMk/>
          <pc:sldMk cId="834824033" sldId="256"/>
        </pc:sldMkLst>
        <pc:spChg chg="mod">
          <ac:chgData name="Christoffer Østergaard Carstens" userId="5d542c86-40b2-4e4f-ab37-dc2fab4fc46a" providerId="ADAL" clId="{8783FBF8-ACD0-41B1-BDAB-988EBF709AEB}" dt="2022-09-13T18:31:52.752" v="21" actId="20577"/>
          <ac:spMkLst>
            <pc:docMk/>
            <pc:sldMk cId="834824033" sldId="256"/>
            <ac:spMk id="2" creationId="{CF317B45-C707-4F78-A046-9DB5738B0282}"/>
          </ac:spMkLst>
        </pc:spChg>
      </pc:sldChg>
      <pc:sldChg chg="modSp mod">
        <pc:chgData name="Christoffer Østergaard Carstens" userId="5d542c86-40b2-4e4f-ab37-dc2fab4fc46a" providerId="ADAL" clId="{8783FBF8-ACD0-41B1-BDAB-988EBF709AEB}" dt="2022-09-14T12:18:14.260" v="1225" actId="20577"/>
        <pc:sldMkLst>
          <pc:docMk/>
          <pc:sldMk cId="2767075252" sldId="257"/>
        </pc:sldMkLst>
        <pc:spChg chg="mod">
          <ac:chgData name="Christoffer Østergaard Carstens" userId="5d542c86-40b2-4e4f-ab37-dc2fab4fc46a" providerId="ADAL" clId="{8783FBF8-ACD0-41B1-BDAB-988EBF709AEB}" dt="2022-09-14T12:18:14.260" v="1225" actId="20577"/>
          <ac:spMkLst>
            <pc:docMk/>
            <pc:sldMk cId="2767075252" sldId="257"/>
            <ac:spMk id="3" creationId="{0A7F5522-3280-450B-8AEF-27990FE6166D}"/>
          </ac:spMkLst>
        </pc:spChg>
      </pc:sldChg>
      <pc:sldChg chg="addSp delSp modSp mod">
        <pc:chgData name="Christoffer Østergaard Carstens" userId="5d542c86-40b2-4e4f-ab37-dc2fab4fc46a" providerId="ADAL" clId="{8783FBF8-ACD0-41B1-BDAB-988EBF709AEB}" dt="2022-09-14T09:04:39.384" v="698" actId="20577"/>
        <pc:sldMkLst>
          <pc:docMk/>
          <pc:sldMk cId="2048388202" sldId="258"/>
        </pc:sldMkLst>
        <pc:spChg chg="mod">
          <ac:chgData name="Christoffer Østergaard Carstens" userId="5d542c86-40b2-4e4f-ab37-dc2fab4fc46a" providerId="ADAL" clId="{8783FBF8-ACD0-41B1-BDAB-988EBF709AEB}" dt="2022-09-14T09:04:39.384" v="698" actId="20577"/>
          <ac:spMkLst>
            <pc:docMk/>
            <pc:sldMk cId="2048388202" sldId="258"/>
            <ac:spMk id="3" creationId="{3243BF38-3FE7-46B6-A98A-DCD4AF3B90AA}"/>
          </ac:spMkLst>
        </pc:spChg>
        <pc:picChg chg="add del">
          <ac:chgData name="Christoffer Østergaard Carstens" userId="5d542c86-40b2-4e4f-ab37-dc2fab4fc46a" providerId="ADAL" clId="{8783FBF8-ACD0-41B1-BDAB-988EBF709AEB}" dt="2022-09-13T18:37:54.510" v="59" actId="22"/>
          <ac:picMkLst>
            <pc:docMk/>
            <pc:sldMk cId="2048388202" sldId="258"/>
            <ac:picMk id="5" creationId="{D0E386AC-D42E-447E-8F90-200AC994301A}"/>
          </ac:picMkLst>
        </pc:picChg>
      </pc:sldChg>
      <pc:sldChg chg="addSp delSp modSp new mod">
        <pc:chgData name="Christoffer Østergaard Carstens" userId="5d542c86-40b2-4e4f-ab37-dc2fab4fc46a" providerId="ADAL" clId="{8783FBF8-ACD0-41B1-BDAB-988EBF709AEB}" dt="2022-09-13T18:40:27.729" v="195" actId="14100"/>
        <pc:sldMkLst>
          <pc:docMk/>
          <pc:sldMk cId="3828480908" sldId="259"/>
        </pc:sldMkLst>
        <pc:spChg chg="mod">
          <ac:chgData name="Christoffer Østergaard Carstens" userId="5d542c86-40b2-4e4f-ab37-dc2fab4fc46a" providerId="ADAL" clId="{8783FBF8-ACD0-41B1-BDAB-988EBF709AEB}" dt="2022-09-13T18:40:11.152" v="191" actId="1076"/>
          <ac:spMkLst>
            <pc:docMk/>
            <pc:sldMk cId="3828480908" sldId="259"/>
            <ac:spMk id="2" creationId="{01A97D9A-06B3-40EB-ABD4-A31B827FA475}"/>
          </ac:spMkLst>
        </pc:spChg>
        <pc:spChg chg="mod">
          <ac:chgData name="Christoffer Østergaard Carstens" userId="5d542c86-40b2-4e4f-ab37-dc2fab4fc46a" providerId="ADAL" clId="{8783FBF8-ACD0-41B1-BDAB-988EBF709AEB}" dt="2022-09-13T18:40:20.484" v="194" actId="1076"/>
          <ac:spMkLst>
            <pc:docMk/>
            <pc:sldMk cId="3828480908" sldId="259"/>
            <ac:spMk id="3" creationId="{0AC8C56B-4919-4F2C-AC3A-7C785A73E5C0}"/>
          </ac:spMkLst>
        </pc:spChg>
        <pc:picChg chg="add mod">
          <ac:chgData name="Christoffer Østergaard Carstens" userId="5d542c86-40b2-4e4f-ab37-dc2fab4fc46a" providerId="ADAL" clId="{8783FBF8-ACD0-41B1-BDAB-988EBF709AEB}" dt="2022-09-13T18:40:27.729" v="195" actId="14100"/>
          <ac:picMkLst>
            <pc:docMk/>
            <pc:sldMk cId="3828480908" sldId="259"/>
            <ac:picMk id="5" creationId="{44D3EC2E-D1C0-4656-9C06-00F257821BED}"/>
          </ac:picMkLst>
        </pc:picChg>
        <pc:picChg chg="add del mod">
          <ac:chgData name="Christoffer Østergaard Carstens" userId="5d542c86-40b2-4e4f-ab37-dc2fab4fc46a" providerId="ADAL" clId="{8783FBF8-ACD0-41B1-BDAB-988EBF709AEB}" dt="2022-09-13T18:40:04.830" v="189" actId="478"/>
          <ac:picMkLst>
            <pc:docMk/>
            <pc:sldMk cId="3828480908" sldId="259"/>
            <ac:picMk id="7" creationId="{63F049ED-DE31-484A-A903-74080BC9850E}"/>
          </ac:picMkLst>
        </pc:picChg>
      </pc:sldChg>
      <pc:sldChg chg="modSp new mod">
        <pc:chgData name="Christoffer Østergaard Carstens" userId="5d542c86-40b2-4e4f-ab37-dc2fab4fc46a" providerId="ADAL" clId="{8783FBF8-ACD0-41B1-BDAB-988EBF709AEB}" dt="2022-09-14T09:06:59.654" v="776" actId="115"/>
        <pc:sldMkLst>
          <pc:docMk/>
          <pc:sldMk cId="1734415593" sldId="260"/>
        </pc:sldMkLst>
        <pc:spChg chg="mod">
          <ac:chgData name="Christoffer Østergaard Carstens" userId="5d542c86-40b2-4e4f-ab37-dc2fab4fc46a" providerId="ADAL" clId="{8783FBF8-ACD0-41B1-BDAB-988EBF709AEB}" dt="2022-09-13T18:42:23.912" v="243" actId="313"/>
          <ac:spMkLst>
            <pc:docMk/>
            <pc:sldMk cId="1734415593" sldId="260"/>
            <ac:spMk id="2" creationId="{3C1500F3-342C-494F-84C0-9DCF63F7C2C7}"/>
          </ac:spMkLst>
        </pc:spChg>
        <pc:spChg chg="mod">
          <ac:chgData name="Christoffer Østergaard Carstens" userId="5d542c86-40b2-4e4f-ab37-dc2fab4fc46a" providerId="ADAL" clId="{8783FBF8-ACD0-41B1-BDAB-988EBF709AEB}" dt="2022-09-14T09:06:59.654" v="776" actId="115"/>
          <ac:spMkLst>
            <pc:docMk/>
            <pc:sldMk cId="1734415593" sldId="260"/>
            <ac:spMk id="3" creationId="{D722FC4C-9BC6-4DFE-A4A4-5939197AFFD4}"/>
          </ac:spMkLst>
        </pc:spChg>
      </pc:sldChg>
      <pc:sldChg chg="modSp new mod">
        <pc:chgData name="Christoffer Østergaard Carstens" userId="5d542c86-40b2-4e4f-ab37-dc2fab4fc46a" providerId="ADAL" clId="{8783FBF8-ACD0-41B1-BDAB-988EBF709AEB}" dt="2022-09-14T08:55:42.221" v="543" actId="6549"/>
        <pc:sldMkLst>
          <pc:docMk/>
          <pc:sldMk cId="2034731970" sldId="261"/>
        </pc:sldMkLst>
        <pc:spChg chg="mod">
          <ac:chgData name="Christoffer Østergaard Carstens" userId="5d542c86-40b2-4e4f-ab37-dc2fab4fc46a" providerId="ADAL" clId="{8783FBF8-ACD0-41B1-BDAB-988EBF709AEB}" dt="2022-09-14T08:22:18.977" v="314" actId="20577"/>
          <ac:spMkLst>
            <pc:docMk/>
            <pc:sldMk cId="2034731970" sldId="261"/>
            <ac:spMk id="2" creationId="{0D30F791-1546-4FFC-953F-21181CF81C5D}"/>
          </ac:spMkLst>
        </pc:spChg>
        <pc:spChg chg="mod">
          <ac:chgData name="Christoffer Østergaard Carstens" userId="5d542c86-40b2-4e4f-ab37-dc2fab4fc46a" providerId="ADAL" clId="{8783FBF8-ACD0-41B1-BDAB-988EBF709AEB}" dt="2022-09-14T08:55:42.221" v="543" actId="6549"/>
          <ac:spMkLst>
            <pc:docMk/>
            <pc:sldMk cId="2034731970" sldId="261"/>
            <ac:spMk id="3" creationId="{1A8FF7ED-09BA-42A6-A5C3-47C0041DC898}"/>
          </ac:spMkLst>
        </pc:spChg>
      </pc:sldChg>
      <pc:sldChg chg="modSp new mod">
        <pc:chgData name="Christoffer Østergaard Carstens" userId="5d542c86-40b2-4e4f-ab37-dc2fab4fc46a" providerId="ADAL" clId="{8783FBF8-ACD0-41B1-BDAB-988EBF709AEB}" dt="2022-09-14T08:58:35.940" v="676" actId="20577"/>
        <pc:sldMkLst>
          <pc:docMk/>
          <pc:sldMk cId="3092233320" sldId="262"/>
        </pc:sldMkLst>
        <pc:spChg chg="mod">
          <ac:chgData name="Christoffer Østergaard Carstens" userId="5d542c86-40b2-4e4f-ab37-dc2fab4fc46a" providerId="ADAL" clId="{8783FBF8-ACD0-41B1-BDAB-988EBF709AEB}" dt="2022-09-14T08:58:35.940" v="676" actId="20577"/>
          <ac:spMkLst>
            <pc:docMk/>
            <pc:sldMk cId="3092233320" sldId="262"/>
            <ac:spMk id="2" creationId="{E13869BE-BAC6-4076-942A-6C8840985991}"/>
          </ac:spMkLst>
        </pc:spChg>
        <pc:spChg chg="mod">
          <ac:chgData name="Christoffer Østergaard Carstens" userId="5d542c86-40b2-4e4f-ab37-dc2fab4fc46a" providerId="ADAL" clId="{8783FBF8-ACD0-41B1-BDAB-988EBF709AEB}" dt="2022-09-14T08:58:27.275" v="674" actId="20577"/>
          <ac:spMkLst>
            <pc:docMk/>
            <pc:sldMk cId="3092233320" sldId="262"/>
            <ac:spMk id="3" creationId="{DE06F511-3D4C-466D-A9B0-BE64AB65B5C0}"/>
          </ac:spMkLst>
        </pc:spChg>
      </pc:sldChg>
      <pc:sldChg chg="addSp modSp new mod">
        <pc:chgData name="Christoffer Østergaard Carstens" userId="5d542c86-40b2-4e4f-ab37-dc2fab4fc46a" providerId="ADAL" clId="{8783FBF8-ACD0-41B1-BDAB-988EBF709AEB}" dt="2022-09-14T12:16:08.367" v="1187" actId="14100"/>
        <pc:sldMkLst>
          <pc:docMk/>
          <pc:sldMk cId="2765563718" sldId="263"/>
        </pc:sldMkLst>
        <pc:spChg chg="mod">
          <ac:chgData name="Christoffer Østergaard Carstens" userId="5d542c86-40b2-4e4f-ab37-dc2fab4fc46a" providerId="ADAL" clId="{8783FBF8-ACD0-41B1-BDAB-988EBF709AEB}" dt="2022-09-14T12:13:51.308" v="938" actId="20577"/>
          <ac:spMkLst>
            <pc:docMk/>
            <pc:sldMk cId="2765563718" sldId="263"/>
            <ac:spMk id="2" creationId="{4D98A613-36EA-466D-BC58-6C93ED7720B4}"/>
          </ac:spMkLst>
        </pc:spChg>
        <pc:spChg chg="mod">
          <ac:chgData name="Christoffer Østergaard Carstens" userId="5d542c86-40b2-4e4f-ab37-dc2fab4fc46a" providerId="ADAL" clId="{8783FBF8-ACD0-41B1-BDAB-988EBF709AEB}" dt="2022-09-14T12:15:53.104" v="1185" actId="20577"/>
          <ac:spMkLst>
            <pc:docMk/>
            <pc:sldMk cId="2765563718" sldId="263"/>
            <ac:spMk id="3" creationId="{38210DE0-6D2A-4D16-A15F-00A521CBD756}"/>
          </ac:spMkLst>
        </pc:spChg>
        <pc:picChg chg="add mod">
          <ac:chgData name="Christoffer Østergaard Carstens" userId="5d542c86-40b2-4e4f-ab37-dc2fab4fc46a" providerId="ADAL" clId="{8783FBF8-ACD0-41B1-BDAB-988EBF709AEB}" dt="2022-09-14T12:16:08.367" v="1187" actId="14100"/>
          <ac:picMkLst>
            <pc:docMk/>
            <pc:sldMk cId="2765563718" sldId="263"/>
            <ac:picMk id="1026" creationId="{280DAE8E-D7C1-4B93-98BC-A25613EB42FE}"/>
          </ac:picMkLst>
        </pc:picChg>
      </pc:sldChg>
    </pc:docChg>
  </pc:docChgLst>
  <pc:docChgLst>
    <pc:chgData name="Christoffer Østergaard Carstens" userId="5d542c86-40b2-4e4f-ab37-dc2fab4fc46a" providerId="ADAL" clId="{C2C896BF-B91D-4F15-B8AD-1303C3AFF843}"/>
    <pc:docChg chg="undo redo custSel addSld delSld modSld sldOrd">
      <pc:chgData name="Christoffer Østergaard Carstens" userId="5d542c86-40b2-4e4f-ab37-dc2fab4fc46a" providerId="ADAL" clId="{C2C896BF-B91D-4F15-B8AD-1303C3AFF843}" dt="2024-08-12T19:34:59.723" v="1112" actId="20577"/>
      <pc:docMkLst>
        <pc:docMk/>
      </pc:docMkLst>
      <pc:sldChg chg="del">
        <pc:chgData name="Christoffer Østergaard Carstens" userId="5d542c86-40b2-4e4f-ab37-dc2fab4fc46a" providerId="ADAL" clId="{C2C896BF-B91D-4F15-B8AD-1303C3AFF843}" dt="2024-08-09T07:04:38.635" v="6" actId="47"/>
        <pc:sldMkLst>
          <pc:docMk/>
          <pc:sldMk cId="834824033" sldId="256"/>
        </pc:sldMkLst>
      </pc:sldChg>
      <pc:sldChg chg="del">
        <pc:chgData name="Christoffer Østergaard Carstens" userId="5d542c86-40b2-4e4f-ab37-dc2fab4fc46a" providerId="ADAL" clId="{C2C896BF-B91D-4F15-B8AD-1303C3AFF843}" dt="2024-08-09T07:17:01.588" v="15" actId="47"/>
        <pc:sldMkLst>
          <pc:docMk/>
          <pc:sldMk cId="1696840637" sldId="257"/>
        </pc:sldMkLst>
      </pc:sldChg>
      <pc:sldChg chg="del">
        <pc:chgData name="Christoffer Østergaard Carstens" userId="5d542c86-40b2-4e4f-ab37-dc2fab4fc46a" providerId="ADAL" clId="{C2C896BF-B91D-4F15-B8AD-1303C3AFF843}" dt="2024-08-09T07:17:01.989" v="16" actId="47"/>
        <pc:sldMkLst>
          <pc:docMk/>
          <pc:sldMk cId="2418623423" sldId="258"/>
        </pc:sldMkLst>
      </pc:sldChg>
      <pc:sldChg chg="del">
        <pc:chgData name="Christoffer Østergaard Carstens" userId="5d542c86-40b2-4e4f-ab37-dc2fab4fc46a" providerId="ADAL" clId="{C2C896BF-B91D-4F15-B8AD-1303C3AFF843}" dt="2024-08-09T07:17:02.158" v="17" actId="47"/>
        <pc:sldMkLst>
          <pc:docMk/>
          <pc:sldMk cId="1843128263" sldId="259"/>
        </pc:sldMkLst>
      </pc:sldChg>
      <pc:sldChg chg="del">
        <pc:chgData name="Christoffer Østergaard Carstens" userId="5d542c86-40b2-4e4f-ab37-dc2fab4fc46a" providerId="ADAL" clId="{C2C896BF-B91D-4F15-B8AD-1303C3AFF843}" dt="2024-08-09T07:17:02.312" v="18" actId="47"/>
        <pc:sldMkLst>
          <pc:docMk/>
          <pc:sldMk cId="1520861684" sldId="260"/>
        </pc:sldMkLst>
      </pc:sldChg>
      <pc:sldChg chg="del">
        <pc:chgData name="Christoffer Østergaard Carstens" userId="5d542c86-40b2-4e4f-ab37-dc2fab4fc46a" providerId="ADAL" clId="{C2C896BF-B91D-4F15-B8AD-1303C3AFF843}" dt="2024-08-09T07:17:02.459" v="19" actId="47"/>
        <pc:sldMkLst>
          <pc:docMk/>
          <pc:sldMk cId="3620060491" sldId="261"/>
        </pc:sldMkLst>
      </pc:sldChg>
      <pc:sldChg chg="del">
        <pc:chgData name="Christoffer Østergaard Carstens" userId="5d542c86-40b2-4e4f-ab37-dc2fab4fc46a" providerId="ADAL" clId="{C2C896BF-B91D-4F15-B8AD-1303C3AFF843}" dt="2024-08-09T07:17:02.615" v="20" actId="47"/>
        <pc:sldMkLst>
          <pc:docMk/>
          <pc:sldMk cId="41816331" sldId="262"/>
        </pc:sldMkLst>
      </pc:sldChg>
      <pc:sldChg chg="del">
        <pc:chgData name="Christoffer Østergaard Carstens" userId="5d542c86-40b2-4e4f-ab37-dc2fab4fc46a" providerId="ADAL" clId="{C2C896BF-B91D-4F15-B8AD-1303C3AFF843}" dt="2024-08-09T07:04:38.936" v="7" actId="47"/>
        <pc:sldMkLst>
          <pc:docMk/>
          <pc:sldMk cId="2630005796" sldId="263"/>
        </pc:sldMkLst>
      </pc:sldChg>
      <pc:sldChg chg="del">
        <pc:chgData name="Christoffer Østergaard Carstens" userId="5d542c86-40b2-4e4f-ab37-dc2fab4fc46a" providerId="ADAL" clId="{C2C896BF-B91D-4F15-B8AD-1303C3AFF843}" dt="2024-08-09T07:04:39.114" v="8" actId="47"/>
        <pc:sldMkLst>
          <pc:docMk/>
          <pc:sldMk cId="1004204933" sldId="264"/>
        </pc:sldMkLst>
      </pc:sldChg>
      <pc:sldChg chg="del">
        <pc:chgData name="Christoffer Østergaard Carstens" userId="5d542c86-40b2-4e4f-ab37-dc2fab4fc46a" providerId="ADAL" clId="{C2C896BF-B91D-4F15-B8AD-1303C3AFF843}" dt="2024-08-09T07:17:01.294" v="13" actId="47"/>
        <pc:sldMkLst>
          <pc:docMk/>
          <pc:sldMk cId="3295010755" sldId="266"/>
        </pc:sldMkLst>
      </pc:sldChg>
      <pc:sldChg chg="del">
        <pc:chgData name="Christoffer Østergaard Carstens" userId="5d542c86-40b2-4e4f-ab37-dc2fab4fc46a" providerId="ADAL" clId="{C2C896BF-B91D-4F15-B8AD-1303C3AFF843}" dt="2024-08-09T07:17:02.775" v="21" actId="47"/>
        <pc:sldMkLst>
          <pc:docMk/>
          <pc:sldMk cId="2490499758" sldId="267"/>
        </pc:sldMkLst>
      </pc:sldChg>
      <pc:sldChg chg="del">
        <pc:chgData name="Christoffer Østergaard Carstens" userId="5d542c86-40b2-4e4f-ab37-dc2fab4fc46a" providerId="ADAL" clId="{C2C896BF-B91D-4F15-B8AD-1303C3AFF843}" dt="2024-08-09T07:17:03.800" v="23" actId="47"/>
        <pc:sldMkLst>
          <pc:docMk/>
          <pc:sldMk cId="1064144088" sldId="268"/>
        </pc:sldMkLst>
      </pc:sldChg>
      <pc:sldChg chg="del">
        <pc:chgData name="Christoffer Østergaard Carstens" userId="5d542c86-40b2-4e4f-ab37-dc2fab4fc46a" providerId="ADAL" clId="{C2C896BF-B91D-4F15-B8AD-1303C3AFF843}" dt="2024-08-09T07:17:00.308" v="9" actId="47"/>
        <pc:sldMkLst>
          <pc:docMk/>
          <pc:sldMk cId="2796228901" sldId="269"/>
        </pc:sldMkLst>
      </pc:sldChg>
      <pc:sldChg chg="del">
        <pc:chgData name="Christoffer Østergaard Carstens" userId="5d542c86-40b2-4e4f-ab37-dc2fab4fc46a" providerId="ADAL" clId="{C2C896BF-B91D-4F15-B8AD-1303C3AFF843}" dt="2024-08-09T07:17:00.586" v="10" actId="47"/>
        <pc:sldMkLst>
          <pc:docMk/>
          <pc:sldMk cId="1800414860" sldId="270"/>
        </pc:sldMkLst>
      </pc:sldChg>
      <pc:sldChg chg="del">
        <pc:chgData name="Christoffer Østergaard Carstens" userId="5d542c86-40b2-4e4f-ab37-dc2fab4fc46a" providerId="ADAL" clId="{C2C896BF-B91D-4F15-B8AD-1303C3AFF843}" dt="2024-08-09T07:17:00.793" v="11" actId="47"/>
        <pc:sldMkLst>
          <pc:docMk/>
          <pc:sldMk cId="3893139942" sldId="271"/>
        </pc:sldMkLst>
      </pc:sldChg>
      <pc:sldChg chg="del">
        <pc:chgData name="Christoffer Østergaard Carstens" userId="5d542c86-40b2-4e4f-ab37-dc2fab4fc46a" providerId="ADAL" clId="{C2C896BF-B91D-4F15-B8AD-1303C3AFF843}" dt="2024-08-09T07:17:01.087" v="12" actId="47"/>
        <pc:sldMkLst>
          <pc:docMk/>
          <pc:sldMk cId="326787925" sldId="272"/>
        </pc:sldMkLst>
      </pc:sldChg>
      <pc:sldChg chg="del">
        <pc:chgData name="Christoffer Østergaard Carstens" userId="5d542c86-40b2-4e4f-ab37-dc2fab4fc46a" providerId="ADAL" clId="{C2C896BF-B91D-4F15-B8AD-1303C3AFF843}" dt="2024-08-09T07:17:01.472" v="14" actId="47"/>
        <pc:sldMkLst>
          <pc:docMk/>
          <pc:sldMk cId="3296247846" sldId="273"/>
        </pc:sldMkLst>
      </pc:sldChg>
      <pc:sldChg chg="del">
        <pc:chgData name="Christoffer Østergaard Carstens" userId="5d542c86-40b2-4e4f-ab37-dc2fab4fc46a" providerId="ADAL" clId="{C2C896BF-B91D-4F15-B8AD-1303C3AFF843}" dt="2024-08-09T07:17:03.431" v="22" actId="47"/>
        <pc:sldMkLst>
          <pc:docMk/>
          <pc:sldMk cId="1143403179" sldId="274"/>
        </pc:sldMkLst>
      </pc:sldChg>
      <pc:sldChg chg="del">
        <pc:chgData name="Christoffer Østergaard Carstens" userId="5d542c86-40b2-4e4f-ab37-dc2fab4fc46a" providerId="ADAL" clId="{C2C896BF-B91D-4F15-B8AD-1303C3AFF843}" dt="2024-08-09T07:04:33.637" v="0" actId="47"/>
        <pc:sldMkLst>
          <pc:docMk/>
          <pc:sldMk cId="811772887" sldId="275"/>
        </pc:sldMkLst>
      </pc:sldChg>
      <pc:sldChg chg="del">
        <pc:chgData name="Christoffer Østergaard Carstens" userId="5d542c86-40b2-4e4f-ab37-dc2fab4fc46a" providerId="ADAL" clId="{C2C896BF-B91D-4F15-B8AD-1303C3AFF843}" dt="2024-08-09T07:04:36.908" v="2" actId="47"/>
        <pc:sldMkLst>
          <pc:docMk/>
          <pc:sldMk cId="2570099461" sldId="276"/>
        </pc:sldMkLst>
      </pc:sldChg>
      <pc:sldChg chg="del">
        <pc:chgData name="Christoffer Østergaard Carstens" userId="5d542c86-40b2-4e4f-ab37-dc2fab4fc46a" providerId="ADAL" clId="{C2C896BF-B91D-4F15-B8AD-1303C3AFF843}" dt="2024-08-09T07:04:37.764" v="3" actId="47"/>
        <pc:sldMkLst>
          <pc:docMk/>
          <pc:sldMk cId="3919145358" sldId="277"/>
        </pc:sldMkLst>
      </pc:sldChg>
      <pc:sldChg chg="del">
        <pc:chgData name="Christoffer Østergaard Carstens" userId="5d542c86-40b2-4e4f-ab37-dc2fab4fc46a" providerId="ADAL" clId="{C2C896BF-B91D-4F15-B8AD-1303C3AFF843}" dt="2024-08-09T07:04:38.134" v="4" actId="47"/>
        <pc:sldMkLst>
          <pc:docMk/>
          <pc:sldMk cId="1072421207" sldId="278"/>
        </pc:sldMkLst>
      </pc:sldChg>
      <pc:sldChg chg="del">
        <pc:chgData name="Christoffer Østergaard Carstens" userId="5d542c86-40b2-4e4f-ab37-dc2fab4fc46a" providerId="ADAL" clId="{C2C896BF-B91D-4F15-B8AD-1303C3AFF843}" dt="2024-08-09T07:04:38.412" v="5" actId="47"/>
        <pc:sldMkLst>
          <pc:docMk/>
          <pc:sldMk cId="2418246606" sldId="279"/>
        </pc:sldMkLst>
      </pc:sldChg>
      <pc:sldChg chg="addSp delSp modSp new mod setBg addAnim delAnim">
        <pc:chgData name="Christoffer Østergaard Carstens" userId="5d542c86-40b2-4e4f-ab37-dc2fab4fc46a" providerId="ADAL" clId="{C2C896BF-B91D-4F15-B8AD-1303C3AFF843}" dt="2024-08-09T07:58:41.489" v="1033" actId="26606"/>
        <pc:sldMkLst>
          <pc:docMk/>
          <pc:sldMk cId="87434401" sldId="280"/>
        </pc:sldMkLst>
        <pc:spChg chg="mod">
          <ac:chgData name="Christoffer Østergaard Carstens" userId="5d542c86-40b2-4e4f-ab37-dc2fab4fc46a" providerId="ADAL" clId="{C2C896BF-B91D-4F15-B8AD-1303C3AFF843}" dt="2024-08-09T07:58:41.489" v="1033" actId="26606"/>
          <ac:spMkLst>
            <pc:docMk/>
            <pc:sldMk cId="87434401" sldId="280"/>
            <ac:spMk id="2" creationId="{07F20D3E-2B6A-5ACB-D5AC-3AC38D519436}"/>
          </ac:spMkLst>
        </pc:spChg>
        <pc:spChg chg="mod">
          <ac:chgData name="Christoffer Østergaard Carstens" userId="5d542c86-40b2-4e4f-ab37-dc2fab4fc46a" providerId="ADAL" clId="{C2C896BF-B91D-4F15-B8AD-1303C3AFF843}" dt="2024-08-09T07:58:41.489" v="1033" actId="26606"/>
          <ac:spMkLst>
            <pc:docMk/>
            <pc:sldMk cId="87434401" sldId="280"/>
            <ac:spMk id="3" creationId="{12E4E7D7-A644-040E-ABC5-CA72DBE9BB8D}"/>
          </ac:spMkLst>
        </pc:spChg>
        <pc:spChg chg="add ord">
          <ac:chgData name="Christoffer Østergaard Carstens" userId="5d542c86-40b2-4e4f-ab37-dc2fab4fc46a" providerId="ADAL" clId="{C2C896BF-B91D-4F15-B8AD-1303C3AFF843}" dt="2024-08-09T07:58:41.489" v="1033" actId="26606"/>
          <ac:spMkLst>
            <pc:docMk/>
            <pc:sldMk cId="87434401" sldId="280"/>
            <ac:spMk id="4" creationId="{85108720-1E26-2DC3-CAE7-AD6CCE110046}"/>
          </ac:spMkLst>
        </pc:spChg>
        <pc:spChg chg="add mod">
          <ac:chgData name="Christoffer Østergaard Carstens" userId="5d542c86-40b2-4e4f-ab37-dc2fab4fc46a" providerId="ADAL" clId="{C2C896BF-B91D-4F15-B8AD-1303C3AFF843}" dt="2024-08-09T07:58:34.756" v="1027"/>
          <ac:spMkLst>
            <pc:docMk/>
            <pc:sldMk cId="87434401" sldId="280"/>
            <ac:spMk id="5" creationId="{72515133-D295-DA2A-17AD-83079A2C2130}"/>
          </ac:spMkLst>
        </pc:spChg>
        <pc:spChg chg="add del">
          <ac:chgData name="Christoffer Østergaard Carstens" userId="5d542c86-40b2-4e4f-ab37-dc2fab4fc46a" providerId="ADAL" clId="{C2C896BF-B91D-4F15-B8AD-1303C3AFF843}" dt="2024-08-09T07:58:41.475" v="1032" actId="26606"/>
          <ac:spMkLst>
            <pc:docMk/>
            <pc:sldMk cId="87434401" sldId="280"/>
            <ac:spMk id="11" creationId="{E91DC736-0EF8-4F87-9146-EBF1D2EE4D3D}"/>
          </ac:spMkLst>
        </pc:spChg>
        <pc:spChg chg="add del">
          <ac:chgData name="Christoffer Østergaard Carstens" userId="5d542c86-40b2-4e4f-ab37-dc2fab4fc46a" providerId="ADAL" clId="{C2C896BF-B91D-4F15-B8AD-1303C3AFF843}" dt="2024-08-09T07:58:41.475" v="1032" actId="26606"/>
          <ac:spMkLst>
            <pc:docMk/>
            <pc:sldMk cId="87434401" sldId="280"/>
            <ac:spMk id="13" creationId="{097CD68E-23E3-4007-8847-CD0944C4F7BE}"/>
          </ac:spMkLst>
        </pc:spChg>
        <pc:spChg chg="add del">
          <ac:chgData name="Christoffer Østergaard Carstens" userId="5d542c86-40b2-4e4f-ab37-dc2fab4fc46a" providerId="ADAL" clId="{C2C896BF-B91D-4F15-B8AD-1303C3AFF843}" dt="2024-08-09T07:58:41.475" v="1032" actId="26606"/>
          <ac:spMkLst>
            <pc:docMk/>
            <pc:sldMk cId="87434401" sldId="280"/>
            <ac:spMk id="15" creationId="{AF2F604E-43BE-4DC3-B983-E071523364F8}"/>
          </ac:spMkLst>
        </pc:spChg>
        <pc:spChg chg="add del">
          <ac:chgData name="Christoffer Østergaard Carstens" userId="5d542c86-40b2-4e4f-ab37-dc2fab4fc46a" providerId="ADAL" clId="{C2C896BF-B91D-4F15-B8AD-1303C3AFF843}" dt="2024-08-09T07:58:41.475" v="1032" actId="26606"/>
          <ac:spMkLst>
            <pc:docMk/>
            <pc:sldMk cId="87434401" sldId="280"/>
            <ac:spMk id="17" creationId="{08C9B587-E65E-4B52-B37C-ABEBB6E87928}"/>
          </ac:spMkLst>
        </pc:spChg>
        <pc:spChg chg="add">
          <ac:chgData name="Christoffer Østergaard Carstens" userId="5d542c86-40b2-4e4f-ab37-dc2fab4fc46a" providerId="ADAL" clId="{C2C896BF-B91D-4F15-B8AD-1303C3AFF843}" dt="2024-08-09T07:58:41.489" v="1033" actId="26606"/>
          <ac:spMkLst>
            <pc:docMk/>
            <pc:sldMk cId="87434401" sldId="280"/>
            <ac:spMk id="19" creationId="{08C9B587-E65E-4B52-B37C-ABEBB6E87928}"/>
          </ac:spMkLst>
        </pc:spChg>
        <pc:spChg chg="add">
          <ac:chgData name="Christoffer Østergaard Carstens" userId="5d542c86-40b2-4e4f-ab37-dc2fab4fc46a" providerId="ADAL" clId="{C2C896BF-B91D-4F15-B8AD-1303C3AFF843}" dt="2024-08-09T07:58:41.489" v="1033" actId="26606"/>
          <ac:spMkLst>
            <pc:docMk/>
            <pc:sldMk cId="87434401" sldId="280"/>
            <ac:spMk id="20" creationId="{5DCB5928-DC7D-4612-9922-441966E15627}"/>
          </ac:spMkLst>
        </pc:spChg>
        <pc:spChg chg="add">
          <ac:chgData name="Christoffer Østergaard Carstens" userId="5d542c86-40b2-4e4f-ab37-dc2fab4fc46a" providerId="ADAL" clId="{C2C896BF-B91D-4F15-B8AD-1303C3AFF843}" dt="2024-08-09T07:58:41.489" v="1033" actId="26606"/>
          <ac:spMkLst>
            <pc:docMk/>
            <pc:sldMk cId="87434401" sldId="280"/>
            <ac:spMk id="21" creationId="{682C1161-1736-45EC-99B7-33F3CAE9D517}"/>
          </ac:spMkLst>
        </pc:spChg>
        <pc:spChg chg="add">
          <ac:chgData name="Christoffer Østergaard Carstens" userId="5d542c86-40b2-4e4f-ab37-dc2fab4fc46a" providerId="ADAL" clId="{C2C896BF-B91D-4F15-B8AD-1303C3AFF843}" dt="2024-08-09T07:58:41.489" v="1033" actId="26606"/>
          <ac:spMkLst>
            <pc:docMk/>
            <pc:sldMk cId="87434401" sldId="280"/>
            <ac:spMk id="22" creationId="{84D4DDB8-B68F-45B0-9F62-C4279996F672}"/>
          </ac:spMkLst>
        </pc:spChg>
        <pc:spChg chg="add">
          <ac:chgData name="Christoffer Østergaard Carstens" userId="5d542c86-40b2-4e4f-ab37-dc2fab4fc46a" providerId="ADAL" clId="{C2C896BF-B91D-4F15-B8AD-1303C3AFF843}" dt="2024-08-09T07:58:41.489" v="1033" actId="26606"/>
          <ac:spMkLst>
            <pc:docMk/>
            <pc:sldMk cId="87434401" sldId="280"/>
            <ac:spMk id="23" creationId="{AF2F604E-43BE-4DC3-B983-E071523364F8}"/>
          </ac:spMkLst>
        </pc:spChg>
        <pc:picChg chg="add mod ord">
          <ac:chgData name="Christoffer Østergaard Carstens" userId="5d542c86-40b2-4e4f-ab37-dc2fab4fc46a" providerId="ADAL" clId="{C2C896BF-B91D-4F15-B8AD-1303C3AFF843}" dt="2024-08-09T07:58:41.489" v="1033" actId="26606"/>
          <ac:picMkLst>
            <pc:docMk/>
            <pc:sldMk cId="87434401" sldId="280"/>
            <ac:picMk id="6" creationId="{84DC460D-3F91-88C8-1758-5FDE3273811E}"/>
          </ac:picMkLst>
        </pc:picChg>
      </pc:sldChg>
      <pc:sldChg chg="modSp new mod">
        <pc:chgData name="Christoffer Østergaard Carstens" userId="5d542c86-40b2-4e4f-ab37-dc2fab4fc46a" providerId="ADAL" clId="{C2C896BF-B91D-4F15-B8AD-1303C3AFF843}" dt="2024-08-09T07:58:53.002" v="1058" actId="20577"/>
        <pc:sldMkLst>
          <pc:docMk/>
          <pc:sldMk cId="3837207226" sldId="281"/>
        </pc:sldMkLst>
        <pc:spChg chg="mod">
          <ac:chgData name="Christoffer Østergaard Carstens" userId="5d542c86-40b2-4e4f-ab37-dc2fab4fc46a" providerId="ADAL" clId="{C2C896BF-B91D-4F15-B8AD-1303C3AFF843}" dt="2024-08-09T07:17:17.545" v="51" actId="20577"/>
          <ac:spMkLst>
            <pc:docMk/>
            <pc:sldMk cId="3837207226" sldId="281"/>
            <ac:spMk id="2" creationId="{A986C155-5C32-7BFF-53C9-D3D4A9C5843E}"/>
          </ac:spMkLst>
        </pc:spChg>
        <pc:spChg chg="mod">
          <ac:chgData name="Christoffer Østergaard Carstens" userId="5d542c86-40b2-4e4f-ab37-dc2fab4fc46a" providerId="ADAL" clId="{C2C896BF-B91D-4F15-B8AD-1303C3AFF843}" dt="2024-08-09T07:58:53.002" v="1058" actId="20577"/>
          <ac:spMkLst>
            <pc:docMk/>
            <pc:sldMk cId="3837207226" sldId="281"/>
            <ac:spMk id="3" creationId="{32555B48-8F44-58CA-89AB-509E17BDF104}"/>
          </ac:spMkLst>
        </pc:spChg>
      </pc:sldChg>
      <pc:sldChg chg="addSp modSp new mod setBg">
        <pc:chgData name="Christoffer Østergaard Carstens" userId="5d542c86-40b2-4e4f-ab37-dc2fab4fc46a" providerId="ADAL" clId="{C2C896BF-B91D-4F15-B8AD-1303C3AFF843}" dt="2024-08-09T07:44:20.938" v="661" actId="20577"/>
        <pc:sldMkLst>
          <pc:docMk/>
          <pc:sldMk cId="3977810046" sldId="282"/>
        </pc:sldMkLst>
        <pc:spChg chg="mod">
          <ac:chgData name="Christoffer Østergaard Carstens" userId="5d542c86-40b2-4e4f-ab37-dc2fab4fc46a" providerId="ADAL" clId="{C2C896BF-B91D-4F15-B8AD-1303C3AFF843}" dt="2024-08-09T07:44:03.810" v="590" actId="26606"/>
          <ac:spMkLst>
            <pc:docMk/>
            <pc:sldMk cId="3977810046" sldId="282"/>
            <ac:spMk id="2" creationId="{BFA0F580-2A43-C720-0389-C3F0014BA935}"/>
          </ac:spMkLst>
        </pc:spChg>
        <pc:spChg chg="mod">
          <ac:chgData name="Christoffer Østergaard Carstens" userId="5d542c86-40b2-4e4f-ab37-dc2fab4fc46a" providerId="ADAL" clId="{C2C896BF-B91D-4F15-B8AD-1303C3AFF843}" dt="2024-08-09T07:44:20.938" v="661" actId="20577"/>
          <ac:spMkLst>
            <pc:docMk/>
            <pc:sldMk cId="3977810046" sldId="282"/>
            <ac:spMk id="3" creationId="{7833566F-E25D-0CF0-5EF2-DFA21FD07955}"/>
          </ac:spMkLst>
        </pc:spChg>
        <pc:spChg chg="add">
          <ac:chgData name="Christoffer Østergaard Carstens" userId="5d542c86-40b2-4e4f-ab37-dc2fab4fc46a" providerId="ADAL" clId="{C2C896BF-B91D-4F15-B8AD-1303C3AFF843}" dt="2024-08-09T07:44:03.810" v="590" actId="26606"/>
          <ac:spMkLst>
            <pc:docMk/>
            <pc:sldMk cId="3977810046" sldId="282"/>
            <ac:spMk id="9" creationId="{C0763A76-9F1C-4FC5-82B7-DD475DA461B2}"/>
          </ac:spMkLst>
        </pc:spChg>
        <pc:spChg chg="add">
          <ac:chgData name="Christoffer Østergaard Carstens" userId="5d542c86-40b2-4e4f-ab37-dc2fab4fc46a" providerId="ADAL" clId="{C2C896BF-B91D-4F15-B8AD-1303C3AFF843}" dt="2024-08-09T07:44:03.810" v="590" actId="26606"/>
          <ac:spMkLst>
            <pc:docMk/>
            <pc:sldMk cId="3977810046" sldId="282"/>
            <ac:spMk id="11" creationId="{E81BF4F6-F2CF-4984-9D14-D6966D92F99F}"/>
          </ac:spMkLst>
        </pc:spChg>
        <pc:picChg chg="add">
          <ac:chgData name="Christoffer Østergaard Carstens" userId="5d542c86-40b2-4e4f-ab37-dc2fab4fc46a" providerId="ADAL" clId="{C2C896BF-B91D-4F15-B8AD-1303C3AFF843}" dt="2024-08-09T07:44:03.810" v="590" actId="26606"/>
          <ac:picMkLst>
            <pc:docMk/>
            <pc:sldMk cId="3977810046" sldId="282"/>
            <ac:picMk id="5" creationId="{0D8C7ED6-5DCA-09C1-16ED-9A3EFA3458E1}"/>
          </ac:picMkLst>
        </pc:picChg>
      </pc:sldChg>
      <pc:sldChg chg="addSp delSp modSp new mod setBg">
        <pc:chgData name="Christoffer Østergaard Carstens" userId="5d542c86-40b2-4e4f-ab37-dc2fab4fc46a" providerId="ADAL" clId="{C2C896BF-B91D-4F15-B8AD-1303C3AFF843}" dt="2024-08-09T07:48:19.803" v="667" actId="26606"/>
        <pc:sldMkLst>
          <pc:docMk/>
          <pc:sldMk cId="3084233214" sldId="283"/>
        </pc:sldMkLst>
        <pc:spChg chg="mod">
          <ac:chgData name="Christoffer Østergaard Carstens" userId="5d542c86-40b2-4e4f-ab37-dc2fab4fc46a" providerId="ADAL" clId="{C2C896BF-B91D-4F15-B8AD-1303C3AFF843}" dt="2024-08-09T07:48:19.803" v="667" actId="26606"/>
          <ac:spMkLst>
            <pc:docMk/>
            <pc:sldMk cId="3084233214" sldId="283"/>
            <ac:spMk id="2" creationId="{4925EAAA-7A55-D8D8-17D4-A0A35B1CE497}"/>
          </ac:spMkLst>
        </pc:spChg>
        <pc:spChg chg="mod">
          <ac:chgData name="Christoffer Østergaard Carstens" userId="5d542c86-40b2-4e4f-ab37-dc2fab4fc46a" providerId="ADAL" clId="{C2C896BF-B91D-4F15-B8AD-1303C3AFF843}" dt="2024-08-09T07:48:19.803" v="667" actId="26606"/>
          <ac:spMkLst>
            <pc:docMk/>
            <pc:sldMk cId="3084233214" sldId="283"/>
            <ac:spMk id="3" creationId="{CA81FA61-CED7-ED96-8AA6-553272B293E6}"/>
          </ac:spMkLst>
        </pc:spChg>
        <pc:spChg chg="add del">
          <ac:chgData name="Christoffer Østergaard Carstens" userId="5d542c86-40b2-4e4f-ab37-dc2fab4fc46a" providerId="ADAL" clId="{C2C896BF-B91D-4F15-B8AD-1303C3AFF843}" dt="2024-08-09T07:47:37.323" v="664" actId="22"/>
          <ac:spMkLst>
            <pc:docMk/>
            <pc:sldMk cId="3084233214" sldId="283"/>
            <ac:spMk id="5" creationId="{D23AB768-5473-1F61-A2DF-90116720302B}"/>
          </ac:spMkLst>
        </pc:spChg>
        <pc:spChg chg="add del">
          <ac:chgData name="Christoffer Østergaard Carstens" userId="5d542c86-40b2-4e4f-ab37-dc2fab4fc46a" providerId="ADAL" clId="{C2C896BF-B91D-4F15-B8AD-1303C3AFF843}" dt="2024-08-09T07:48:19.803" v="667" actId="26606"/>
          <ac:spMkLst>
            <pc:docMk/>
            <pc:sldMk cId="3084233214" sldId="283"/>
            <ac:spMk id="8" creationId="{39DEF503-AFED-40B5-99E5-87975B0D78FB}"/>
          </ac:spMkLst>
        </pc:spChg>
        <pc:spChg chg="add del">
          <ac:chgData name="Christoffer Østergaard Carstens" userId="5d542c86-40b2-4e4f-ab37-dc2fab4fc46a" providerId="ADAL" clId="{C2C896BF-B91D-4F15-B8AD-1303C3AFF843}" dt="2024-08-09T07:48:19.803" v="667" actId="26606"/>
          <ac:spMkLst>
            <pc:docMk/>
            <pc:sldMk cId="3084233214" sldId="283"/>
            <ac:spMk id="10" creationId="{B38BFBE2-9AD8-4542-8FAC-02614711BC15}"/>
          </ac:spMkLst>
        </pc:spChg>
        <pc:spChg chg="add del">
          <ac:chgData name="Christoffer Østergaard Carstens" userId="5d542c86-40b2-4e4f-ab37-dc2fab4fc46a" providerId="ADAL" clId="{C2C896BF-B91D-4F15-B8AD-1303C3AFF843}" dt="2024-08-09T07:48:19.803" v="667" actId="26606"/>
          <ac:spMkLst>
            <pc:docMk/>
            <pc:sldMk cId="3084233214" sldId="283"/>
            <ac:spMk id="12" creationId="{8A8629BE-0179-4699-B176-6397C0043492}"/>
          </ac:spMkLst>
        </pc:spChg>
        <pc:spChg chg="add">
          <ac:chgData name="Christoffer Østergaard Carstens" userId="5d542c86-40b2-4e4f-ab37-dc2fab4fc46a" providerId="ADAL" clId="{C2C896BF-B91D-4F15-B8AD-1303C3AFF843}" dt="2024-08-09T07:48:19.803" v="667" actId="26606"/>
          <ac:spMkLst>
            <pc:docMk/>
            <pc:sldMk cId="3084233214" sldId="283"/>
            <ac:spMk id="1031" creationId="{E91DC736-0EF8-4F87-9146-EBF1D2EE4D3D}"/>
          </ac:spMkLst>
        </pc:spChg>
        <pc:spChg chg="add">
          <ac:chgData name="Christoffer Østergaard Carstens" userId="5d542c86-40b2-4e4f-ab37-dc2fab4fc46a" providerId="ADAL" clId="{C2C896BF-B91D-4F15-B8AD-1303C3AFF843}" dt="2024-08-09T07:48:19.803" v="667" actId="26606"/>
          <ac:spMkLst>
            <pc:docMk/>
            <pc:sldMk cId="3084233214" sldId="283"/>
            <ac:spMk id="1033" creationId="{097CD68E-23E3-4007-8847-CD0944C4F7BE}"/>
          </ac:spMkLst>
        </pc:spChg>
        <pc:spChg chg="add">
          <ac:chgData name="Christoffer Østergaard Carstens" userId="5d542c86-40b2-4e4f-ab37-dc2fab4fc46a" providerId="ADAL" clId="{C2C896BF-B91D-4F15-B8AD-1303C3AFF843}" dt="2024-08-09T07:48:19.803" v="667" actId="26606"/>
          <ac:spMkLst>
            <pc:docMk/>
            <pc:sldMk cId="3084233214" sldId="283"/>
            <ac:spMk id="1035" creationId="{AF2F604E-43BE-4DC3-B983-E071523364F8}"/>
          </ac:spMkLst>
        </pc:spChg>
        <pc:spChg chg="add">
          <ac:chgData name="Christoffer Østergaard Carstens" userId="5d542c86-40b2-4e4f-ab37-dc2fab4fc46a" providerId="ADAL" clId="{C2C896BF-B91D-4F15-B8AD-1303C3AFF843}" dt="2024-08-09T07:48:19.803" v="667" actId="26606"/>
          <ac:spMkLst>
            <pc:docMk/>
            <pc:sldMk cId="3084233214" sldId="283"/>
            <ac:spMk id="1037" creationId="{08C9B587-E65E-4B52-B37C-ABEBB6E87928}"/>
          </ac:spMkLst>
        </pc:spChg>
        <pc:picChg chg="add mod ord">
          <ac:chgData name="Christoffer Østergaard Carstens" userId="5d542c86-40b2-4e4f-ab37-dc2fab4fc46a" providerId="ADAL" clId="{C2C896BF-B91D-4F15-B8AD-1303C3AFF843}" dt="2024-08-09T07:48:19.803" v="667" actId="26606"/>
          <ac:picMkLst>
            <pc:docMk/>
            <pc:sldMk cId="3084233214" sldId="283"/>
            <ac:picMk id="1026" creationId="{9B53F540-6635-1C49-6ABC-362A90E58491}"/>
          </ac:picMkLst>
        </pc:picChg>
      </pc:sldChg>
      <pc:sldChg chg="addSp modSp new mod ord setBg">
        <pc:chgData name="Christoffer Østergaard Carstens" userId="5d542c86-40b2-4e4f-ab37-dc2fab4fc46a" providerId="ADAL" clId="{C2C896BF-B91D-4F15-B8AD-1303C3AFF843}" dt="2024-08-12T19:31:00.785" v="1061" actId="255"/>
        <pc:sldMkLst>
          <pc:docMk/>
          <pc:sldMk cId="2353579703" sldId="284"/>
        </pc:sldMkLst>
        <pc:spChg chg="mod">
          <ac:chgData name="Christoffer Østergaard Carstens" userId="5d542c86-40b2-4e4f-ab37-dc2fab4fc46a" providerId="ADAL" clId="{C2C896BF-B91D-4F15-B8AD-1303C3AFF843}" dt="2024-08-09T07:43:51.861" v="588" actId="26606"/>
          <ac:spMkLst>
            <pc:docMk/>
            <pc:sldMk cId="2353579703" sldId="284"/>
            <ac:spMk id="2" creationId="{DC38A730-52E9-506E-9EE0-44E2B53DF2D3}"/>
          </ac:spMkLst>
        </pc:spChg>
        <pc:spChg chg="mod">
          <ac:chgData name="Christoffer Østergaard Carstens" userId="5d542c86-40b2-4e4f-ab37-dc2fab4fc46a" providerId="ADAL" clId="{C2C896BF-B91D-4F15-B8AD-1303C3AFF843}" dt="2024-08-12T19:31:00.785" v="1061" actId="255"/>
          <ac:spMkLst>
            <pc:docMk/>
            <pc:sldMk cId="2353579703" sldId="284"/>
            <ac:spMk id="3" creationId="{BD849879-240E-56F2-7158-82053B8D67FB}"/>
          </ac:spMkLst>
        </pc:spChg>
        <pc:spChg chg="add">
          <ac:chgData name="Christoffer Østergaard Carstens" userId="5d542c86-40b2-4e4f-ab37-dc2fab4fc46a" providerId="ADAL" clId="{C2C896BF-B91D-4F15-B8AD-1303C3AFF843}" dt="2024-08-09T07:43:51.861" v="588" actId="26606"/>
          <ac:spMkLst>
            <pc:docMk/>
            <pc:sldMk cId="2353579703" sldId="284"/>
            <ac:spMk id="9" creationId="{9F7D5CDA-D291-4307-BF55-1381FED29634}"/>
          </ac:spMkLst>
        </pc:spChg>
        <pc:picChg chg="add">
          <ac:chgData name="Christoffer Østergaard Carstens" userId="5d542c86-40b2-4e4f-ab37-dc2fab4fc46a" providerId="ADAL" clId="{C2C896BF-B91D-4F15-B8AD-1303C3AFF843}" dt="2024-08-09T07:43:51.861" v="588" actId="26606"/>
          <ac:picMkLst>
            <pc:docMk/>
            <pc:sldMk cId="2353579703" sldId="284"/>
            <ac:picMk id="5" creationId="{0E214C74-A84D-9B33-70EE-3B3863F9FDFB}"/>
          </ac:picMkLst>
        </pc:picChg>
      </pc:sldChg>
      <pc:sldChg chg="delSp modSp add mod">
        <pc:chgData name="Christoffer Østergaard Carstens" userId="5d542c86-40b2-4e4f-ab37-dc2fab4fc46a" providerId="ADAL" clId="{C2C896BF-B91D-4F15-B8AD-1303C3AFF843}" dt="2024-08-12T19:34:31.888" v="1105" actId="14100"/>
        <pc:sldMkLst>
          <pc:docMk/>
          <pc:sldMk cId="492833624" sldId="1886"/>
        </pc:sldMkLst>
        <pc:picChg chg="del">
          <ac:chgData name="Christoffer Østergaard Carstens" userId="5d542c86-40b2-4e4f-ab37-dc2fab4fc46a" providerId="ADAL" clId="{C2C896BF-B91D-4F15-B8AD-1303C3AFF843}" dt="2024-08-12T19:34:29.014" v="1104" actId="478"/>
          <ac:picMkLst>
            <pc:docMk/>
            <pc:sldMk cId="492833624" sldId="1886"/>
            <ac:picMk id="2" creationId="{56BE17A0-7474-1717-C68E-84DAAD7A47FC}"/>
          </ac:picMkLst>
        </pc:picChg>
        <pc:picChg chg="mod">
          <ac:chgData name="Christoffer Østergaard Carstens" userId="5d542c86-40b2-4e4f-ab37-dc2fab4fc46a" providerId="ADAL" clId="{C2C896BF-B91D-4F15-B8AD-1303C3AFF843}" dt="2024-08-12T19:34:31.888" v="1105" actId="14100"/>
          <ac:picMkLst>
            <pc:docMk/>
            <pc:sldMk cId="492833624" sldId="1886"/>
            <ac:picMk id="7" creationId="{BD63E0F3-66F6-B024-D6A6-3AB1312157A0}"/>
          </ac:picMkLst>
        </pc:picChg>
      </pc:sldChg>
      <pc:sldChg chg="modSp add mod">
        <pc:chgData name="Christoffer Østergaard Carstens" userId="5d542c86-40b2-4e4f-ab37-dc2fab4fc46a" providerId="ADAL" clId="{C2C896BF-B91D-4F15-B8AD-1303C3AFF843}" dt="2024-08-09T07:59:06.973" v="1059" actId="12"/>
        <pc:sldMkLst>
          <pc:docMk/>
          <pc:sldMk cId="1974635806" sldId="1887"/>
        </pc:sldMkLst>
        <pc:spChg chg="mod">
          <ac:chgData name="Christoffer Østergaard Carstens" userId="5d542c86-40b2-4e4f-ab37-dc2fab4fc46a" providerId="ADAL" clId="{C2C896BF-B91D-4F15-B8AD-1303C3AFF843}" dt="2024-08-09T07:59:06.973" v="1059" actId="12"/>
          <ac:spMkLst>
            <pc:docMk/>
            <pc:sldMk cId="1974635806" sldId="1887"/>
            <ac:spMk id="3" creationId="{FEEE2842-0168-CD48-A056-C029663A8DE1}"/>
          </ac:spMkLst>
        </pc:spChg>
      </pc:sldChg>
      <pc:sldChg chg="delSp modSp add mod setBg">
        <pc:chgData name="Christoffer Østergaard Carstens" userId="5d542c86-40b2-4e4f-ab37-dc2fab4fc46a" providerId="ADAL" clId="{C2C896BF-B91D-4F15-B8AD-1303C3AFF843}" dt="2024-08-12T19:33:23.103" v="1085" actId="1076"/>
        <pc:sldMkLst>
          <pc:docMk/>
          <pc:sldMk cId="317795131" sldId="1941"/>
        </pc:sldMkLst>
        <pc:picChg chg="del">
          <ac:chgData name="Christoffer Østergaard Carstens" userId="5d542c86-40b2-4e4f-ab37-dc2fab4fc46a" providerId="ADAL" clId="{C2C896BF-B91D-4F15-B8AD-1303C3AFF843}" dt="2024-08-12T19:33:01.579" v="1079" actId="478"/>
          <ac:picMkLst>
            <pc:docMk/>
            <pc:sldMk cId="317795131" sldId="1941"/>
            <ac:picMk id="2" creationId="{B8B45958-E118-36FD-667D-52BF595539AD}"/>
          </ac:picMkLst>
        </pc:picChg>
        <pc:picChg chg="mod">
          <ac:chgData name="Christoffer Østergaard Carstens" userId="5d542c86-40b2-4e4f-ab37-dc2fab4fc46a" providerId="ADAL" clId="{C2C896BF-B91D-4F15-B8AD-1303C3AFF843}" dt="2024-08-12T19:33:23.103" v="1085" actId="1076"/>
          <ac:picMkLst>
            <pc:docMk/>
            <pc:sldMk cId="317795131" sldId="1941"/>
            <ac:picMk id="10" creationId="{1DD00F44-68A8-47A6-A032-F18F54DC734F}"/>
          </ac:picMkLst>
        </pc:picChg>
        <pc:picChg chg="mod">
          <ac:chgData name="Christoffer Østergaard Carstens" userId="5d542c86-40b2-4e4f-ab37-dc2fab4fc46a" providerId="ADAL" clId="{C2C896BF-B91D-4F15-B8AD-1303C3AFF843}" dt="2024-08-12T19:33:16.718" v="1084" actId="14100"/>
          <ac:picMkLst>
            <pc:docMk/>
            <pc:sldMk cId="317795131" sldId="1941"/>
            <ac:picMk id="12" creationId="{D4D61093-9778-5824-925C-0EDD424A2842}"/>
          </ac:picMkLst>
        </pc:picChg>
      </pc:sldChg>
      <pc:sldChg chg="delSp modSp add mod">
        <pc:chgData name="Christoffer Østergaard Carstens" userId="5d542c86-40b2-4e4f-ab37-dc2fab4fc46a" providerId="ADAL" clId="{C2C896BF-B91D-4F15-B8AD-1303C3AFF843}" dt="2024-08-12T19:33:39.187" v="1090" actId="1076"/>
        <pc:sldMkLst>
          <pc:docMk/>
          <pc:sldMk cId="142729366" sldId="1942"/>
        </pc:sldMkLst>
        <pc:picChg chg="del">
          <ac:chgData name="Christoffer Østergaard Carstens" userId="5d542c86-40b2-4e4f-ab37-dc2fab4fc46a" providerId="ADAL" clId="{C2C896BF-B91D-4F15-B8AD-1303C3AFF843}" dt="2024-08-12T19:33:32.813" v="1086" actId="478"/>
          <ac:picMkLst>
            <pc:docMk/>
            <pc:sldMk cId="142729366" sldId="1942"/>
            <ac:picMk id="2" creationId="{21273F71-4F6B-81B6-3ADD-FFAE4BAAD103}"/>
          </ac:picMkLst>
        </pc:picChg>
        <pc:picChg chg="mod">
          <ac:chgData name="Christoffer Østergaard Carstens" userId="5d542c86-40b2-4e4f-ab37-dc2fab4fc46a" providerId="ADAL" clId="{C2C896BF-B91D-4F15-B8AD-1303C3AFF843}" dt="2024-08-12T19:33:39.187" v="1090" actId="1076"/>
          <ac:picMkLst>
            <pc:docMk/>
            <pc:sldMk cId="142729366" sldId="1942"/>
            <ac:picMk id="7" creationId="{23D35AA8-3CE9-F028-614D-E31A2576CD75}"/>
          </ac:picMkLst>
        </pc:picChg>
      </pc:sldChg>
      <pc:sldChg chg="delSp modSp add mod">
        <pc:chgData name="Christoffer Østergaard Carstens" userId="5d542c86-40b2-4e4f-ab37-dc2fab4fc46a" providerId="ADAL" clId="{C2C896BF-B91D-4F15-B8AD-1303C3AFF843}" dt="2024-08-12T19:32:41.481" v="1072" actId="14100"/>
        <pc:sldMkLst>
          <pc:docMk/>
          <pc:sldMk cId="553773077" sldId="1943"/>
        </pc:sldMkLst>
        <pc:picChg chg="del">
          <ac:chgData name="Christoffer Østergaard Carstens" userId="5d542c86-40b2-4e4f-ab37-dc2fab4fc46a" providerId="ADAL" clId="{C2C896BF-B91D-4F15-B8AD-1303C3AFF843}" dt="2024-08-12T19:32:36.185" v="1070" actId="478"/>
          <ac:picMkLst>
            <pc:docMk/>
            <pc:sldMk cId="553773077" sldId="1943"/>
            <ac:picMk id="2" creationId="{F8F8E0D6-B382-2130-4EAA-E72AE5C0FE6D}"/>
          </ac:picMkLst>
        </pc:picChg>
        <pc:picChg chg="mod">
          <ac:chgData name="Christoffer Østergaard Carstens" userId="5d542c86-40b2-4e4f-ab37-dc2fab4fc46a" providerId="ADAL" clId="{C2C896BF-B91D-4F15-B8AD-1303C3AFF843}" dt="2024-08-12T19:32:41.481" v="1072" actId="14100"/>
          <ac:picMkLst>
            <pc:docMk/>
            <pc:sldMk cId="553773077" sldId="1943"/>
            <ac:picMk id="7" creationId="{831AFEB7-9A0A-C1FB-BB2D-FDE73AD3474F}"/>
          </ac:picMkLst>
        </pc:picChg>
      </pc:sldChg>
      <pc:sldChg chg="delSp modSp add mod">
        <pc:chgData name="Christoffer Østergaard Carstens" userId="5d542c86-40b2-4e4f-ab37-dc2fab4fc46a" providerId="ADAL" clId="{C2C896BF-B91D-4F15-B8AD-1303C3AFF843}" dt="2024-08-12T19:33:52.317" v="1094" actId="14100"/>
        <pc:sldMkLst>
          <pc:docMk/>
          <pc:sldMk cId="3528212237" sldId="1945"/>
        </pc:sldMkLst>
        <pc:picChg chg="del">
          <ac:chgData name="Christoffer Østergaard Carstens" userId="5d542c86-40b2-4e4f-ab37-dc2fab4fc46a" providerId="ADAL" clId="{C2C896BF-B91D-4F15-B8AD-1303C3AFF843}" dt="2024-08-12T19:33:41.934" v="1091" actId="478"/>
          <ac:picMkLst>
            <pc:docMk/>
            <pc:sldMk cId="3528212237" sldId="1945"/>
            <ac:picMk id="3" creationId="{B4ACD03C-B553-800B-297C-B83AC778A25D}"/>
          </ac:picMkLst>
        </pc:picChg>
        <pc:picChg chg="mod">
          <ac:chgData name="Christoffer Østergaard Carstens" userId="5d542c86-40b2-4e4f-ab37-dc2fab4fc46a" providerId="ADAL" clId="{C2C896BF-B91D-4F15-B8AD-1303C3AFF843}" dt="2024-08-12T19:33:52.317" v="1094" actId="14100"/>
          <ac:picMkLst>
            <pc:docMk/>
            <pc:sldMk cId="3528212237" sldId="1945"/>
            <ac:picMk id="5" creationId="{DE28C535-9071-7642-9D60-E862740E6EA2}"/>
          </ac:picMkLst>
        </pc:picChg>
      </pc:sldChg>
      <pc:sldChg chg="add">
        <pc:chgData name="Christoffer Østergaard Carstens" userId="5d542c86-40b2-4e4f-ab37-dc2fab4fc46a" providerId="ADAL" clId="{C2C896BF-B91D-4F15-B8AD-1303C3AFF843}" dt="2024-08-09T07:51:59.720" v="670"/>
        <pc:sldMkLst>
          <pc:docMk/>
          <pc:sldMk cId="2969306667" sldId="1947"/>
        </pc:sldMkLst>
      </pc:sldChg>
      <pc:sldChg chg="delSp modSp add mod">
        <pc:chgData name="Christoffer Østergaard Carstens" userId="5d542c86-40b2-4e4f-ab37-dc2fab4fc46a" providerId="ADAL" clId="{C2C896BF-B91D-4F15-B8AD-1303C3AFF843}" dt="2024-08-12T19:34:11.928" v="1103" actId="255"/>
        <pc:sldMkLst>
          <pc:docMk/>
          <pc:sldMk cId="1078496481" sldId="1991"/>
        </pc:sldMkLst>
        <pc:spChg chg="mod">
          <ac:chgData name="Christoffer Østergaard Carstens" userId="5d542c86-40b2-4e4f-ab37-dc2fab4fc46a" providerId="ADAL" clId="{C2C896BF-B91D-4F15-B8AD-1303C3AFF843}" dt="2024-08-12T19:33:59.506" v="1096"/>
          <ac:spMkLst>
            <pc:docMk/>
            <pc:sldMk cId="1078496481" sldId="1991"/>
            <ac:spMk id="2" creationId="{72288F73-AE7C-7340-D6CF-893D9662F34B}"/>
          </ac:spMkLst>
        </pc:spChg>
        <pc:spChg chg="mod">
          <ac:chgData name="Christoffer Østergaard Carstens" userId="5d542c86-40b2-4e4f-ab37-dc2fab4fc46a" providerId="ADAL" clId="{C2C896BF-B91D-4F15-B8AD-1303C3AFF843}" dt="2024-08-12T19:34:11.928" v="1103" actId="255"/>
          <ac:spMkLst>
            <pc:docMk/>
            <pc:sldMk cId="1078496481" sldId="1991"/>
            <ac:spMk id="3" creationId="{CBD81077-1C40-D1C5-5CFF-8E0A6C2C326B}"/>
          </ac:spMkLst>
        </pc:spChg>
        <pc:picChg chg="del">
          <ac:chgData name="Christoffer Østergaard Carstens" userId="5d542c86-40b2-4e4f-ab37-dc2fab4fc46a" providerId="ADAL" clId="{C2C896BF-B91D-4F15-B8AD-1303C3AFF843}" dt="2024-08-12T19:33:55.542" v="1095" actId="478"/>
          <ac:picMkLst>
            <pc:docMk/>
            <pc:sldMk cId="1078496481" sldId="1991"/>
            <ac:picMk id="4" creationId="{E8D6FBFD-6A2C-A441-3009-B787FA265D47}"/>
          </ac:picMkLst>
        </pc:picChg>
      </pc:sldChg>
      <pc:sldChg chg="modSp add mod">
        <pc:chgData name="Christoffer Østergaard Carstens" userId="5d542c86-40b2-4e4f-ab37-dc2fab4fc46a" providerId="ADAL" clId="{C2C896BF-B91D-4F15-B8AD-1303C3AFF843}" dt="2024-08-12T19:34:59.723" v="1112" actId="20577"/>
        <pc:sldMkLst>
          <pc:docMk/>
          <pc:sldMk cId="2625723757" sldId="1992"/>
        </pc:sldMkLst>
        <pc:spChg chg="mod">
          <ac:chgData name="Christoffer Østergaard Carstens" userId="5d542c86-40b2-4e4f-ab37-dc2fab4fc46a" providerId="ADAL" clId="{C2C896BF-B91D-4F15-B8AD-1303C3AFF843}" dt="2024-08-12T19:34:59.723" v="1112" actId="20577"/>
          <ac:spMkLst>
            <pc:docMk/>
            <pc:sldMk cId="2625723757" sldId="1992"/>
            <ac:spMk id="3" creationId="{756CCDFC-0E06-D860-A81C-F4A88834A7AD}"/>
          </ac:spMkLst>
        </pc:spChg>
      </pc:sldChg>
      <pc:sldChg chg="delSp modSp add mod">
        <pc:chgData name="Christoffer Østergaard Carstens" userId="5d542c86-40b2-4e4f-ab37-dc2fab4fc46a" providerId="ADAL" clId="{C2C896BF-B91D-4F15-B8AD-1303C3AFF843}" dt="2024-08-12T19:32:58.323" v="1078" actId="1076"/>
        <pc:sldMkLst>
          <pc:docMk/>
          <pc:sldMk cId="269560455" sldId="2027"/>
        </pc:sldMkLst>
        <pc:spChg chg="del">
          <ac:chgData name="Christoffer Østergaard Carstens" userId="5d542c86-40b2-4e4f-ab37-dc2fab4fc46a" providerId="ADAL" clId="{C2C896BF-B91D-4F15-B8AD-1303C3AFF843}" dt="2024-08-12T19:32:46.394" v="1074" actId="478"/>
          <ac:spMkLst>
            <pc:docMk/>
            <pc:sldMk cId="269560455" sldId="2027"/>
            <ac:spMk id="2" creationId="{3D54A951-ECF8-B74A-FE14-EC12E278B151}"/>
          </ac:spMkLst>
        </pc:spChg>
        <pc:spChg chg="mod">
          <ac:chgData name="Christoffer Østergaard Carstens" userId="5d542c86-40b2-4e4f-ab37-dc2fab4fc46a" providerId="ADAL" clId="{C2C896BF-B91D-4F15-B8AD-1303C3AFF843}" dt="2024-08-12T19:32:53.587" v="1076" actId="255"/>
          <ac:spMkLst>
            <pc:docMk/>
            <pc:sldMk cId="269560455" sldId="2027"/>
            <ac:spMk id="3" creationId="{0A254C09-F8E2-56D0-197E-357A5409D14C}"/>
          </ac:spMkLst>
        </pc:spChg>
        <pc:picChg chg="del">
          <ac:chgData name="Christoffer Østergaard Carstens" userId="5d542c86-40b2-4e4f-ab37-dc2fab4fc46a" providerId="ADAL" clId="{C2C896BF-B91D-4F15-B8AD-1303C3AFF843}" dt="2024-08-12T19:32:44.172" v="1073" actId="478"/>
          <ac:picMkLst>
            <pc:docMk/>
            <pc:sldMk cId="269560455" sldId="2027"/>
            <ac:picMk id="4" creationId="{9175B0D6-72EE-A233-510D-4BBE09DCADEE}"/>
          </ac:picMkLst>
        </pc:picChg>
        <pc:picChg chg="mod">
          <ac:chgData name="Christoffer Østergaard Carstens" userId="5d542c86-40b2-4e4f-ab37-dc2fab4fc46a" providerId="ADAL" clId="{C2C896BF-B91D-4F15-B8AD-1303C3AFF843}" dt="2024-08-12T19:32:58.323" v="1078" actId="1076"/>
          <ac:picMkLst>
            <pc:docMk/>
            <pc:sldMk cId="269560455" sldId="2027"/>
            <ac:picMk id="5" creationId="{CCDDA0A8-04F3-42D6-A5CC-BDC5E31569FD}"/>
          </ac:picMkLst>
        </pc:picChg>
      </pc:sldChg>
      <pc:sldChg chg="modSp new mod ord">
        <pc:chgData name="Christoffer Østergaard Carstens" userId="5d542c86-40b2-4e4f-ab37-dc2fab4fc46a" providerId="ADAL" clId="{C2C896BF-B91D-4F15-B8AD-1303C3AFF843}" dt="2024-08-09T07:55:14.367" v="759"/>
        <pc:sldMkLst>
          <pc:docMk/>
          <pc:sldMk cId="1961008323" sldId="2028"/>
        </pc:sldMkLst>
        <pc:spChg chg="mod">
          <ac:chgData name="Christoffer Østergaard Carstens" userId="5d542c86-40b2-4e4f-ab37-dc2fab4fc46a" providerId="ADAL" clId="{C2C896BF-B91D-4F15-B8AD-1303C3AFF843}" dt="2024-08-09T07:55:04.128" v="754" actId="20577"/>
          <ac:spMkLst>
            <pc:docMk/>
            <pc:sldMk cId="1961008323" sldId="2028"/>
            <ac:spMk id="2" creationId="{7411A8FB-508A-69CF-AF37-3AEDBD9A8ED5}"/>
          </ac:spMkLst>
        </pc:spChg>
        <pc:spChg chg="mod">
          <ac:chgData name="Christoffer Østergaard Carstens" userId="5d542c86-40b2-4e4f-ab37-dc2fab4fc46a" providerId="ADAL" clId="{C2C896BF-B91D-4F15-B8AD-1303C3AFF843}" dt="2024-08-09T07:55:14.367" v="759"/>
          <ac:spMkLst>
            <pc:docMk/>
            <pc:sldMk cId="1961008323" sldId="2028"/>
            <ac:spMk id="3" creationId="{EB85FAC3-B54D-D434-C039-06FD40FAF8D3}"/>
          </ac:spMkLst>
        </pc:spChg>
      </pc:sldChg>
      <pc:sldChg chg="addSp delSp modSp new mod">
        <pc:chgData name="Christoffer Østergaard Carstens" userId="5d542c86-40b2-4e4f-ab37-dc2fab4fc46a" providerId="ADAL" clId="{C2C896BF-B91D-4F15-B8AD-1303C3AFF843}" dt="2024-08-09T07:57:31.189" v="1022" actId="12"/>
        <pc:sldMkLst>
          <pc:docMk/>
          <pc:sldMk cId="3208075478" sldId="2029"/>
        </pc:sldMkLst>
        <pc:spChg chg="mod">
          <ac:chgData name="Christoffer Østergaard Carstens" userId="5d542c86-40b2-4e4f-ab37-dc2fab4fc46a" providerId="ADAL" clId="{C2C896BF-B91D-4F15-B8AD-1303C3AFF843}" dt="2024-08-09T07:55:41.561" v="785" actId="20577"/>
          <ac:spMkLst>
            <pc:docMk/>
            <pc:sldMk cId="3208075478" sldId="2029"/>
            <ac:spMk id="2" creationId="{CA69A3B4-7809-EF65-3FCE-E0601E64297D}"/>
          </ac:spMkLst>
        </pc:spChg>
        <pc:spChg chg="mod">
          <ac:chgData name="Christoffer Østergaard Carstens" userId="5d542c86-40b2-4e4f-ab37-dc2fab4fc46a" providerId="ADAL" clId="{C2C896BF-B91D-4F15-B8AD-1303C3AFF843}" dt="2024-08-09T07:57:31.189" v="1022" actId="12"/>
          <ac:spMkLst>
            <pc:docMk/>
            <pc:sldMk cId="3208075478" sldId="2029"/>
            <ac:spMk id="3" creationId="{B5625DFC-3BAD-66E0-1CD4-AD36752585BD}"/>
          </ac:spMkLst>
        </pc:spChg>
        <pc:picChg chg="add del mod">
          <ac:chgData name="Christoffer Østergaard Carstens" userId="5d542c86-40b2-4e4f-ab37-dc2fab4fc46a" providerId="ADAL" clId="{C2C896BF-B91D-4F15-B8AD-1303C3AFF843}" dt="2024-08-09T07:57:27.507" v="1021" actId="478"/>
          <ac:picMkLst>
            <pc:docMk/>
            <pc:sldMk cId="3208075478" sldId="2029"/>
            <ac:picMk id="5" creationId="{4B5AD76C-D54A-74FE-38D1-6BB237D4F220}"/>
          </ac:picMkLst>
        </pc:picChg>
      </pc:sldChg>
    </pc:docChg>
  </pc:docChgLst>
  <pc:docChgLst>
    <pc:chgData name="Christoffer Østergaard Carstens" userId="5d542c86-40b2-4e4f-ab37-dc2fab4fc46a" providerId="ADAL" clId="{81CF5DBD-9FD2-4C9E-8DA5-75C46A77463D}"/>
    <pc:docChg chg="custSel addSld delSld modSld">
      <pc:chgData name="Christoffer Østergaard Carstens" userId="5d542c86-40b2-4e4f-ab37-dc2fab4fc46a" providerId="ADAL" clId="{81CF5DBD-9FD2-4C9E-8DA5-75C46A77463D}" dt="2022-09-13T18:30:00.401" v="191" actId="403"/>
      <pc:docMkLst>
        <pc:docMk/>
      </pc:docMkLst>
      <pc:sldChg chg="delSp modSp mod">
        <pc:chgData name="Christoffer Østergaard Carstens" userId="5d542c86-40b2-4e4f-ab37-dc2fab4fc46a" providerId="ADAL" clId="{81CF5DBD-9FD2-4C9E-8DA5-75C46A77463D}" dt="2022-09-13T18:30:00.401" v="191" actId="403"/>
        <pc:sldMkLst>
          <pc:docMk/>
          <pc:sldMk cId="834824033" sldId="256"/>
        </pc:sldMkLst>
        <pc:spChg chg="mod">
          <ac:chgData name="Christoffer Østergaard Carstens" userId="5d542c86-40b2-4e4f-ab37-dc2fab4fc46a" providerId="ADAL" clId="{81CF5DBD-9FD2-4C9E-8DA5-75C46A77463D}" dt="2022-09-13T18:29:58.198" v="189" actId="403"/>
          <ac:spMkLst>
            <pc:docMk/>
            <pc:sldMk cId="834824033" sldId="256"/>
            <ac:spMk id="2" creationId="{CF317B45-C707-4F78-A046-9DB5738B0282}"/>
          </ac:spMkLst>
        </pc:spChg>
        <pc:spChg chg="mod">
          <ac:chgData name="Christoffer Østergaard Carstens" userId="5d542c86-40b2-4e4f-ab37-dc2fab4fc46a" providerId="ADAL" clId="{81CF5DBD-9FD2-4C9E-8DA5-75C46A77463D}" dt="2022-09-13T18:30:00.401" v="191" actId="403"/>
          <ac:spMkLst>
            <pc:docMk/>
            <pc:sldMk cId="834824033" sldId="256"/>
            <ac:spMk id="4" creationId="{D6BE36DA-1470-4DEC-998F-1FB0B21AFE03}"/>
          </ac:spMkLst>
        </pc:spChg>
        <pc:picChg chg="del">
          <ac:chgData name="Christoffer Østergaard Carstens" userId="5d542c86-40b2-4e4f-ab37-dc2fab4fc46a" providerId="ADAL" clId="{81CF5DBD-9FD2-4C9E-8DA5-75C46A77463D}" dt="2022-09-13T18:28:50.779" v="12" actId="478"/>
          <ac:picMkLst>
            <pc:docMk/>
            <pc:sldMk cId="834824033" sldId="256"/>
            <ac:picMk id="1028" creationId="{AC24024C-7C9B-4A7D-8879-E7299B7BC7F9}"/>
          </ac:picMkLst>
        </pc:picChg>
      </pc:sldChg>
      <pc:sldChg chg="del">
        <pc:chgData name="Christoffer Østergaard Carstens" userId="5d542c86-40b2-4e4f-ab37-dc2fab4fc46a" providerId="ADAL" clId="{81CF5DBD-9FD2-4C9E-8DA5-75C46A77463D}" dt="2022-09-13T18:28:59.885" v="49" actId="47"/>
        <pc:sldMkLst>
          <pc:docMk/>
          <pc:sldMk cId="1186769006" sldId="257"/>
        </pc:sldMkLst>
      </pc:sldChg>
      <pc:sldChg chg="modSp new mod">
        <pc:chgData name="Christoffer Østergaard Carstens" userId="5d542c86-40b2-4e4f-ab37-dc2fab4fc46a" providerId="ADAL" clId="{81CF5DBD-9FD2-4C9E-8DA5-75C46A77463D}" dt="2022-09-13T18:29:13.343" v="109" actId="20577"/>
        <pc:sldMkLst>
          <pc:docMk/>
          <pc:sldMk cId="2767075252" sldId="257"/>
        </pc:sldMkLst>
        <pc:spChg chg="mod">
          <ac:chgData name="Christoffer Østergaard Carstens" userId="5d542c86-40b2-4e4f-ab37-dc2fab4fc46a" providerId="ADAL" clId="{81CF5DBD-9FD2-4C9E-8DA5-75C46A77463D}" dt="2022-09-13T18:29:05.623" v="71" actId="20577"/>
          <ac:spMkLst>
            <pc:docMk/>
            <pc:sldMk cId="2767075252" sldId="257"/>
            <ac:spMk id="2" creationId="{9B5D4AF3-4828-4E55-9C6F-84741ACBD8BB}"/>
          </ac:spMkLst>
        </pc:spChg>
        <pc:spChg chg="mod">
          <ac:chgData name="Christoffer Østergaard Carstens" userId="5d542c86-40b2-4e4f-ab37-dc2fab4fc46a" providerId="ADAL" clId="{81CF5DBD-9FD2-4C9E-8DA5-75C46A77463D}" dt="2022-09-13T18:29:13.343" v="109" actId="20577"/>
          <ac:spMkLst>
            <pc:docMk/>
            <pc:sldMk cId="2767075252" sldId="257"/>
            <ac:spMk id="3" creationId="{0A7F5522-3280-450B-8AEF-27990FE6166D}"/>
          </ac:spMkLst>
        </pc:spChg>
      </pc:sldChg>
      <pc:sldChg chg="del">
        <pc:chgData name="Christoffer Østergaard Carstens" userId="5d542c86-40b2-4e4f-ab37-dc2fab4fc46a" providerId="ADAL" clId="{81CF5DBD-9FD2-4C9E-8DA5-75C46A77463D}" dt="2022-09-13T18:29:00.354" v="51" actId="47"/>
        <pc:sldMkLst>
          <pc:docMk/>
          <pc:sldMk cId="869625324" sldId="258"/>
        </pc:sldMkLst>
      </pc:sldChg>
      <pc:sldChg chg="modSp new mod">
        <pc:chgData name="Christoffer Østergaard Carstens" userId="5d542c86-40b2-4e4f-ab37-dc2fab4fc46a" providerId="ADAL" clId="{81CF5DBD-9FD2-4C9E-8DA5-75C46A77463D}" dt="2022-09-13T18:29:41.962" v="186" actId="20577"/>
        <pc:sldMkLst>
          <pc:docMk/>
          <pc:sldMk cId="2048388202" sldId="258"/>
        </pc:sldMkLst>
        <pc:spChg chg="mod">
          <ac:chgData name="Christoffer Østergaard Carstens" userId="5d542c86-40b2-4e4f-ab37-dc2fab4fc46a" providerId="ADAL" clId="{81CF5DBD-9FD2-4C9E-8DA5-75C46A77463D}" dt="2022-09-13T18:29:24.214" v="122" actId="20577"/>
          <ac:spMkLst>
            <pc:docMk/>
            <pc:sldMk cId="2048388202" sldId="258"/>
            <ac:spMk id="2" creationId="{A225302E-7103-4287-B0EA-69B87720B6B1}"/>
          </ac:spMkLst>
        </pc:spChg>
        <pc:spChg chg="mod">
          <ac:chgData name="Christoffer Østergaard Carstens" userId="5d542c86-40b2-4e4f-ab37-dc2fab4fc46a" providerId="ADAL" clId="{81CF5DBD-9FD2-4C9E-8DA5-75C46A77463D}" dt="2022-09-13T18:29:41.962" v="186" actId="20577"/>
          <ac:spMkLst>
            <pc:docMk/>
            <pc:sldMk cId="2048388202" sldId="258"/>
            <ac:spMk id="3" creationId="{3243BF38-3FE7-46B6-A98A-DCD4AF3B90AA}"/>
          </ac:spMkLst>
        </pc:spChg>
      </pc:sldChg>
      <pc:sldChg chg="del">
        <pc:chgData name="Christoffer Østergaard Carstens" userId="5d542c86-40b2-4e4f-ab37-dc2fab4fc46a" providerId="ADAL" clId="{81CF5DBD-9FD2-4C9E-8DA5-75C46A77463D}" dt="2022-09-13T18:29:01.154" v="54" actId="47"/>
        <pc:sldMkLst>
          <pc:docMk/>
          <pc:sldMk cId="491757107" sldId="260"/>
        </pc:sldMkLst>
      </pc:sldChg>
      <pc:sldChg chg="del">
        <pc:chgData name="Christoffer Østergaard Carstens" userId="5d542c86-40b2-4e4f-ab37-dc2fab4fc46a" providerId="ADAL" clId="{81CF5DBD-9FD2-4C9E-8DA5-75C46A77463D}" dt="2022-09-13T18:29:00.770" v="53" actId="47"/>
        <pc:sldMkLst>
          <pc:docMk/>
          <pc:sldMk cId="2123687572" sldId="261"/>
        </pc:sldMkLst>
      </pc:sldChg>
      <pc:sldChg chg="del">
        <pc:chgData name="Christoffer Østergaard Carstens" userId="5d542c86-40b2-4e4f-ab37-dc2fab4fc46a" providerId="ADAL" clId="{81CF5DBD-9FD2-4C9E-8DA5-75C46A77463D}" dt="2022-09-13T18:29:00.585" v="52" actId="47"/>
        <pc:sldMkLst>
          <pc:docMk/>
          <pc:sldMk cId="71559953" sldId="262"/>
        </pc:sldMkLst>
      </pc:sldChg>
      <pc:sldChg chg="del">
        <pc:chgData name="Christoffer Østergaard Carstens" userId="5d542c86-40b2-4e4f-ab37-dc2fab4fc46a" providerId="ADAL" clId="{81CF5DBD-9FD2-4C9E-8DA5-75C46A77463D}" dt="2022-09-13T18:28:59.538" v="48" actId="47"/>
        <pc:sldMkLst>
          <pc:docMk/>
          <pc:sldMk cId="2674386514" sldId="263"/>
        </pc:sldMkLst>
      </pc:sldChg>
      <pc:sldChg chg="del">
        <pc:chgData name="Christoffer Østergaard Carstens" userId="5d542c86-40b2-4e4f-ab37-dc2fab4fc46a" providerId="ADAL" clId="{81CF5DBD-9FD2-4C9E-8DA5-75C46A77463D}" dt="2022-09-13T18:29:00.170" v="50" actId="47"/>
        <pc:sldMkLst>
          <pc:docMk/>
          <pc:sldMk cId="3306461529" sldId="264"/>
        </pc:sldMkLst>
      </pc:sldChg>
    </pc:docChg>
  </pc:docChgLst>
  <pc:docChgLst>
    <pc:chgData name="Christoffer Østergaard Carstens" userId="5d542c86-40b2-4e4f-ab37-dc2fab4fc46a" providerId="ADAL" clId="{B05A5F9E-0E0C-4B3B-A5A7-1C8619018A8A}"/>
    <pc:docChg chg="undo redo custSel addSld delSld modSld sldOrd">
      <pc:chgData name="Christoffer Østergaard Carstens" userId="5d542c86-40b2-4e4f-ab37-dc2fab4fc46a" providerId="ADAL" clId="{B05A5F9E-0E0C-4B3B-A5A7-1C8619018A8A}" dt="2024-08-20T11:25:01.727" v="1600" actId="478"/>
      <pc:docMkLst>
        <pc:docMk/>
      </pc:docMkLst>
      <pc:sldChg chg="modSp add del mod">
        <pc:chgData name="Christoffer Østergaard Carstens" userId="5d542c86-40b2-4e4f-ab37-dc2fab4fc46a" providerId="ADAL" clId="{B05A5F9E-0E0C-4B3B-A5A7-1C8619018A8A}" dt="2024-08-20T10:45:01.948" v="71" actId="47"/>
        <pc:sldMkLst>
          <pc:docMk/>
          <pc:sldMk cId="1917881820" sldId="1893"/>
        </pc:sldMkLst>
        <pc:picChg chg="mod">
          <ac:chgData name="Christoffer Østergaard Carstens" userId="5d542c86-40b2-4e4f-ab37-dc2fab4fc46a" providerId="ADAL" clId="{B05A5F9E-0E0C-4B3B-A5A7-1C8619018A8A}" dt="2024-08-20T10:43:38.642" v="63" actId="1036"/>
          <ac:picMkLst>
            <pc:docMk/>
            <pc:sldMk cId="1917881820" sldId="1893"/>
            <ac:picMk id="5" creationId="{D18DAD03-DFBA-205A-D1EE-A9105089B073}"/>
          </ac:picMkLst>
        </pc:picChg>
      </pc:sldChg>
      <pc:sldChg chg="add del">
        <pc:chgData name="Christoffer Østergaard Carstens" userId="5d542c86-40b2-4e4f-ab37-dc2fab4fc46a" providerId="ADAL" clId="{B05A5F9E-0E0C-4B3B-A5A7-1C8619018A8A}" dt="2024-08-20T10:45:02.920" v="72" actId="47"/>
        <pc:sldMkLst>
          <pc:docMk/>
          <pc:sldMk cId="2918176796" sldId="1894"/>
        </pc:sldMkLst>
      </pc:sldChg>
      <pc:sldChg chg="add del">
        <pc:chgData name="Christoffer Østergaard Carstens" userId="5d542c86-40b2-4e4f-ab37-dc2fab4fc46a" providerId="ADAL" clId="{B05A5F9E-0E0C-4B3B-A5A7-1C8619018A8A}" dt="2024-08-20T10:45:03.652" v="73" actId="47"/>
        <pc:sldMkLst>
          <pc:docMk/>
          <pc:sldMk cId="3002182002" sldId="1955"/>
        </pc:sldMkLst>
      </pc:sldChg>
      <pc:sldChg chg="delSp add del mod">
        <pc:chgData name="Christoffer Østergaard Carstens" userId="5d542c86-40b2-4e4f-ab37-dc2fab4fc46a" providerId="ADAL" clId="{B05A5F9E-0E0C-4B3B-A5A7-1C8619018A8A}" dt="2024-08-20T10:47:31.126" v="202" actId="47"/>
        <pc:sldMkLst>
          <pc:docMk/>
          <pc:sldMk cId="2325380687" sldId="1958"/>
        </pc:sldMkLst>
        <pc:picChg chg="del">
          <ac:chgData name="Christoffer Østergaard Carstens" userId="5d542c86-40b2-4e4f-ab37-dc2fab4fc46a" providerId="ADAL" clId="{B05A5F9E-0E0C-4B3B-A5A7-1C8619018A8A}" dt="2024-08-20T10:45:21.466" v="83" actId="478"/>
          <ac:picMkLst>
            <pc:docMk/>
            <pc:sldMk cId="2325380687" sldId="1958"/>
            <ac:picMk id="7" creationId="{BF813EFB-8AED-E7AD-8D7B-CC06CBCDEF18}"/>
          </ac:picMkLst>
        </pc:picChg>
        <pc:picChg chg="del">
          <ac:chgData name="Christoffer Østergaard Carstens" userId="5d542c86-40b2-4e4f-ab37-dc2fab4fc46a" providerId="ADAL" clId="{B05A5F9E-0E0C-4B3B-A5A7-1C8619018A8A}" dt="2024-08-20T10:45:35.545" v="87" actId="478"/>
          <ac:picMkLst>
            <pc:docMk/>
            <pc:sldMk cId="2325380687" sldId="1958"/>
            <ac:picMk id="9" creationId="{CB730DF0-BBA6-27EA-9889-E49ED384E5B4}"/>
          </ac:picMkLst>
        </pc:picChg>
      </pc:sldChg>
      <pc:sldChg chg="delSp modSp add mod">
        <pc:chgData name="Christoffer Østergaard Carstens" userId="5d542c86-40b2-4e4f-ab37-dc2fab4fc46a" providerId="ADAL" clId="{B05A5F9E-0E0C-4B3B-A5A7-1C8619018A8A}" dt="2024-08-20T11:20:43.452" v="1558" actId="14100"/>
        <pc:sldMkLst>
          <pc:docMk/>
          <pc:sldMk cId="2629843616" sldId="1959"/>
        </pc:sldMkLst>
        <pc:picChg chg="del">
          <ac:chgData name="Christoffer Østergaard Carstens" userId="5d542c86-40b2-4e4f-ab37-dc2fab4fc46a" providerId="ADAL" clId="{B05A5F9E-0E0C-4B3B-A5A7-1C8619018A8A}" dt="2024-08-20T10:44:41.115" v="64" actId="478"/>
          <ac:picMkLst>
            <pc:docMk/>
            <pc:sldMk cId="2629843616" sldId="1959"/>
            <ac:picMk id="2" creationId="{6F71C04C-F0F1-7930-47BE-69D3E2F5D98B}"/>
          </ac:picMkLst>
        </pc:picChg>
        <pc:picChg chg="mod">
          <ac:chgData name="Christoffer Østergaard Carstens" userId="5d542c86-40b2-4e4f-ab37-dc2fab4fc46a" providerId="ADAL" clId="{B05A5F9E-0E0C-4B3B-A5A7-1C8619018A8A}" dt="2024-08-20T11:20:43.452" v="1558" actId="14100"/>
          <ac:picMkLst>
            <pc:docMk/>
            <pc:sldMk cId="2629843616" sldId="1959"/>
            <ac:picMk id="6" creationId="{ECC81D6A-626F-6EBA-E1D6-2BBD6D3A1CAD}"/>
          </ac:picMkLst>
        </pc:picChg>
      </pc:sldChg>
      <pc:sldChg chg="add del">
        <pc:chgData name="Christoffer Østergaard Carstens" userId="5d542c86-40b2-4e4f-ab37-dc2fab4fc46a" providerId="ADAL" clId="{B05A5F9E-0E0C-4B3B-A5A7-1C8619018A8A}" dt="2024-08-20T10:47:27.991" v="201" actId="47"/>
        <pc:sldMkLst>
          <pc:docMk/>
          <pc:sldMk cId="2854603595" sldId="2006"/>
        </pc:sldMkLst>
      </pc:sldChg>
      <pc:sldChg chg="add del">
        <pc:chgData name="Christoffer Østergaard Carstens" userId="5d542c86-40b2-4e4f-ab37-dc2fab4fc46a" providerId="ADAL" clId="{B05A5F9E-0E0C-4B3B-A5A7-1C8619018A8A}" dt="2024-08-20T10:42:14.938" v="50" actId="47"/>
        <pc:sldMkLst>
          <pc:docMk/>
          <pc:sldMk cId="3259507829" sldId="2021"/>
        </pc:sldMkLst>
      </pc:sldChg>
      <pc:sldChg chg="addSp delSp modSp mod">
        <pc:chgData name="Christoffer Østergaard Carstens" userId="5d542c86-40b2-4e4f-ab37-dc2fab4fc46a" providerId="ADAL" clId="{B05A5F9E-0E0C-4B3B-A5A7-1C8619018A8A}" dt="2024-08-20T10:42:48.687" v="52" actId="26606"/>
        <pc:sldMkLst>
          <pc:docMk/>
          <pc:sldMk cId="1698665380" sldId="2030"/>
        </pc:sldMkLst>
        <pc:spChg chg="mod">
          <ac:chgData name="Christoffer Østergaard Carstens" userId="5d542c86-40b2-4e4f-ab37-dc2fab4fc46a" providerId="ADAL" clId="{B05A5F9E-0E0C-4B3B-A5A7-1C8619018A8A}" dt="2024-08-20T10:42:48.687" v="52" actId="26606"/>
          <ac:spMkLst>
            <pc:docMk/>
            <pc:sldMk cId="1698665380" sldId="2030"/>
            <ac:spMk id="2" creationId="{8D7B73C6-ED70-4F46-EFB2-55E4B97780E4}"/>
          </ac:spMkLst>
        </pc:spChg>
        <pc:spChg chg="mod">
          <ac:chgData name="Christoffer Østergaard Carstens" userId="5d542c86-40b2-4e4f-ab37-dc2fab4fc46a" providerId="ADAL" clId="{B05A5F9E-0E0C-4B3B-A5A7-1C8619018A8A}" dt="2024-08-20T10:42:48.687" v="52" actId="26606"/>
          <ac:spMkLst>
            <pc:docMk/>
            <pc:sldMk cId="1698665380" sldId="2030"/>
            <ac:spMk id="3" creationId="{34E4EC69-0ED7-871A-23EC-E04B08DB6E82}"/>
          </ac:spMkLst>
        </pc:spChg>
        <pc:spChg chg="del">
          <ac:chgData name="Christoffer Østergaard Carstens" userId="5d542c86-40b2-4e4f-ab37-dc2fab4fc46a" providerId="ADAL" clId="{B05A5F9E-0E0C-4B3B-A5A7-1C8619018A8A}" dt="2024-08-20T10:42:48.687" v="52" actId="26606"/>
          <ac:spMkLst>
            <pc:docMk/>
            <pc:sldMk cId="1698665380" sldId="2030"/>
            <ac:spMk id="9225" creationId="{48B13CA8-CBEA-4805-955D-CEBE32236560}"/>
          </ac:spMkLst>
        </pc:spChg>
        <pc:spChg chg="del">
          <ac:chgData name="Christoffer Østergaard Carstens" userId="5d542c86-40b2-4e4f-ab37-dc2fab4fc46a" providerId="ADAL" clId="{B05A5F9E-0E0C-4B3B-A5A7-1C8619018A8A}" dt="2024-08-20T10:42:48.687" v="52" actId="26606"/>
          <ac:spMkLst>
            <pc:docMk/>
            <pc:sldMk cId="1698665380" sldId="2030"/>
            <ac:spMk id="9226" creationId="{9D768B77-8742-43A0-AF16-6AC4D378E482}"/>
          </ac:spMkLst>
        </pc:spChg>
        <pc:spChg chg="add">
          <ac:chgData name="Christoffer Østergaard Carstens" userId="5d542c86-40b2-4e4f-ab37-dc2fab4fc46a" providerId="ADAL" clId="{B05A5F9E-0E0C-4B3B-A5A7-1C8619018A8A}" dt="2024-08-20T10:42:48.687" v="52" actId="26606"/>
          <ac:spMkLst>
            <pc:docMk/>
            <pc:sldMk cId="1698665380" sldId="2030"/>
            <ac:spMk id="9231" creationId="{3C54F4CE-85F0-46ED-80DA-9518C9251AD1}"/>
          </ac:spMkLst>
        </pc:spChg>
        <pc:spChg chg="add">
          <ac:chgData name="Christoffer Østergaard Carstens" userId="5d542c86-40b2-4e4f-ab37-dc2fab4fc46a" providerId="ADAL" clId="{B05A5F9E-0E0C-4B3B-A5A7-1C8619018A8A}" dt="2024-08-20T10:42:48.687" v="52" actId="26606"/>
          <ac:spMkLst>
            <pc:docMk/>
            <pc:sldMk cId="1698665380" sldId="2030"/>
            <ac:spMk id="9233" creationId="{DADD1FCA-8ACB-4958-81DD-4CDD6D3E1921}"/>
          </ac:spMkLst>
        </pc:spChg>
        <pc:picChg chg="add mod">
          <ac:chgData name="Christoffer Østergaard Carstens" userId="5d542c86-40b2-4e4f-ab37-dc2fab4fc46a" providerId="ADAL" clId="{B05A5F9E-0E0C-4B3B-A5A7-1C8619018A8A}" dt="2024-08-20T10:42:48.687" v="52" actId="26606"/>
          <ac:picMkLst>
            <pc:docMk/>
            <pc:sldMk cId="1698665380" sldId="2030"/>
            <ac:picMk id="1026" creationId="{4BE7F984-E761-EC7A-BEC8-6BD2A51CB077}"/>
          </ac:picMkLst>
        </pc:picChg>
        <pc:picChg chg="del">
          <ac:chgData name="Christoffer Østergaard Carstens" userId="5d542c86-40b2-4e4f-ab37-dc2fab4fc46a" providerId="ADAL" clId="{B05A5F9E-0E0C-4B3B-A5A7-1C8619018A8A}" dt="2024-08-20T10:37:00.555" v="22" actId="478"/>
          <ac:picMkLst>
            <pc:docMk/>
            <pc:sldMk cId="1698665380" sldId="2030"/>
            <ac:picMk id="9218" creationId="{DED7709C-EC37-7FDE-C296-88E3BA7AF8CB}"/>
          </ac:picMkLst>
        </pc:picChg>
      </pc:sldChg>
      <pc:sldChg chg="del">
        <pc:chgData name="Christoffer Østergaard Carstens" userId="5d542c86-40b2-4e4f-ab37-dc2fab4fc46a" providerId="ADAL" clId="{B05A5F9E-0E0C-4B3B-A5A7-1C8619018A8A}" dt="2024-08-20T10:41:52.013" v="24" actId="47"/>
        <pc:sldMkLst>
          <pc:docMk/>
          <pc:sldMk cId="1989320345" sldId="2031"/>
        </pc:sldMkLst>
      </pc:sldChg>
      <pc:sldChg chg="del">
        <pc:chgData name="Christoffer Østergaard Carstens" userId="5d542c86-40b2-4e4f-ab37-dc2fab4fc46a" providerId="ADAL" clId="{B05A5F9E-0E0C-4B3B-A5A7-1C8619018A8A}" dt="2024-08-20T10:41:52.198" v="25" actId="47"/>
        <pc:sldMkLst>
          <pc:docMk/>
          <pc:sldMk cId="2569035964" sldId="2032"/>
        </pc:sldMkLst>
      </pc:sldChg>
      <pc:sldChg chg="modSp add del mod ord">
        <pc:chgData name="Christoffer Østergaard Carstens" userId="5d542c86-40b2-4e4f-ab37-dc2fab4fc46a" providerId="ADAL" clId="{B05A5F9E-0E0C-4B3B-A5A7-1C8619018A8A}" dt="2024-08-20T11:20:53.805" v="1561"/>
        <pc:sldMkLst>
          <pc:docMk/>
          <pc:sldMk cId="16269026" sldId="2033"/>
        </pc:sldMkLst>
        <pc:spChg chg="mod">
          <ac:chgData name="Christoffer Østergaard Carstens" userId="5d542c86-40b2-4e4f-ab37-dc2fab4fc46a" providerId="ADAL" clId="{B05A5F9E-0E0C-4B3B-A5A7-1C8619018A8A}" dt="2024-08-20T11:19:19.598" v="1555" actId="20577"/>
          <ac:spMkLst>
            <pc:docMk/>
            <pc:sldMk cId="16269026" sldId="2033"/>
            <ac:spMk id="3" creationId="{E0F32FB8-B53B-10AB-912C-19A30EA34015}"/>
          </ac:spMkLst>
        </pc:spChg>
      </pc:sldChg>
      <pc:sldChg chg="new del">
        <pc:chgData name="Christoffer Østergaard Carstens" userId="5d542c86-40b2-4e4f-ab37-dc2fab4fc46a" providerId="ADAL" clId="{B05A5F9E-0E0C-4B3B-A5A7-1C8619018A8A}" dt="2024-08-20T10:42:12.192" v="48" actId="47"/>
        <pc:sldMkLst>
          <pc:docMk/>
          <pc:sldMk cId="763399815" sldId="2034"/>
        </pc:sldMkLst>
      </pc:sldChg>
      <pc:sldChg chg="addSp modSp new add del mod">
        <pc:chgData name="Christoffer Østergaard Carstens" userId="5d542c86-40b2-4e4f-ab37-dc2fab4fc46a" providerId="ADAL" clId="{B05A5F9E-0E0C-4B3B-A5A7-1C8619018A8A}" dt="2024-08-20T10:43:26.916" v="62" actId="22"/>
        <pc:sldMkLst>
          <pc:docMk/>
          <pc:sldMk cId="1092449978" sldId="2034"/>
        </pc:sldMkLst>
        <pc:spChg chg="add mod">
          <ac:chgData name="Christoffer Østergaard Carstens" userId="5d542c86-40b2-4e4f-ab37-dc2fab4fc46a" providerId="ADAL" clId="{B05A5F9E-0E0C-4B3B-A5A7-1C8619018A8A}" dt="2024-08-20T10:43:11.502" v="58" actId="20577"/>
          <ac:spMkLst>
            <pc:docMk/>
            <pc:sldMk cId="1092449978" sldId="2034"/>
            <ac:spMk id="4" creationId="{F424D85A-50FF-9E04-FC72-C211A4BC35AF}"/>
          </ac:spMkLst>
        </pc:spChg>
        <pc:spChg chg="add">
          <ac:chgData name="Christoffer Østergaard Carstens" userId="5d542c86-40b2-4e4f-ab37-dc2fab4fc46a" providerId="ADAL" clId="{B05A5F9E-0E0C-4B3B-A5A7-1C8619018A8A}" dt="2024-08-20T10:43:01.152" v="54"/>
          <ac:spMkLst>
            <pc:docMk/>
            <pc:sldMk cId="1092449978" sldId="2034"/>
            <ac:spMk id="5" creationId="{08365CD9-122D-CCEE-286B-4182CF5B3D83}"/>
          </ac:spMkLst>
        </pc:spChg>
        <pc:spChg chg="add mod">
          <ac:chgData name="Christoffer Østergaard Carstens" userId="5d542c86-40b2-4e4f-ab37-dc2fab4fc46a" providerId="ADAL" clId="{B05A5F9E-0E0C-4B3B-A5A7-1C8619018A8A}" dt="2024-08-20T10:43:11.370" v="57"/>
          <ac:spMkLst>
            <pc:docMk/>
            <pc:sldMk cId="1092449978" sldId="2034"/>
            <ac:spMk id="6" creationId="{A4E78E78-1C9B-2E1C-77C2-151FE5D744FD}"/>
          </ac:spMkLst>
        </pc:spChg>
        <pc:spChg chg="add mod">
          <ac:chgData name="Christoffer Østergaard Carstens" userId="5d542c86-40b2-4e4f-ab37-dc2fab4fc46a" providerId="ADAL" clId="{B05A5F9E-0E0C-4B3B-A5A7-1C8619018A8A}" dt="2024-08-20T10:43:11.370" v="57"/>
          <ac:spMkLst>
            <pc:docMk/>
            <pc:sldMk cId="1092449978" sldId="2034"/>
            <ac:spMk id="7" creationId="{B815EAF1-B230-89C6-BBAF-7C62DA442ABF}"/>
          </ac:spMkLst>
        </pc:spChg>
        <pc:spChg chg="add">
          <ac:chgData name="Christoffer Østergaard Carstens" userId="5d542c86-40b2-4e4f-ab37-dc2fab4fc46a" providerId="ADAL" clId="{B05A5F9E-0E0C-4B3B-A5A7-1C8619018A8A}" dt="2024-08-20T10:43:13.290" v="59"/>
          <ac:spMkLst>
            <pc:docMk/>
            <pc:sldMk cId="1092449978" sldId="2034"/>
            <ac:spMk id="8" creationId="{007CCD31-FBD8-96D9-6246-FEC694953FC5}"/>
          </ac:spMkLst>
        </pc:spChg>
        <pc:spChg chg="add">
          <ac:chgData name="Christoffer Østergaard Carstens" userId="5d542c86-40b2-4e4f-ab37-dc2fab4fc46a" providerId="ADAL" clId="{B05A5F9E-0E0C-4B3B-A5A7-1C8619018A8A}" dt="2024-08-20T10:43:13.290" v="59"/>
          <ac:spMkLst>
            <pc:docMk/>
            <pc:sldMk cId="1092449978" sldId="2034"/>
            <ac:spMk id="9" creationId="{79E376C3-7F92-FEAC-2992-22838C7D8A6F}"/>
          </ac:spMkLst>
        </pc:spChg>
        <pc:picChg chg="add">
          <ac:chgData name="Christoffer Østergaard Carstens" userId="5d542c86-40b2-4e4f-ab37-dc2fab4fc46a" providerId="ADAL" clId="{B05A5F9E-0E0C-4B3B-A5A7-1C8619018A8A}" dt="2024-08-20T10:43:26.916" v="62" actId="22"/>
          <ac:picMkLst>
            <pc:docMk/>
            <pc:sldMk cId="1092449978" sldId="2034"/>
            <ac:picMk id="11" creationId="{07763A8E-6E44-4DB9-B5B0-D81DFA6675BE}"/>
          </ac:picMkLst>
        </pc:picChg>
        <pc:picChg chg="add">
          <ac:chgData name="Christoffer Østergaard Carstens" userId="5d542c86-40b2-4e4f-ab37-dc2fab4fc46a" providerId="ADAL" clId="{B05A5F9E-0E0C-4B3B-A5A7-1C8619018A8A}" dt="2024-08-20T10:43:01.152" v="54"/>
          <ac:picMkLst>
            <pc:docMk/>
            <pc:sldMk cId="1092449978" sldId="2034"/>
            <ac:picMk id="2051" creationId="{AA10DD5C-81EC-2026-3077-88CE85BC9CD0}"/>
          </ac:picMkLst>
        </pc:picChg>
        <pc:picChg chg="add mod">
          <ac:chgData name="Christoffer Østergaard Carstens" userId="5d542c86-40b2-4e4f-ab37-dc2fab4fc46a" providerId="ADAL" clId="{B05A5F9E-0E0C-4B3B-A5A7-1C8619018A8A}" dt="2024-08-20T10:43:11.370" v="57"/>
          <ac:picMkLst>
            <pc:docMk/>
            <pc:sldMk cId="1092449978" sldId="2034"/>
            <ac:picMk id="2054" creationId="{B39453B2-F197-16D1-CB03-19AAC9813C65}"/>
          </ac:picMkLst>
        </pc:picChg>
        <pc:picChg chg="add">
          <ac:chgData name="Christoffer Østergaard Carstens" userId="5d542c86-40b2-4e4f-ab37-dc2fab4fc46a" providerId="ADAL" clId="{B05A5F9E-0E0C-4B3B-A5A7-1C8619018A8A}" dt="2024-08-20T10:43:13.290" v="59"/>
          <ac:picMkLst>
            <pc:docMk/>
            <pc:sldMk cId="1092449978" sldId="2034"/>
            <ac:picMk id="2057" creationId="{C8387F21-182D-02FC-79C8-83B08D2E27FD}"/>
          </ac:picMkLst>
        </pc:picChg>
      </pc:sldChg>
      <pc:sldChg chg="add del">
        <pc:chgData name="Christoffer Østergaard Carstens" userId="5d542c86-40b2-4e4f-ab37-dc2fab4fc46a" providerId="ADAL" clId="{B05A5F9E-0E0C-4B3B-A5A7-1C8619018A8A}" dt="2024-08-20T10:42:09.809" v="46" actId="47"/>
        <pc:sldMkLst>
          <pc:docMk/>
          <pc:sldMk cId="3662589857" sldId="2034"/>
        </pc:sldMkLst>
      </pc:sldChg>
      <pc:sldChg chg="add del">
        <pc:chgData name="Christoffer Østergaard Carstens" userId="5d542c86-40b2-4e4f-ab37-dc2fab4fc46a" providerId="ADAL" clId="{B05A5F9E-0E0C-4B3B-A5A7-1C8619018A8A}" dt="2024-08-20T10:42:08.240" v="45" actId="47"/>
        <pc:sldMkLst>
          <pc:docMk/>
          <pc:sldMk cId="1612482632" sldId="2035"/>
        </pc:sldMkLst>
      </pc:sldChg>
      <pc:sldChg chg="addSp delSp modSp new del mod setBg">
        <pc:chgData name="Christoffer Østergaard Carstens" userId="5d542c86-40b2-4e4f-ab37-dc2fab4fc46a" providerId="ADAL" clId="{B05A5F9E-0E0C-4B3B-A5A7-1C8619018A8A}" dt="2024-08-20T10:52:19.677" v="451" actId="47"/>
        <pc:sldMkLst>
          <pc:docMk/>
          <pc:sldMk cId="4054239325" sldId="2035"/>
        </pc:sldMkLst>
        <pc:spChg chg="add del">
          <ac:chgData name="Christoffer Østergaard Carstens" userId="5d542c86-40b2-4e4f-ab37-dc2fab4fc46a" providerId="ADAL" clId="{B05A5F9E-0E0C-4B3B-A5A7-1C8619018A8A}" dt="2024-08-20T10:45:14.400" v="81" actId="26606"/>
          <ac:spMkLst>
            <pc:docMk/>
            <pc:sldMk cId="4054239325" sldId="2035"/>
            <ac:spMk id="2" creationId="{26F73CC0-5D1F-F2BB-6F74-46830F25D6E4}"/>
          </ac:spMkLst>
        </pc:spChg>
        <pc:spChg chg="add del">
          <ac:chgData name="Christoffer Østergaard Carstens" userId="5d542c86-40b2-4e4f-ab37-dc2fab4fc46a" providerId="ADAL" clId="{B05A5F9E-0E0C-4B3B-A5A7-1C8619018A8A}" dt="2024-08-20T10:45:14.400" v="81" actId="26606"/>
          <ac:spMkLst>
            <pc:docMk/>
            <pc:sldMk cId="4054239325" sldId="2035"/>
            <ac:spMk id="3" creationId="{26CB7D09-1BE0-BB69-A48D-53D5524C3898}"/>
          </ac:spMkLst>
        </pc:spChg>
        <pc:spChg chg="add del">
          <ac:chgData name="Christoffer Østergaard Carstens" userId="5d542c86-40b2-4e4f-ab37-dc2fab4fc46a" providerId="ADAL" clId="{B05A5F9E-0E0C-4B3B-A5A7-1C8619018A8A}" dt="2024-08-20T10:45:14.400" v="80" actId="26606"/>
          <ac:spMkLst>
            <pc:docMk/>
            <pc:sldMk cId="4054239325" sldId="2035"/>
            <ac:spMk id="6" creationId="{26F73CC0-5D1F-F2BB-6F74-46830F25D6E4}"/>
          </ac:spMkLst>
        </pc:spChg>
        <pc:spChg chg="add del">
          <ac:chgData name="Christoffer Østergaard Carstens" userId="5d542c86-40b2-4e4f-ab37-dc2fab4fc46a" providerId="ADAL" clId="{B05A5F9E-0E0C-4B3B-A5A7-1C8619018A8A}" dt="2024-08-20T10:45:14.400" v="80" actId="26606"/>
          <ac:spMkLst>
            <pc:docMk/>
            <pc:sldMk cId="4054239325" sldId="2035"/>
            <ac:spMk id="7" creationId="{26CB7D09-1BE0-BB69-A48D-53D5524C3898}"/>
          </ac:spMkLst>
        </pc:spChg>
        <pc:spChg chg="add del">
          <ac:chgData name="Christoffer Østergaard Carstens" userId="5d542c86-40b2-4e4f-ab37-dc2fab4fc46a" providerId="ADAL" clId="{B05A5F9E-0E0C-4B3B-A5A7-1C8619018A8A}" dt="2024-08-20T10:45:14.400" v="80" actId="26606"/>
          <ac:spMkLst>
            <pc:docMk/>
            <pc:sldMk cId="4054239325" sldId="2035"/>
            <ac:spMk id="9" creationId="{131BAD53-4E89-4F62-BBB7-26359763ED39}"/>
          </ac:spMkLst>
        </pc:spChg>
        <pc:spChg chg="add del">
          <ac:chgData name="Christoffer Østergaard Carstens" userId="5d542c86-40b2-4e4f-ab37-dc2fab4fc46a" providerId="ADAL" clId="{B05A5F9E-0E0C-4B3B-A5A7-1C8619018A8A}" dt="2024-08-20T10:45:14.400" v="80" actId="26606"/>
          <ac:spMkLst>
            <pc:docMk/>
            <pc:sldMk cId="4054239325" sldId="2035"/>
            <ac:spMk id="11" creationId="{62756DA2-40EB-4C6F-B962-5822FFB54FB6}"/>
          </ac:spMkLst>
        </pc:spChg>
        <pc:picChg chg="add mod">
          <ac:chgData name="Christoffer Østergaard Carstens" userId="5d542c86-40b2-4e4f-ab37-dc2fab4fc46a" providerId="ADAL" clId="{B05A5F9E-0E0C-4B3B-A5A7-1C8619018A8A}" dt="2024-08-20T10:51:09.642" v="391" actId="1076"/>
          <ac:picMkLst>
            <pc:docMk/>
            <pc:sldMk cId="4054239325" sldId="2035"/>
            <ac:picMk id="4" creationId="{12BF7572-C082-5AF0-880B-CC96C52CD150}"/>
          </ac:picMkLst>
        </pc:picChg>
      </pc:sldChg>
      <pc:sldChg chg="addSp delSp modSp new del mod setBg">
        <pc:chgData name="Christoffer Østergaard Carstens" userId="5d542c86-40b2-4e4f-ab37-dc2fab4fc46a" providerId="ADAL" clId="{B05A5F9E-0E0C-4B3B-A5A7-1C8619018A8A}" dt="2024-08-20T10:53:05.896" v="478" actId="47"/>
        <pc:sldMkLst>
          <pc:docMk/>
          <pc:sldMk cId="1953941500" sldId="2036"/>
        </pc:sldMkLst>
        <pc:spChg chg="del">
          <ac:chgData name="Christoffer Østergaard Carstens" userId="5d542c86-40b2-4e4f-ab37-dc2fab4fc46a" providerId="ADAL" clId="{B05A5F9E-0E0C-4B3B-A5A7-1C8619018A8A}" dt="2024-08-20T10:45:31.455" v="86" actId="26606"/>
          <ac:spMkLst>
            <pc:docMk/>
            <pc:sldMk cId="1953941500" sldId="2036"/>
            <ac:spMk id="2" creationId="{202426BC-0D08-1069-7799-1CA7D110FEB7}"/>
          </ac:spMkLst>
        </pc:spChg>
        <pc:spChg chg="del">
          <ac:chgData name="Christoffer Østergaard Carstens" userId="5d542c86-40b2-4e4f-ab37-dc2fab4fc46a" providerId="ADAL" clId="{B05A5F9E-0E0C-4B3B-A5A7-1C8619018A8A}" dt="2024-08-20T10:45:31.455" v="86" actId="26606"/>
          <ac:spMkLst>
            <pc:docMk/>
            <pc:sldMk cId="1953941500" sldId="2036"/>
            <ac:spMk id="3" creationId="{39ABC5AE-F469-5BAE-091F-97BD074F25F9}"/>
          </ac:spMkLst>
        </pc:spChg>
        <pc:spChg chg="add">
          <ac:chgData name="Christoffer Østergaard Carstens" userId="5d542c86-40b2-4e4f-ab37-dc2fab4fc46a" providerId="ADAL" clId="{B05A5F9E-0E0C-4B3B-A5A7-1C8619018A8A}" dt="2024-08-20T10:45:31.455" v="86" actId="26606"/>
          <ac:spMkLst>
            <pc:docMk/>
            <pc:sldMk cId="1953941500" sldId="2036"/>
            <ac:spMk id="9" creationId="{42A4FC2C-047E-45A5-965D-8E1E3BF09BC6}"/>
          </ac:spMkLst>
        </pc:spChg>
        <pc:picChg chg="add mod">
          <ac:chgData name="Christoffer Østergaard Carstens" userId="5d542c86-40b2-4e4f-ab37-dc2fab4fc46a" providerId="ADAL" clId="{B05A5F9E-0E0C-4B3B-A5A7-1C8619018A8A}" dt="2024-08-20T10:45:31.455" v="86" actId="26606"/>
          <ac:picMkLst>
            <pc:docMk/>
            <pc:sldMk cId="1953941500" sldId="2036"/>
            <ac:picMk id="4" creationId="{554EBEC9-2C6E-2088-0480-04A330453993}"/>
          </ac:picMkLst>
        </pc:picChg>
      </pc:sldChg>
      <pc:sldChg chg="add del">
        <pc:chgData name="Christoffer Østergaard Carstens" userId="5d542c86-40b2-4e4f-ab37-dc2fab4fc46a" providerId="ADAL" clId="{B05A5F9E-0E0C-4B3B-A5A7-1C8619018A8A}" dt="2024-08-20T10:42:08.086" v="44" actId="47"/>
        <pc:sldMkLst>
          <pc:docMk/>
          <pc:sldMk cId="3256143000" sldId="2036"/>
        </pc:sldMkLst>
      </pc:sldChg>
      <pc:sldChg chg="del">
        <pc:chgData name="Christoffer Østergaard Carstens" userId="5d542c86-40b2-4e4f-ab37-dc2fab4fc46a" providerId="ADAL" clId="{B05A5F9E-0E0C-4B3B-A5A7-1C8619018A8A}" dt="2024-08-20T10:42:07.487" v="43" actId="47"/>
        <pc:sldMkLst>
          <pc:docMk/>
          <pc:sldMk cId="1144869626" sldId="2037"/>
        </pc:sldMkLst>
      </pc:sldChg>
      <pc:sldChg chg="addSp modSp new mod setBg">
        <pc:chgData name="Christoffer Østergaard Carstens" userId="5d542c86-40b2-4e4f-ab37-dc2fab4fc46a" providerId="ADAL" clId="{B05A5F9E-0E0C-4B3B-A5A7-1C8619018A8A}" dt="2024-08-20T10:53:08.903" v="479" actId="26606"/>
        <pc:sldMkLst>
          <pc:docMk/>
          <pc:sldMk cId="3258190670" sldId="2037"/>
        </pc:sldMkLst>
        <pc:spChg chg="mod">
          <ac:chgData name="Christoffer Østergaard Carstens" userId="5d542c86-40b2-4e4f-ab37-dc2fab4fc46a" providerId="ADAL" clId="{B05A5F9E-0E0C-4B3B-A5A7-1C8619018A8A}" dt="2024-08-20T10:53:08.903" v="479" actId="26606"/>
          <ac:spMkLst>
            <pc:docMk/>
            <pc:sldMk cId="3258190670" sldId="2037"/>
            <ac:spMk id="2" creationId="{ED802F8D-2FA7-A0FE-D78B-96D604B9B882}"/>
          </ac:spMkLst>
        </pc:spChg>
        <pc:spChg chg="mod ord">
          <ac:chgData name="Christoffer Østergaard Carstens" userId="5d542c86-40b2-4e4f-ab37-dc2fab4fc46a" providerId="ADAL" clId="{B05A5F9E-0E0C-4B3B-A5A7-1C8619018A8A}" dt="2024-08-20T10:53:08.903" v="479" actId="26606"/>
          <ac:spMkLst>
            <pc:docMk/>
            <pc:sldMk cId="3258190670" sldId="2037"/>
            <ac:spMk id="3" creationId="{1C2590D5-AC22-8C03-46D2-7173899685F1}"/>
          </ac:spMkLst>
        </pc:spChg>
        <pc:spChg chg="add">
          <ac:chgData name="Christoffer Østergaard Carstens" userId="5d542c86-40b2-4e4f-ab37-dc2fab4fc46a" providerId="ADAL" clId="{B05A5F9E-0E0C-4B3B-A5A7-1C8619018A8A}" dt="2024-08-20T10:53:08.903" v="479" actId="26606"/>
          <ac:spMkLst>
            <pc:docMk/>
            <pc:sldMk cId="3258190670" sldId="2037"/>
            <ac:spMk id="9" creationId="{2C61293E-6EBE-43EF-A52C-9BEBFD7679D4}"/>
          </ac:spMkLst>
        </pc:spChg>
        <pc:spChg chg="add">
          <ac:chgData name="Christoffer Østergaard Carstens" userId="5d542c86-40b2-4e4f-ab37-dc2fab4fc46a" providerId="ADAL" clId="{B05A5F9E-0E0C-4B3B-A5A7-1C8619018A8A}" dt="2024-08-20T10:53:08.903" v="479" actId="26606"/>
          <ac:spMkLst>
            <pc:docMk/>
            <pc:sldMk cId="3258190670" sldId="2037"/>
            <ac:spMk id="11" creationId="{21540236-BFD5-4A9D-8840-4703E7F76825}"/>
          </ac:spMkLst>
        </pc:spChg>
        <pc:picChg chg="add mod">
          <ac:chgData name="Christoffer Østergaard Carstens" userId="5d542c86-40b2-4e4f-ab37-dc2fab4fc46a" providerId="ADAL" clId="{B05A5F9E-0E0C-4B3B-A5A7-1C8619018A8A}" dt="2024-08-20T10:53:08.903" v="479" actId="26606"/>
          <ac:picMkLst>
            <pc:docMk/>
            <pc:sldMk cId="3258190670" sldId="2037"/>
            <ac:picMk id="4" creationId="{00B8F044-7504-4367-A7EB-31CBC5ADEE32}"/>
          </ac:picMkLst>
        </pc:picChg>
      </pc:sldChg>
      <pc:sldChg chg="del">
        <pc:chgData name="Christoffer Østergaard Carstens" userId="5d542c86-40b2-4e4f-ab37-dc2fab4fc46a" providerId="ADAL" clId="{B05A5F9E-0E0C-4B3B-A5A7-1C8619018A8A}" dt="2024-08-20T10:42:06.871" v="41" actId="47"/>
        <pc:sldMkLst>
          <pc:docMk/>
          <pc:sldMk cId="2573034537" sldId="2038"/>
        </pc:sldMkLst>
      </pc:sldChg>
      <pc:sldChg chg="modSp new mod">
        <pc:chgData name="Christoffer Østergaard Carstens" userId="5d542c86-40b2-4e4f-ab37-dc2fab4fc46a" providerId="ADAL" clId="{B05A5F9E-0E0C-4B3B-A5A7-1C8619018A8A}" dt="2024-08-20T10:51:02.861" v="388"/>
        <pc:sldMkLst>
          <pc:docMk/>
          <pc:sldMk cId="2608731304" sldId="2038"/>
        </pc:sldMkLst>
        <pc:spChg chg="mod">
          <ac:chgData name="Christoffer Østergaard Carstens" userId="5d542c86-40b2-4e4f-ab37-dc2fab4fc46a" providerId="ADAL" clId="{B05A5F9E-0E0C-4B3B-A5A7-1C8619018A8A}" dt="2024-08-20T10:50:12.939" v="228" actId="20577"/>
          <ac:spMkLst>
            <pc:docMk/>
            <pc:sldMk cId="2608731304" sldId="2038"/>
            <ac:spMk id="2" creationId="{1A3A9902-048F-516C-DDD2-288CDCB7178F}"/>
          </ac:spMkLst>
        </pc:spChg>
        <pc:spChg chg="mod">
          <ac:chgData name="Christoffer Østergaard Carstens" userId="5d542c86-40b2-4e4f-ab37-dc2fab4fc46a" providerId="ADAL" clId="{B05A5F9E-0E0C-4B3B-A5A7-1C8619018A8A}" dt="2024-08-20T10:51:02.861" v="388"/>
          <ac:spMkLst>
            <pc:docMk/>
            <pc:sldMk cId="2608731304" sldId="2038"/>
            <ac:spMk id="3" creationId="{1B37E5DC-DEE0-6A53-3B83-D079DD75BA01}"/>
          </ac:spMkLst>
        </pc:spChg>
      </pc:sldChg>
      <pc:sldChg chg="addSp modSp new mod setBg">
        <pc:chgData name="Christoffer Østergaard Carstens" userId="5d542c86-40b2-4e4f-ab37-dc2fab4fc46a" providerId="ADAL" clId="{B05A5F9E-0E0C-4B3B-A5A7-1C8619018A8A}" dt="2024-08-20T10:52:14.046" v="450" actId="20577"/>
        <pc:sldMkLst>
          <pc:docMk/>
          <pc:sldMk cId="271798299" sldId="2039"/>
        </pc:sldMkLst>
        <pc:spChg chg="mod">
          <ac:chgData name="Christoffer Østergaard Carstens" userId="5d542c86-40b2-4e4f-ab37-dc2fab4fc46a" providerId="ADAL" clId="{B05A5F9E-0E0C-4B3B-A5A7-1C8619018A8A}" dt="2024-08-20T10:51:49.632" v="433" actId="26606"/>
          <ac:spMkLst>
            <pc:docMk/>
            <pc:sldMk cId="271798299" sldId="2039"/>
            <ac:spMk id="2" creationId="{FC91723D-4BD3-06FC-F513-E41D2EC4242F}"/>
          </ac:spMkLst>
        </pc:spChg>
        <pc:spChg chg="mod">
          <ac:chgData name="Christoffer Østergaard Carstens" userId="5d542c86-40b2-4e4f-ab37-dc2fab4fc46a" providerId="ADAL" clId="{B05A5F9E-0E0C-4B3B-A5A7-1C8619018A8A}" dt="2024-08-20T10:52:14.046" v="450" actId="20577"/>
          <ac:spMkLst>
            <pc:docMk/>
            <pc:sldMk cId="271798299" sldId="2039"/>
            <ac:spMk id="3" creationId="{BBE0316D-7E0C-000A-BF2B-0014389C556B}"/>
          </ac:spMkLst>
        </pc:spChg>
        <pc:spChg chg="add">
          <ac:chgData name="Christoffer Østergaard Carstens" userId="5d542c86-40b2-4e4f-ab37-dc2fab4fc46a" providerId="ADAL" clId="{B05A5F9E-0E0C-4B3B-A5A7-1C8619018A8A}" dt="2024-08-20T10:51:49.632" v="433" actId="26606"/>
          <ac:spMkLst>
            <pc:docMk/>
            <pc:sldMk cId="271798299" sldId="2039"/>
            <ac:spMk id="9" creationId="{2B97F24A-32CE-4C1C-A50D-3016B394DCFB}"/>
          </ac:spMkLst>
        </pc:spChg>
        <pc:spChg chg="add">
          <ac:chgData name="Christoffer Østergaard Carstens" userId="5d542c86-40b2-4e4f-ab37-dc2fab4fc46a" providerId="ADAL" clId="{B05A5F9E-0E0C-4B3B-A5A7-1C8619018A8A}" dt="2024-08-20T10:51:49.632" v="433" actId="26606"/>
          <ac:spMkLst>
            <pc:docMk/>
            <pc:sldMk cId="271798299" sldId="2039"/>
            <ac:spMk id="11" creationId="{CD8B4F24-440B-49E9-B85D-733523DC064B}"/>
          </ac:spMkLst>
        </pc:spChg>
        <pc:picChg chg="add mod">
          <ac:chgData name="Christoffer Østergaard Carstens" userId="5d542c86-40b2-4e4f-ab37-dc2fab4fc46a" providerId="ADAL" clId="{B05A5F9E-0E0C-4B3B-A5A7-1C8619018A8A}" dt="2024-08-20T10:51:49.632" v="433" actId="26606"/>
          <ac:picMkLst>
            <pc:docMk/>
            <pc:sldMk cId="271798299" sldId="2039"/>
            <ac:picMk id="4" creationId="{777010B5-C815-C740-837F-4ED4781C93E2}"/>
          </ac:picMkLst>
        </pc:picChg>
      </pc:sldChg>
      <pc:sldChg chg="del">
        <pc:chgData name="Christoffer Østergaard Carstens" userId="5d542c86-40b2-4e4f-ab37-dc2fab4fc46a" providerId="ADAL" clId="{B05A5F9E-0E0C-4B3B-A5A7-1C8619018A8A}" dt="2024-08-20T10:42:06.724" v="40" actId="47"/>
        <pc:sldMkLst>
          <pc:docMk/>
          <pc:sldMk cId="3100098221" sldId="2039"/>
        </pc:sldMkLst>
      </pc:sldChg>
      <pc:sldChg chg="del">
        <pc:chgData name="Christoffer Østergaard Carstens" userId="5d542c86-40b2-4e4f-ab37-dc2fab4fc46a" providerId="ADAL" clId="{B05A5F9E-0E0C-4B3B-A5A7-1C8619018A8A}" dt="2024-08-20T10:42:06.602" v="39" actId="47"/>
        <pc:sldMkLst>
          <pc:docMk/>
          <pc:sldMk cId="1485411960" sldId="2040"/>
        </pc:sldMkLst>
      </pc:sldChg>
      <pc:sldChg chg="addSp modSp new mod setBg">
        <pc:chgData name="Christoffer Østergaard Carstens" userId="5d542c86-40b2-4e4f-ab37-dc2fab4fc46a" providerId="ADAL" clId="{B05A5F9E-0E0C-4B3B-A5A7-1C8619018A8A}" dt="2024-08-20T10:53:01.537" v="477" actId="26606"/>
        <pc:sldMkLst>
          <pc:docMk/>
          <pc:sldMk cId="3144519864" sldId="2040"/>
        </pc:sldMkLst>
        <pc:spChg chg="mod">
          <ac:chgData name="Christoffer Østergaard Carstens" userId="5d542c86-40b2-4e4f-ab37-dc2fab4fc46a" providerId="ADAL" clId="{B05A5F9E-0E0C-4B3B-A5A7-1C8619018A8A}" dt="2024-08-20T10:53:01.537" v="477" actId="26606"/>
          <ac:spMkLst>
            <pc:docMk/>
            <pc:sldMk cId="3144519864" sldId="2040"/>
            <ac:spMk id="2" creationId="{C5B31DC3-B7E3-0FBA-DB7A-7A3A7E6B0B33}"/>
          </ac:spMkLst>
        </pc:spChg>
        <pc:spChg chg="mod">
          <ac:chgData name="Christoffer Østergaard Carstens" userId="5d542c86-40b2-4e4f-ab37-dc2fab4fc46a" providerId="ADAL" clId="{B05A5F9E-0E0C-4B3B-A5A7-1C8619018A8A}" dt="2024-08-20T10:53:01.537" v="477" actId="26606"/>
          <ac:spMkLst>
            <pc:docMk/>
            <pc:sldMk cId="3144519864" sldId="2040"/>
            <ac:spMk id="3" creationId="{6BCAB69C-F9C5-67D1-8967-2C5BA2349347}"/>
          </ac:spMkLst>
        </pc:spChg>
        <pc:spChg chg="add">
          <ac:chgData name="Christoffer Østergaard Carstens" userId="5d542c86-40b2-4e4f-ab37-dc2fab4fc46a" providerId="ADAL" clId="{B05A5F9E-0E0C-4B3B-A5A7-1C8619018A8A}" dt="2024-08-20T10:53:01.537" v="477" actId="26606"/>
          <ac:spMkLst>
            <pc:docMk/>
            <pc:sldMk cId="3144519864" sldId="2040"/>
            <ac:spMk id="9" creationId="{2B97F24A-32CE-4C1C-A50D-3016B394DCFB}"/>
          </ac:spMkLst>
        </pc:spChg>
        <pc:spChg chg="add">
          <ac:chgData name="Christoffer Østergaard Carstens" userId="5d542c86-40b2-4e4f-ab37-dc2fab4fc46a" providerId="ADAL" clId="{B05A5F9E-0E0C-4B3B-A5A7-1C8619018A8A}" dt="2024-08-20T10:53:01.537" v="477" actId="26606"/>
          <ac:spMkLst>
            <pc:docMk/>
            <pc:sldMk cId="3144519864" sldId="2040"/>
            <ac:spMk id="11" creationId="{6357EC4F-235E-4222-A36F-C7878ACE37F2}"/>
          </ac:spMkLst>
        </pc:spChg>
        <pc:picChg chg="add mod">
          <ac:chgData name="Christoffer Østergaard Carstens" userId="5d542c86-40b2-4e4f-ab37-dc2fab4fc46a" providerId="ADAL" clId="{B05A5F9E-0E0C-4B3B-A5A7-1C8619018A8A}" dt="2024-08-20T10:53:01.537" v="477" actId="26606"/>
          <ac:picMkLst>
            <pc:docMk/>
            <pc:sldMk cId="3144519864" sldId="2040"/>
            <ac:picMk id="4" creationId="{ACFCAFB8-B1A6-27C1-A7DE-47AABEDDB504}"/>
          </ac:picMkLst>
        </pc:picChg>
      </pc:sldChg>
      <pc:sldChg chg="del">
        <pc:chgData name="Christoffer Østergaard Carstens" userId="5d542c86-40b2-4e4f-ab37-dc2fab4fc46a" providerId="ADAL" clId="{B05A5F9E-0E0C-4B3B-A5A7-1C8619018A8A}" dt="2024-08-20T10:42:06.470" v="38" actId="47"/>
        <pc:sldMkLst>
          <pc:docMk/>
          <pc:sldMk cId="252583886" sldId="2041"/>
        </pc:sldMkLst>
      </pc:sldChg>
      <pc:sldChg chg="addSp delSp modSp new mod">
        <pc:chgData name="Christoffer Østergaard Carstens" userId="5d542c86-40b2-4e4f-ab37-dc2fab4fc46a" providerId="ADAL" clId="{B05A5F9E-0E0C-4B3B-A5A7-1C8619018A8A}" dt="2024-08-20T11:20:59.544" v="1563" actId="20577"/>
        <pc:sldMkLst>
          <pc:docMk/>
          <pc:sldMk cId="1368566970" sldId="2041"/>
        </pc:sldMkLst>
        <pc:spChg chg="add del mod">
          <ac:chgData name="Christoffer Østergaard Carstens" userId="5d542c86-40b2-4e4f-ab37-dc2fab4fc46a" providerId="ADAL" clId="{B05A5F9E-0E0C-4B3B-A5A7-1C8619018A8A}" dt="2024-08-20T10:56:23.675" v="545" actId="20577"/>
          <ac:spMkLst>
            <pc:docMk/>
            <pc:sldMk cId="1368566970" sldId="2041"/>
            <ac:spMk id="2" creationId="{E43BAC05-BC63-77F1-710E-B9D893A8C578}"/>
          </ac:spMkLst>
        </pc:spChg>
        <pc:spChg chg="mod">
          <ac:chgData name="Christoffer Østergaard Carstens" userId="5d542c86-40b2-4e4f-ab37-dc2fab4fc46a" providerId="ADAL" clId="{B05A5F9E-0E0C-4B3B-A5A7-1C8619018A8A}" dt="2024-08-20T11:20:59.544" v="1563" actId="20577"/>
          <ac:spMkLst>
            <pc:docMk/>
            <pc:sldMk cId="1368566970" sldId="2041"/>
            <ac:spMk id="3" creationId="{A34ABF8D-9E89-A493-A359-0B824C0C8FDD}"/>
          </ac:spMkLst>
        </pc:spChg>
        <pc:spChg chg="add mod">
          <ac:chgData name="Christoffer Østergaard Carstens" userId="5d542c86-40b2-4e4f-ab37-dc2fab4fc46a" providerId="ADAL" clId="{B05A5F9E-0E0C-4B3B-A5A7-1C8619018A8A}" dt="2024-08-20T10:55:18.785" v="489"/>
          <ac:spMkLst>
            <pc:docMk/>
            <pc:sldMk cId="1368566970" sldId="2041"/>
            <ac:spMk id="4" creationId="{F82D6D10-EBDE-98A9-A049-419B60B507DD}"/>
          </ac:spMkLst>
        </pc:spChg>
      </pc:sldChg>
      <pc:sldChg chg="modSp new mod">
        <pc:chgData name="Christoffer Østergaard Carstens" userId="5d542c86-40b2-4e4f-ab37-dc2fab4fc46a" providerId="ADAL" clId="{B05A5F9E-0E0C-4B3B-A5A7-1C8619018A8A}" dt="2024-08-20T11:20:47.943" v="1559" actId="20577"/>
        <pc:sldMkLst>
          <pc:docMk/>
          <pc:sldMk cId="694099973" sldId="2042"/>
        </pc:sldMkLst>
        <pc:spChg chg="mod">
          <ac:chgData name="Christoffer Østergaard Carstens" userId="5d542c86-40b2-4e4f-ab37-dc2fab4fc46a" providerId="ADAL" clId="{B05A5F9E-0E0C-4B3B-A5A7-1C8619018A8A}" dt="2024-08-20T11:03:39.616" v="659" actId="20577"/>
          <ac:spMkLst>
            <pc:docMk/>
            <pc:sldMk cId="694099973" sldId="2042"/>
            <ac:spMk id="2" creationId="{EBC87963-2D9A-5A17-13FD-9DBBF1CC72BC}"/>
          </ac:spMkLst>
        </pc:spChg>
        <pc:spChg chg="mod">
          <ac:chgData name="Christoffer Østergaard Carstens" userId="5d542c86-40b2-4e4f-ab37-dc2fab4fc46a" providerId="ADAL" clId="{B05A5F9E-0E0C-4B3B-A5A7-1C8619018A8A}" dt="2024-08-20T11:20:47.943" v="1559" actId="20577"/>
          <ac:spMkLst>
            <pc:docMk/>
            <pc:sldMk cId="694099973" sldId="2042"/>
            <ac:spMk id="3" creationId="{8D9E6B87-CAB1-236E-FFE9-298382E7D0AF}"/>
          </ac:spMkLst>
        </pc:spChg>
      </pc:sldChg>
      <pc:sldChg chg="del">
        <pc:chgData name="Christoffer Østergaard Carstens" userId="5d542c86-40b2-4e4f-ab37-dc2fab4fc46a" providerId="ADAL" clId="{B05A5F9E-0E0C-4B3B-A5A7-1C8619018A8A}" dt="2024-08-20T10:42:06.339" v="37" actId="47"/>
        <pc:sldMkLst>
          <pc:docMk/>
          <pc:sldMk cId="1774919332" sldId="2042"/>
        </pc:sldMkLst>
      </pc:sldChg>
      <pc:sldChg chg="modSp new mod">
        <pc:chgData name="Christoffer Østergaard Carstens" userId="5d542c86-40b2-4e4f-ab37-dc2fab4fc46a" providerId="ADAL" clId="{B05A5F9E-0E0C-4B3B-A5A7-1C8619018A8A}" dt="2024-08-20T11:06:16.390" v="1071" actId="20577"/>
        <pc:sldMkLst>
          <pc:docMk/>
          <pc:sldMk cId="1859536048" sldId="2043"/>
        </pc:sldMkLst>
        <pc:spChg chg="mod">
          <ac:chgData name="Christoffer Østergaard Carstens" userId="5d542c86-40b2-4e4f-ab37-dc2fab4fc46a" providerId="ADAL" clId="{B05A5F9E-0E0C-4B3B-A5A7-1C8619018A8A}" dt="2024-08-20T11:04:20.770" v="854" actId="20577"/>
          <ac:spMkLst>
            <pc:docMk/>
            <pc:sldMk cId="1859536048" sldId="2043"/>
            <ac:spMk id="2" creationId="{74643533-AE7A-2403-3032-804311FB6631}"/>
          </ac:spMkLst>
        </pc:spChg>
        <pc:spChg chg="mod">
          <ac:chgData name="Christoffer Østergaard Carstens" userId="5d542c86-40b2-4e4f-ab37-dc2fab4fc46a" providerId="ADAL" clId="{B05A5F9E-0E0C-4B3B-A5A7-1C8619018A8A}" dt="2024-08-20T11:06:16.390" v="1071" actId="20577"/>
          <ac:spMkLst>
            <pc:docMk/>
            <pc:sldMk cId="1859536048" sldId="2043"/>
            <ac:spMk id="3" creationId="{A59F2570-CF02-6113-A7D4-1E2FA9B2D288}"/>
          </ac:spMkLst>
        </pc:spChg>
      </pc:sldChg>
      <pc:sldChg chg="del">
        <pc:chgData name="Christoffer Østergaard Carstens" userId="5d542c86-40b2-4e4f-ab37-dc2fab4fc46a" providerId="ADAL" clId="{B05A5F9E-0E0C-4B3B-A5A7-1C8619018A8A}" dt="2024-08-20T10:42:06.185" v="36" actId="47"/>
        <pc:sldMkLst>
          <pc:docMk/>
          <pc:sldMk cId="4014779469" sldId="2043"/>
        </pc:sldMkLst>
      </pc:sldChg>
      <pc:sldChg chg="modSp new mod">
        <pc:chgData name="Christoffer Østergaard Carstens" userId="5d542c86-40b2-4e4f-ab37-dc2fab4fc46a" providerId="ADAL" clId="{B05A5F9E-0E0C-4B3B-A5A7-1C8619018A8A}" dt="2024-08-20T11:08:07.376" v="1104" actId="20577"/>
        <pc:sldMkLst>
          <pc:docMk/>
          <pc:sldMk cId="334816980" sldId="2044"/>
        </pc:sldMkLst>
        <pc:spChg chg="mod">
          <ac:chgData name="Christoffer Østergaard Carstens" userId="5d542c86-40b2-4e4f-ab37-dc2fab4fc46a" providerId="ADAL" clId="{B05A5F9E-0E0C-4B3B-A5A7-1C8619018A8A}" dt="2024-08-20T11:06:46.965" v="1092" actId="20577"/>
          <ac:spMkLst>
            <pc:docMk/>
            <pc:sldMk cId="334816980" sldId="2044"/>
            <ac:spMk id="2" creationId="{D54941B4-F999-F5CB-D784-F9D18568C3F7}"/>
          </ac:spMkLst>
        </pc:spChg>
        <pc:spChg chg="mod">
          <ac:chgData name="Christoffer Østergaard Carstens" userId="5d542c86-40b2-4e4f-ab37-dc2fab4fc46a" providerId="ADAL" clId="{B05A5F9E-0E0C-4B3B-A5A7-1C8619018A8A}" dt="2024-08-20T11:08:07.376" v="1104" actId="20577"/>
          <ac:spMkLst>
            <pc:docMk/>
            <pc:sldMk cId="334816980" sldId="2044"/>
            <ac:spMk id="3" creationId="{49B1C3EE-1C00-294F-A779-4EFF30BE1167}"/>
          </ac:spMkLst>
        </pc:spChg>
      </pc:sldChg>
      <pc:sldChg chg="del">
        <pc:chgData name="Christoffer Østergaard Carstens" userId="5d542c86-40b2-4e4f-ab37-dc2fab4fc46a" providerId="ADAL" clId="{B05A5F9E-0E0C-4B3B-A5A7-1C8619018A8A}" dt="2024-08-20T10:42:06.038" v="35" actId="47"/>
        <pc:sldMkLst>
          <pc:docMk/>
          <pc:sldMk cId="4061993524" sldId="2044"/>
        </pc:sldMkLst>
      </pc:sldChg>
      <pc:sldChg chg="del">
        <pc:chgData name="Christoffer Østergaard Carstens" userId="5d542c86-40b2-4e4f-ab37-dc2fab4fc46a" providerId="ADAL" clId="{B05A5F9E-0E0C-4B3B-A5A7-1C8619018A8A}" dt="2024-08-20T10:42:05.884" v="34" actId="47"/>
        <pc:sldMkLst>
          <pc:docMk/>
          <pc:sldMk cId="600239302" sldId="2045"/>
        </pc:sldMkLst>
      </pc:sldChg>
      <pc:sldChg chg="modSp new mod">
        <pc:chgData name="Christoffer Østergaard Carstens" userId="5d542c86-40b2-4e4f-ab37-dc2fab4fc46a" providerId="ADAL" clId="{B05A5F9E-0E0C-4B3B-A5A7-1C8619018A8A}" dt="2024-08-20T11:08:16.186" v="1112" actId="20577"/>
        <pc:sldMkLst>
          <pc:docMk/>
          <pc:sldMk cId="3440976717" sldId="2045"/>
        </pc:sldMkLst>
        <pc:spChg chg="mod">
          <ac:chgData name="Christoffer Østergaard Carstens" userId="5d542c86-40b2-4e4f-ab37-dc2fab4fc46a" providerId="ADAL" clId="{B05A5F9E-0E0C-4B3B-A5A7-1C8619018A8A}" dt="2024-08-20T11:08:16.186" v="1112" actId="20577"/>
          <ac:spMkLst>
            <pc:docMk/>
            <pc:sldMk cId="3440976717" sldId="2045"/>
            <ac:spMk id="2" creationId="{581E3F4B-75B8-EA51-1085-9466A5158016}"/>
          </ac:spMkLst>
        </pc:spChg>
      </pc:sldChg>
      <pc:sldChg chg="modSp add del mod">
        <pc:chgData name="Christoffer Østergaard Carstens" userId="5d542c86-40b2-4e4f-ab37-dc2fab4fc46a" providerId="ADAL" clId="{B05A5F9E-0E0C-4B3B-A5A7-1C8619018A8A}" dt="2024-08-20T11:15:30.160" v="1277" actId="47"/>
        <pc:sldMkLst>
          <pc:docMk/>
          <pc:sldMk cId="1337705855" sldId="2046"/>
        </pc:sldMkLst>
        <pc:spChg chg="mod">
          <ac:chgData name="Christoffer Østergaard Carstens" userId="5d542c86-40b2-4e4f-ab37-dc2fab4fc46a" providerId="ADAL" clId="{B05A5F9E-0E0C-4B3B-A5A7-1C8619018A8A}" dt="2024-08-20T11:13:18.623" v="1155" actId="20577"/>
          <ac:spMkLst>
            <pc:docMk/>
            <pc:sldMk cId="1337705855" sldId="2046"/>
            <ac:spMk id="2" creationId="{7ABB2230-4324-660B-2534-EBB312AFEADC}"/>
          </ac:spMkLst>
        </pc:spChg>
        <pc:spChg chg="mod">
          <ac:chgData name="Christoffer Østergaard Carstens" userId="5d542c86-40b2-4e4f-ab37-dc2fab4fc46a" providerId="ADAL" clId="{B05A5F9E-0E0C-4B3B-A5A7-1C8619018A8A}" dt="2024-08-20T11:15:08.290" v="1275" actId="20577"/>
          <ac:spMkLst>
            <pc:docMk/>
            <pc:sldMk cId="1337705855" sldId="2046"/>
            <ac:spMk id="3" creationId="{E0F32FB8-B53B-10AB-912C-19A30EA34015}"/>
          </ac:spMkLst>
        </pc:spChg>
      </pc:sldChg>
      <pc:sldChg chg="del">
        <pc:chgData name="Christoffer Østergaard Carstens" userId="5d542c86-40b2-4e4f-ab37-dc2fab4fc46a" providerId="ADAL" clId="{B05A5F9E-0E0C-4B3B-A5A7-1C8619018A8A}" dt="2024-08-20T10:42:07.340" v="42" actId="47"/>
        <pc:sldMkLst>
          <pc:docMk/>
          <pc:sldMk cId="3761329006" sldId="2046"/>
        </pc:sldMkLst>
      </pc:sldChg>
      <pc:sldChg chg="modSp new mod">
        <pc:chgData name="Christoffer Østergaard Carstens" userId="5d542c86-40b2-4e4f-ab37-dc2fab4fc46a" providerId="ADAL" clId="{B05A5F9E-0E0C-4B3B-A5A7-1C8619018A8A}" dt="2024-08-20T11:22:41.366" v="1586" actId="20577"/>
        <pc:sldMkLst>
          <pc:docMk/>
          <pc:sldMk cId="3880995344" sldId="2046"/>
        </pc:sldMkLst>
        <pc:spChg chg="mod">
          <ac:chgData name="Christoffer Østergaard Carstens" userId="5d542c86-40b2-4e4f-ab37-dc2fab4fc46a" providerId="ADAL" clId="{B05A5F9E-0E0C-4B3B-A5A7-1C8619018A8A}" dt="2024-08-20T11:22:28.846" v="1584" actId="20577"/>
          <ac:spMkLst>
            <pc:docMk/>
            <pc:sldMk cId="3880995344" sldId="2046"/>
            <ac:spMk id="2" creationId="{78F8D6BC-3BCF-FED3-E011-69F7F53E0924}"/>
          </ac:spMkLst>
        </pc:spChg>
        <pc:spChg chg="mod">
          <ac:chgData name="Christoffer Østergaard Carstens" userId="5d542c86-40b2-4e4f-ab37-dc2fab4fc46a" providerId="ADAL" clId="{B05A5F9E-0E0C-4B3B-A5A7-1C8619018A8A}" dt="2024-08-20T11:22:41.366" v="1586" actId="20577"/>
          <ac:spMkLst>
            <pc:docMk/>
            <pc:sldMk cId="3880995344" sldId="2046"/>
            <ac:spMk id="3" creationId="{0AFD1F61-C705-1706-CFAC-56942AEA941E}"/>
          </ac:spMkLst>
        </pc:spChg>
      </pc:sldChg>
      <pc:sldChg chg="del">
        <pc:chgData name="Christoffer Østergaard Carstens" userId="5d542c86-40b2-4e4f-ab37-dc2fab4fc46a" providerId="ADAL" clId="{B05A5F9E-0E0C-4B3B-A5A7-1C8619018A8A}" dt="2024-08-20T10:41:51.411" v="23" actId="47"/>
        <pc:sldMkLst>
          <pc:docMk/>
          <pc:sldMk cId="2544607406" sldId="2047"/>
        </pc:sldMkLst>
      </pc:sldChg>
      <pc:sldChg chg="addSp modSp new mod">
        <pc:chgData name="Christoffer Østergaard Carstens" userId="5d542c86-40b2-4e4f-ab37-dc2fab4fc46a" providerId="ADAL" clId="{B05A5F9E-0E0C-4B3B-A5A7-1C8619018A8A}" dt="2024-08-20T11:24:28.434" v="1594" actId="1076"/>
        <pc:sldMkLst>
          <pc:docMk/>
          <pc:sldMk cId="4108859225" sldId="2047"/>
        </pc:sldMkLst>
        <pc:picChg chg="add mod">
          <ac:chgData name="Christoffer Østergaard Carstens" userId="5d542c86-40b2-4e4f-ab37-dc2fab4fc46a" providerId="ADAL" clId="{B05A5F9E-0E0C-4B3B-A5A7-1C8619018A8A}" dt="2024-08-20T11:24:28.434" v="1594" actId="1076"/>
          <ac:picMkLst>
            <pc:docMk/>
            <pc:sldMk cId="4108859225" sldId="2047"/>
            <ac:picMk id="5" creationId="{B3EF1F62-9DC8-098D-CFEA-C7A213E217AF}"/>
          </ac:picMkLst>
        </pc:picChg>
      </pc:sldChg>
      <pc:sldChg chg="addSp delSp modSp new mod">
        <pc:chgData name="Christoffer Østergaard Carstens" userId="5d542c86-40b2-4e4f-ab37-dc2fab4fc46a" providerId="ADAL" clId="{B05A5F9E-0E0C-4B3B-A5A7-1C8619018A8A}" dt="2024-08-20T11:25:01.727" v="1600" actId="478"/>
        <pc:sldMkLst>
          <pc:docMk/>
          <pc:sldMk cId="77062617" sldId="2048"/>
        </pc:sldMkLst>
        <pc:spChg chg="del">
          <ac:chgData name="Christoffer Østergaard Carstens" userId="5d542c86-40b2-4e4f-ab37-dc2fab4fc46a" providerId="ADAL" clId="{B05A5F9E-0E0C-4B3B-A5A7-1C8619018A8A}" dt="2024-08-20T11:25:01.727" v="1600" actId="478"/>
          <ac:spMkLst>
            <pc:docMk/>
            <pc:sldMk cId="77062617" sldId="2048"/>
            <ac:spMk id="2" creationId="{2BCF3736-4F96-9E0C-2CA4-8F0713209049}"/>
          </ac:spMkLst>
        </pc:spChg>
        <pc:picChg chg="add mod">
          <ac:chgData name="Christoffer Østergaard Carstens" userId="5d542c86-40b2-4e4f-ab37-dc2fab4fc46a" providerId="ADAL" clId="{B05A5F9E-0E0C-4B3B-A5A7-1C8619018A8A}" dt="2024-08-20T11:25:00.096" v="1599" actId="1076"/>
          <ac:picMkLst>
            <pc:docMk/>
            <pc:sldMk cId="77062617" sldId="2048"/>
            <ac:picMk id="5" creationId="{1E38C171-BB0C-FD77-77A8-BB4011E8CA8A}"/>
          </ac:picMkLst>
        </pc:picChg>
      </pc:sldChg>
    </pc:docChg>
  </pc:docChgLst>
  <pc:docChgLst>
    <pc:chgData name="Christoffer Østergaard Carstens" userId="5d542c86-40b2-4e4f-ab37-dc2fab4fc46a" providerId="ADAL" clId="{61E6B7CE-B6C9-4909-BC02-F059E31AD1F4}"/>
    <pc:docChg chg="undo custSel addSld delSld modSld sldOrd">
      <pc:chgData name="Christoffer Østergaard Carstens" userId="5d542c86-40b2-4e4f-ab37-dc2fab4fc46a" providerId="ADAL" clId="{61E6B7CE-B6C9-4909-BC02-F059E31AD1F4}" dt="2022-08-11T10:38:54.746" v="803" actId="20577"/>
      <pc:docMkLst>
        <pc:docMk/>
      </pc:docMkLst>
      <pc:sldChg chg="del">
        <pc:chgData name="Christoffer Østergaard Carstens" userId="5d542c86-40b2-4e4f-ab37-dc2fab4fc46a" providerId="ADAL" clId="{61E6B7CE-B6C9-4909-BC02-F059E31AD1F4}" dt="2022-08-11T10:37:00.166" v="548" actId="47"/>
        <pc:sldMkLst>
          <pc:docMk/>
          <pc:sldMk cId="995137511" sldId="265"/>
        </pc:sldMkLst>
      </pc:sldChg>
      <pc:sldChg chg="addSp delSp modSp mod">
        <pc:chgData name="Christoffer Østergaard Carstens" userId="5d542c86-40b2-4e4f-ab37-dc2fab4fc46a" providerId="ADAL" clId="{61E6B7CE-B6C9-4909-BC02-F059E31AD1F4}" dt="2022-08-11T10:38:54.746" v="803" actId="20577"/>
        <pc:sldMkLst>
          <pc:docMk/>
          <pc:sldMk cId="2927974430" sldId="266"/>
        </pc:sldMkLst>
        <pc:spChg chg="mod">
          <ac:chgData name="Christoffer Østergaard Carstens" userId="5d542c86-40b2-4e4f-ab37-dc2fab4fc46a" providerId="ADAL" clId="{61E6B7CE-B6C9-4909-BC02-F059E31AD1F4}" dt="2022-08-03T08:56:35.537" v="179" actId="20577"/>
          <ac:spMkLst>
            <pc:docMk/>
            <pc:sldMk cId="2927974430" sldId="266"/>
            <ac:spMk id="2" creationId="{BCA2BC6D-2687-43D1-80FD-3E4BF1DB645A}"/>
          </ac:spMkLst>
        </pc:spChg>
        <pc:spChg chg="del">
          <ac:chgData name="Christoffer Østergaard Carstens" userId="5d542c86-40b2-4e4f-ab37-dc2fab4fc46a" providerId="ADAL" clId="{61E6B7CE-B6C9-4909-BC02-F059E31AD1F4}" dt="2022-08-03T08:54:13.319" v="6" actId="3680"/>
          <ac:spMkLst>
            <pc:docMk/>
            <pc:sldMk cId="2927974430" sldId="266"/>
            <ac:spMk id="3" creationId="{C3622BF3-EAAE-4119-8B22-59780EC10123}"/>
          </ac:spMkLst>
        </pc:spChg>
        <pc:spChg chg="add mod">
          <ac:chgData name="Christoffer Østergaard Carstens" userId="5d542c86-40b2-4e4f-ab37-dc2fab4fc46a" providerId="ADAL" clId="{61E6B7CE-B6C9-4909-BC02-F059E31AD1F4}" dt="2022-08-03T08:59:38.385" v="479" actId="20577"/>
          <ac:spMkLst>
            <pc:docMk/>
            <pc:sldMk cId="2927974430" sldId="266"/>
            <ac:spMk id="7" creationId="{BCF50435-2BAF-4FEF-8AF9-805B8897E268}"/>
          </ac:spMkLst>
        </pc:spChg>
        <pc:graphicFrameChg chg="add mod ord modGraphic">
          <ac:chgData name="Christoffer Østergaard Carstens" userId="5d542c86-40b2-4e4f-ab37-dc2fab4fc46a" providerId="ADAL" clId="{61E6B7CE-B6C9-4909-BC02-F059E31AD1F4}" dt="2022-08-11T10:38:54.746" v="803" actId="20577"/>
          <ac:graphicFrameMkLst>
            <pc:docMk/>
            <pc:sldMk cId="2927974430" sldId="266"/>
            <ac:graphicFrameMk id="4" creationId="{F5E19A15-BD62-4A19-9598-25FD9154318A}"/>
          </ac:graphicFrameMkLst>
        </pc:graphicFrameChg>
        <pc:picChg chg="add del mod">
          <ac:chgData name="Christoffer Østergaard Carstens" userId="5d542c86-40b2-4e4f-ab37-dc2fab4fc46a" providerId="ADAL" clId="{61E6B7CE-B6C9-4909-BC02-F059E31AD1F4}" dt="2022-08-03T08:57:19.503" v="222" actId="478"/>
          <ac:picMkLst>
            <pc:docMk/>
            <pc:sldMk cId="2927974430" sldId="266"/>
            <ac:picMk id="6" creationId="{56E3B558-C020-49BA-9CDD-9248CF836B0B}"/>
          </ac:picMkLst>
        </pc:picChg>
      </pc:sldChg>
      <pc:sldChg chg="modSp new mod">
        <pc:chgData name="Christoffer Østergaard Carstens" userId="5d542c86-40b2-4e4f-ab37-dc2fab4fc46a" providerId="ADAL" clId="{61E6B7CE-B6C9-4909-BC02-F059E31AD1F4}" dt="2022-08-03T09:12:59.485" v="537" actId="20577"/>
        <pc:sldMkLst>
          <pc:docMk/>
          <pc:sldMk cId="3754195660" sldId="267"/>
        </pc:sldMkLst>
        <pc:spChg chg="mod">
          <ac:chgData name="Christoffer Østergaard Carstens" userId="5d542c86-40b2-4e4f-ab37-dc2fab4fc46a" providerId="ADAL" clId="{61E6B7CE-B6C9-4909-BC02-F059E31AD1F4}" dt="2022-08-03T09:12:59.485" v="537" actId="20577"/>
          <ac:spMkLst>
            <pc:docMk/>
            <pc:sldMk cId="3754195660" sldId="267"/>
            <ac:spMk id="2" creationId="{26C22016-384B-4AC9-BC1A-C4698D5690CD}"/>
          </ac:spMkLst>
        </pc:spChg>
        <pc:spChg chg="mod">
          <ac:chgData name="Christoffer Østergaard Carstens" userId="5d542c86-40b2-4e4f-ab37-dc2fab4fc46a" providerId="ADAL" clId="{61E6B7CE-B6C9-4909-BC02-F059E31AD1F4}" dt="2022-08-03T09:12:43.313" v="512" actId="27636"/>
          <ac:spMkLst>
            <pc:docMk/>
            <pc:sldMk cId="3754195660" sldId="267"/>
            <ac:spMk id="3" creationId="{75948B1C-1EF2-44B9-B12B-FFD54500DC2E}"/>
          </ac:spMkLst>
        </pc:spChg>
      </pc:sldChg>
      <pc:sldChg chg="modSp new mod ord">
        <pc:chgData name="Christoffer Østergaard Carstens" userId="5d542c86-40b2-4e4f-ab37-dc2fab4fc46a" providerId="ADAL" clId="{61E6B7CE-B6C9-4909-BC02-F059E31AD1F4}" dt="2022-08-03T09:13:15.777" v="547"/>
        <pc:sldMkLst>
          <pc:docMk/>
          <pc:sldMk cId="412677460" sldId="268"/>
        </pc:sldMkLst>
        <pc:spChg chg="mod">
          <ac:chgData name="Christoffer Østergaard Carstens" userId="5d542c86-40b2-4e4f-ab37-dc2fab4fc46a" providerId="ADAL" clId="{61E6B7CE-B6C9-4909-BC02-F059E31AD1F4}" dt="2022-08-03T09:13:13.941" v="545" actId="20577"/>
          <ac:spMkLst>
            <pc:docMk/>
            <pc:sldMk cId="412677460" sldId="268"/>
            <ac:spMk id="2" creationId="{FE33B3BC-9C54-4C21-BC0D-91ECCD42DF72}"/>
          </ac:spMkLst>
        </pc:spChg>
        <pc:spChg chg="mod">
          <ac:chgData name="Christoffer Østergaard Carstens" userId="5d542c86-40b2-4e4f-ab37-dc2fab4fc46a" providerId="ADAL" clId="{61E6B7CE-B6C9-4909-BC02-F059E31AD1F4}" dt="2022-08-03T09:13:10.783" v="539"/>
          <ac:spMkLst>
            <pc:docMk/>
            <pc:sldMk cId="412677460" sldId="268"/>
            <ac:spMk id="3" creationId="{E1DAA256-0CCC-427B-ADD4-D9DC4AA2A75F}"/>
          </ac:spMkLst>
        </pc:spChg>
      </pc:sldChg>
      <pc:sldChg chg="modSp new mod">
        <pc:chgData name="Christoffer Østergaard Carstens" userId="5d542c86-40b2-4e4f-ab37-dc2fab4fc46a" providerId="ADAL" clId="{61E6B7CE-B6C9-4909-BC02-F059E31AD1F4}" dt="2022-08-11T10:38:17.113" v="782" actId="20577"/>
        <pc:sldMkLst>
          <pc:docMk/>
          <pc:sldMk cId="1258072497" sldId="269"/>
        </pc:sldMkLst>
        <pc:spChg chg="mod">
          <ac:chgData name="Christoffer Østergaard Carstens" userId="5d542c86-40b2-4e4f-ab37-dc2fab4fc46a" providerId="ADAL" clId="{61E6B7CE-B6C9-4909-BC02-F059E31AD1F4}" dt="2022-08-11T10:37:06.536" v="577" actId="20577"/>
          <ac:spMkLst>
            <pc:docMk/>
            <pc:sldMk cId="1258072497" sldId="269"/>
            <ac:spMk id="2" creationId="{B19CC2EE-B9C2-4485-938E-FF968029DF97}"/>
          </ac:spMkLst>
        </pc:spChg>
        <pc:spChg chg="mod">
          <ac:chgData name="Christoffer Østergaard Carstens" userId="5d542c86-40b2-4e4f-ab37-dc2fab4fc46a" providerId="ADAL" clId="{61E6B7CE-B6C9-4909-BC02-F059E31AD1F4}" dt="2022-08-11T10:38:17.113" v="782" actId="20577"/>
          <ac:spMkLst>
            <pc:docMk/>
            <pc:sldMk cId="1258072497" sldId="269"/>
            <ac:spMk id="3" creationId="{0E58B3DB-5B08-4EAF-A3A0-1BF3840CF333}"/>
          </ac:spMkLst>
        </pc:spChg>
      </pc:sldChg>
    </pc:docChg>
  </pc:docChgLst>
  <pc:docChgLst>
    <pc:chgData name="Christoffer Østergaard Carstens" userId="5d542c86-40b2-4e4f-ab37-dc2fab4fc46a" providerId="ADAL" clId="{C7A07AEE-71C9-4DBC-9B0F-F96BB138D6E7}"/>
    <pc:docChg chg="undo redo custSel addSld delSld modSld">
      <pc:chgData name="Christoffer Østergaard Carstens" userId="5d542c86-40b2-4e4f-ab37-dc2fab4fc46a" providerId="ADAL" clId="{C7A07AEE-71C9-4DBC-9B0F-F96BB138D6E7}" dt="2024-09-23T12:15:10.124" v="573" actId="47"/>
      <pc:docMkLst>
        <pc:docMk/>
      </pc:docMkLst>
      <pc:sldChg chg="addSp delSp modSp add del mod setBg delDesignElem">
        <pc:chgData name="Christoffer Østergaard Carstens" userId="5d542c86-40b2-4e4f-ab37-dc2fab4fc46a" providerId="ADAL" clId="{C7A07AEE-71C9-4DBC-9B0F-F96BB138D6E7}" dt="2024-09-23T11:42:40.663" v="145" actId="47"/>
        <pc:sldMkLst>
          <pc:docMk/>
          <pc:sldMk cId="2088511250" sldId="261"/>
        </pc:sldMkLst>
        <pc:spChg chg="del mod">
          <ac:chgData name="Christoffer Østergaard Carstens" userId="5d542c86-40b2-4e4f-ab37-dc2fab4fc46a" providerId="ADAL" clId="{C7A07AEE-71C9-4DBC-9B0F-F96BB138D6E7}" dt="2024-09-23T11:42:16.776" v="136" actId="478"/>
          <ac:spMkLst>
            <pc:docMk/>
            <pc:sldMk cId="2088511250" sldId="261"/>
            <ac:spMk id="2" creationId="{79390E8A-6A51-3ACE-E7B9-BEFBF3C84DD3}"/>
          </ac:spMkLst>
        </pc:spChg>
        <pc:spChg chg="mod">
          <ac:chgData name="Christoffer Østergaard Carstens" userId="5d542c86-40b2-4e4f-ab37-dc2fab4fc46a" providerId="ADAL" clId="{C7A07AEE-71C9-4DBC-9B0F-F96BB138D6E7}" dt="2024-09-23T11:42:04.596" v="133" actId="26606"/>
          <ac:spMkLst>
            <pc:docMk/>
            <pc:sldMk cId="2088511250" sldId="261"/>
            <ac:spMk id="3" creationId="{E6853ABE-96CE-4384-1D21-6B2ACC015AAA}"/>
          </ac:spMkLst>
        </pc:spChg>
        <pc:spChg chg="add del">
          <ac:chgData name="Christoffer Østergaard Carstens" userId="5d542c86-40b2-4e4f-ab37-dc2fab4fc46a" providerId="ADAL" clId="{C7A07AEE-71C9-4DBC-9B0F-F96BB138D6E7}" dt="2024-09-23T11:42:04.565" v="132" actId="26606"/>
          <ac:spMkLst>
            <pc:docMk/>
            <pc:sldMk cId="2088511250" sldId="261"/>
            <ac:spMk id="9" creationId="{0671A8AE-40A1-4631-A6B8-581AFF065482}"/>
          </ac:spMkLst>
        </pc:spChg>
        <pc:spChg chg="add del">
          <ac:chgData name="Christoffer Østergaard Carstens" userId="5d542c86-40b2-4e4f-ab37-dc2fab4fc46a" providerId="ADAL" clId="{C7A07AEE-71C9-4DBC-9B0F-F96BB138D6E7}" dt="2024-09-23T11:42:04.565" v="132" actId="26606"/>
          <ac:spMkLst>
            <pc:docMk/>
            <pc:sldMk cId="2088511250" sldId="261"/>
            <ac:spMk id="11" creationId="{AB58EF07-17C2-48CF-ABB0-EEF1F17CB8F0}"/>
          </ac:spMkLst>
        </pc:spChg>
        <pc:spChg chg="add del">
          <ac:chgData name="Christoffer Østergaard Carstens" userId="5d542c86-40b2-4e4f-ab37-dc2fab4fc46a" providerId="ADAL" clId="{C7A07AEE-71C9-4DBC-9B0F-F96BB138D6E7}" dt="2024-09-23T11:42:04.565" v="132" actId="26606"/>
          <ac:spMkLst>
            <pc:docMk/>
            <pc:sldMk cId="2088511250" sldId="261"/>
            <ac:spMk id="13" creationId="{AF2F604E-43BE-4DC3-B983-E071523364F8}"/>
          </ac:spMkLst>
        </pc:spChg>
        <pc:spChg chg="add del">
          <ac:chgData name="Christoffer Østergaard Carstens" userId="5d542c86-40b2-4e4f-ab37-dc2fab4fc46a" providerId="ADAL" clId="{C7A07AEE-71C9-4DBC-9B0F-F96BB138D6E7}" dt="2024-09-23T11:42:04.565" v="132" actId="26606"/>
          <ac:spMkLst>
            <pc:docMk/>
            <pc:sldMk cId="2088511250" sldId="261"/>
            <ac:spMk id="15" creationId="{08C9B587-E65E-4B52-B37C-ABEBB6E87928}"/>
          </ac:spMkLst>
        </pc:spChg>
        <pc:spChg chg="add">
          <ac:chgData name="Christoffer Østergaard Carstens" userId="5d542c86-40b2-4e4f-ab37-dc2fab4fc46a" providerId="ADAL" clId="{C7A07AEE-71C9-4DBC-9B0F-F96BB138D6E7}" dt="2024-09-23T11:42:04.596" v="133" actId="26606"/>
          <ac:spMkLst>
            <pc:docMk/>
            <pc:sldMk cId="2088511250" sldId="261"/>
            <ac:spMk id="17" creationId="{5A59F003-E00A-43F9-91DC-CC54E3B87466}"/>
          </ac:spMkLst>
        </pc:spChg>
        <pc:spChg chg="add">
          <ac:chgData name="Christoffer Østergaard Carstens" userId="5d542c86-40b2-4e4f-ab37-dc2fab4fc46a" providerId="ADAL" clId="{C7A07AEE-71C9-4DBC-9B0F-F96BB138D6E7}" dt="2024-09-23T11:42:04.596" v="133" actId="26606"/>
          <ac:spMkLst>
            <pc:docMk/>
            <pc:sldMk cId="2088511250" sldId="261"/>
            <ac:spMk id="18" creationId="{D74A4382-E3AD-430A-9A1F-DFA3E0E77A7D}"/>
          </ac:spMkLst>
        </pc:spChg>
        <pc:spChg chg="add">
          <ac:chgData name="Christoffer Østergaard Carstens" userId="5d542c86-40b2-4e4f-ab37-dc2fab4fc46a" providerId="ADAL" clId="{C7A07AEE-71C9-4DBC-9B0F-F96BB138D6E7}" dt="2024-09-23T11:42:04.596" v="133" actId="26606"/>
          <ac:spMkLst>
            <pc:docMk/>
            <pc:sldMk cId="2088511250" sldId="261"/>
            <ac:spMk id="19" creationId="{79F40191-0F44-4FD1-82CC-ACB507C14BE6}"/>
          </ac:spMkLst>
        </pc:spChg>
        <pc:spChg chg="del">
          <ac:chgData name="Christoffer Østergaard Carstens" userId="5d542c86-40b2-4e4f-ab37-dc2fab4fc46a" providerId="ADAL" clId="{C7A07AEE-71C9-4DBC-9B0F-F96BB138D6E7}" dt="2024-09-23T11:41:41.198" v="129"/>
          <ac:spMkLst>
            <pc:docMk/>
            <pc:sldMk cId="2088511250" sldId="261"/>
            <ac:spMk id="1036" creationId="{657F69E0-C4B0-4BEC-A689-4F8D877F05D4}"/>
          </ac:spMkLst>
        </pc:spChg>
        <pc:spChg chg="del">
          <ac:chgData name="Christoffer Østergaard Carstens" userId="5d542c86-40b2-4e4f-ab37-dc2fab4fc46a" providerId="ADAL" clId="{C7A07AEE-71C9-4DBC-9B0F-F96BB138D6E7}" dt="2024-09-23T11:41:41.198" v="129"/>
          <ac:spMkLst>
            <pc:docMk/>
            <pc:sldMk cId="2088511250" sldId="261"/>
            <ac:spMk id="1038" creationId="{9F6380B4-6A1C-481E-8408-B4E6C75B9B81}"/>
          </ac:spMkLst>
        </pc:spChg>
        <pc:picChg chg="add del mod">
          <ac:chgData name="Christoffer Østergaard Carstens" userId="5d542c86-40b2-4e4f-ab37-dc2fab4fc46a" providerId="ADAL" clId="{C7A07AEE-71C9-4DBC-9B0F-F96BB138D6E7}" dt="2024-09-23T11:42:22.639" v="140" actId="1076"/>
          <ac:picMkLst>
            <pc:docMk/>
            <pc:sldMk cId="2088511250" sldId="261"/>
            <ac:picMk id="4" creationId="{A69076FB-C81B-EA91-8168-BCABB25AB125}"/>
          </ac:picMkLst>
        </pc:picChg>
      </pc:sldChg>
      <pc:sldChg chg="delSp add setBg delDesignElem">
        <pc:chgData name="Christoffer Østergaard Carstens" userId="5d542c86-40b2-4e4f-ab37-dc2fab4fc46a" providerId="ADAL" clId="{C7A07AEE-71C9-4DBC-9B0F-F96BB138D6E7}" dt="2024-09-23T11:41:41.198" v="129"/>
        <pc:sldMkLst>
          <pc:docMk/>
          <pc:sldMk cId="4179611867" sldId="262"/>
        </pc:sldMkLst>
        <pc:spChg chg="del">
          <ac:chgData name="Christoffer Østergaard Carstens" userId="5d542c86-40b2-4e4f-ab37-dc2fab4fc46a" providerId="ADAL" clId="{C7A07AEE-71C9-4DBC-9B0F-F96BB138D6E7}" dt="2024-09-23T11:41:41.198" v="129"/>
          <ac:spMkLst>
            <pc:docMk/>
            <pc:sldMk cId="4179611867" sldId="262"/>
            <ac:spMk id="2057" creationId="{CB44330D-EA18-4254-AA95-EB49948539B8}"/>
          </ac:spMkLst>
        </pc:spChg>
        <pc:spChg chg="del">
          <ac:chgData name="Christoffer Østergaard Carstens" userId="5d542c86-40b2-4e4f-ab37-dc2fab4fc46a" providerId="ADAL" clId="{C7A07AEE-71C9-4DBC-9B0F-F96BB138D6E7}" dt="2024-09-23T11:41:41.198" v="129"/>
          <ac:spMkLst>
            <pc:docMk/>
            <pc:sldMk cId="4179611867" sldId="262"/>
            <ac:spMk id="2058" creationId="{32BC26D8-82FB-445E-AA49-62A77D7C1EE0}"/>
          </ac:spMkLst>
        </pc:spChg>
      </pc:sldChg>
      <pc:sldChg chg="delSp add setBg delDesignElem">
        <pc:chgData name="Christoffer Østergaard Carstens" userId="5d542c86-40b2-4e4f-ab37-dc2fab4fc46a" providerId="ADAL" clId="{C7A07AEE-71C9-4DBC-9B0F-F96BB138D6E7}" dt="2024-09-23T11:41:41.198" v="129"/>
        <pc:sldMkLst>
          <pc:docMk/>
          <pc:sldMk cId="1502647649" sldId="263"/>
        </pc:sldMkLst>
        <pc:spChg chg="del">
          <ac:chgData name="Christoffer Østergaard Carstens" userId="5d542c86-40b2-4e4f-ab37-dc2fab4fc46a" providerId="ADAL" clId="{C7A07AEE-71C9-4DBC-9B0F-F96BB138D6E7}" dt="2024-09-23T11:41:41.198" v="129"/>
          <ac:spMkLst>
            <pc:docMk/>
            <pc:sldMk cId="1502647649" sldId="263"/>
            <ac:spMk id="3079" creationId="{32BC26D8-82FB-445E-AA49-62A77D7C1EE0}"/>
          </ac:spMkLst>
        </pc:spChg>
        <pc:spChg chg="del">
          <ac:chgData name="Christoffer Østergaard Carstens" userId="5d542c86-40b2-4e4f-ab37-dc2fab4fc46a" providerId="ADAL" clId="{C7A07AEE-71C9-4DBC-9B0F-F96BB138D6E7}" dt="2024-09-23T11:41:41.198" v="129"/>
          <ac:spMkLst>
            <pc:docMk/>
            <pc:sldMk cId="1502647649" sldId="263"/>
            <ac:spMk id="3081" creationId="{CB44330D-EA18-4254-AA95-EB49948539B8}"/>
          </ac:spMkLst>
        </pc:spChg>
      </pc:sldChg>
      <pc:sldChg chg="delSp modSp add mod setBg delDesignElem">
        <pc:chgData name="Christoffer Østergaard Carstens" userId="5d542c86-40b2-4e4f-ab37-dc2fab4fc46a" providerId="ADAL" clId="{C7A07AEE-71C9-4DBC-9B0F-F96BB138D6E7}" dt="2024-09-23T11:42:58.169" v="147" actId="14100"/>
        <pc:sldMkLst>
          <pc:docMk/>
          <pc:sldMk cId="1350951939" sldId="264"/>
        </pc:sldMkLst>
        <pc:spChg chg="mod">
          <ac:chgData name="Christoffer Østergaard Carstens" userId="5d542c86-40b2-4e4f-ab37-dc2fab4fc46a" providerId="ADAL" clId="{C7A07AEE-71C9-4DBC-9B0F-F96BB138D6E7}" dt="2024-09-23T11:42:58.169" v="147" actId="14100"/>
          <ac:spMkLst>
            <pc:docMk/>
            <pc:sldMk cId="1350951939" sldId="264"/>
            <ac:spMk id="3" creationId="{C13E420B-9B59-8D85-63BC-2CFABD142053}"/>
          </ac:spMkLst>
        </pc:spChg>
        <pc:grpChg chg="del">
          <ac:chgData name="Christoffer Østergaard Carstens" userId="5d542c86-40b2-4e4f-ab37-dc2fab4fc46a" providerId="ADAL" clId="{C7A07AEE-71C9-4DBC-9B0F-F96BB138D6E7}" dt="2024-09-23T11:41:41.198" v="129"/>
          <ac:grpSpMkLst>
            <pc:docMk/>
            <pc:sldMk cId="1350951939" sldId="264"/>
            <ac:grpSpMk id="4103" creationId="{1FD67D68-9B83-C338-8342-3348D8F22347}"/>
          </ac:grpSpMkLst>
        </pc:grpChg>
      </pc:sldChg>
      <pc:sldChg chg="addSp delSp modSp add mod setBg delDesignElem">
        <pc:chgData name="Christoffer Østergaard Carstens" userId="5d542c86-40b2-4e4f-ab37-dc2fab4fc46a" providerId="ADAL" clId="{C7A07AEE-71C9-4DBC-9B0F-F96BB138D6E7}" dt="2024-09-23T11:43:17.525" v="151" actId="255"/>
        <pc:sldMkLst>
          <pc:docMk/>
          <pc:sldMk cId="1244144587" sldId="265"/>
        </pc:sldMkLst>
        <pc:spChg chg="mod">
          <ac:chgData name="Christoffer Østergaard Carstens" userId="5d542c86-40b2-4e4f-ab37-dc2fab4fc46a" providerId="ADAL" clId="{C7A07AEE-71C9-4DBC-9B0F-F96BB138D6E7}" dt="2024-09-23T11:43:09.028" v="148" actId="26606"/>
          <ac:spMkLst>
            <pc:docMk/>
            <pc:sldMk cId="1244144587" sldId="265"/>
            <ac:spMk id="2" creationId="{AD4FAD10-EA95-0E6D-92E1-CC70225F087A}"/>
          </ac:spMkLst>
        </pc:spChg>
        <pc:spChg chg="mod">
          <ac:chgData name="Christoffer Østergaard Carstens" userId="5d542c86-40b2-4e4f-ab37-dc2fab4fc46a" providerId="ADAL" clId="{C7A07AEE-71C9-4DBC-9B0F-F96BB138D6E7}" dt="2024-09-23T11:43:17.525" v="151" actId="255"/>
          <ac:spMkLst>
            <pc:docMk/>
            <pc:sldMk cId="1244144587" sldId="265"/>
            <ac:spMk id="3" creationId="{563991F0-2E3D-BE0A-EFCD-739C582FF784}"/>
          </ac:spMkLst>
        </pc:spChg>
        <pc:spChg chg="add">
          <ac:chgData name="Christoffer Østergaard Carstens" userId="5d542c86-40b2-4e4f-ab37-dc2fab4fc46a" providerId="ADAL" clId="{C7A07AEE-71C9-4DBC-9B0F-F96BB138D6E7}" dt="2024-09-23T11:43:09.028" v="148" actId="26606"/>
          <ac:spMkLst>
            <pc:docMk/>
            <pc:sldMk cId="1244144587" sldId="265"/>
            <ac:spMk id="5127" creationId="{04812C46-200A-4DEB-A05E-3ED6C68C2387}"/>
          </ac:spMkLst>
        </pc:spChg>
        <pc:spChg chg="add">
          <ac:chgData name="Christoffer Østergaard Carstens" userId="5d542c86-40b2-4e4f-ab37-dc2fab4fc46a" providerId="ADAL" clId="{C7A07AEE-71C9-4DBC-9B0F-F96BB138D6E7}" dt="2024-09-23T11:43:09.028" v="148" actId="26606"/>
          <ac:spMkLst>
            <pc:docMk/>
            <pc:sldMk cId="1244144587" sldId="265"/>
            <ac:spMk id="5129" creationId="{D1EA859B-E555-4109-94F3-6700E046E008}"/>
          </ac:spMkLst>
        </pc:spChg>
        <pc:spChg chg="del">
          <ac:chgData name="Christoffer Østergaard Carstens" userId="5d542c86-40b2-4e4f-ab37-dc2fab4fc46a" providerId="ADAL" clId="{C7A07AEE-71C9-4DBC-9B0F-F96BB138D6E7}" dt="2024-09-23T11:41:41.198" v="129"/>
          <ac:spMkLst>
            <pc:docMk/>
            <pc:sldMk cId="1244144587" sldId="265"/>
            <ac:spMk id="5140" creationId="{04812C46-200A-4DEB-A05E-3ED6C68C2387}"/>
          </ac:spMkLst>
        </pc:spChg>
        <pc:spChg chg="del">
          <ac:chgData name="Christoffer Østergaard Carstens" userId="5d542c86-40b2-4e4f-ab37-dc2fab4fc46a" providerId="ADAL" clId="{C7A07AEE-71C9-4DBC-9B0F-F96BB138D6E7}" dt="2024-09-23T11:41:41.198" v="129"/>
          <ac:spMkLst>
            <pc:docMk/>
            <pc:sldMk cId="1244144587" sldId="265"/>
            <ac:spMk id="5141" creationId="{D1EA859B-E555-4109-94F3-6700E046E008}"/>
          </ac:spMkLst>
        </pc:spChg>
        <pc:picChg chg="mod">
          <ac:chgData name="Christoffer Østergaard Carstens" userId="5d542c86-40b2-4e4f-ab37-dc2fab4fc46a" providerId="ADAL" clId="{C7A07AEE-71C9-4DBC-9B0F-F96BB138D6E7}" dt="2024-09-23T11:43:09.028" v="148" actId="26606"/>
          <ac:picMkLst>
            <pc:docMk/>
            <pc:sldMk cId="1244144587" sldId="265"/>
            <ac:picMk id="5122" creationId="{E5984702-D9E6-6D75-6270-E466032C3BDC}"/>
          </ac:picMkLst>
        </pc:picChg>
      </pc:sldChg>
      <pc:sldChg chg="delSp modSp add mod setBg delDesignElem">
        <pc:chgData name="Christoffer Østergaard Carstens" userId="5d542c86-40b2-4e4f-ab37-dc2fab4fc46a" providerId="ADAL" clId="{C7A07AEE-71C9-4DBC-9B0F-F96BB138D6E7}" dt="2024-09-23T11:43:34.263" v="154" actId="255"/>
        <pc:sldMkLst>
          <pc:docMk/>
          <pc:sldMk cId="1288051847" sldId="266"/>
        </pc:sldMkLst>
        <pc:spChg chg="mod">
          <ac:chgData name="Christoffer Østergaard Carstens" userId="5d542c86-40b2-4e4f-ab37-dc2fab4fc46a" providerId="ADAL" clId="{C7A07AEE-71C9-4DBC-9B0F-F96BB138D6E7}" dt="2024-09-23T11:43:34.263" v="154" actId="255"/>
          <ac:spMkLst>
            <pc:docMk/>
            <pc:sldMk cId="1288051847" sldId="266"/>
            <ac:spMk id="3" creationId="{DFDC8D26-A619-4AA3-1265-6BFEDE8B6319}"/>
          </ac:spMkLst>
        </pc:spChg>
        <pc:cxnChg chg="del">
          <ac:chgData name="Christoffer Østergaard Carstens" userId="5d542c86-40b2-4e4f-ab37-dc2fab4fc46a" providerId="ADAL" clId="{C7A07AEE-71C9-4DBC-9B0F-F96BB138D6E7}" dt="2024-09-23T11:41:41.198" v="129"/>
          <ac:cxnSpMkLst>
            <pc:docMk/>
            <pc:sldMk cId="1288051847" sldId="266"/>
            <ac:cxnSpMk id="6151" creationId="{249EDD1B-F94D-B4E6-ACAA-566B9A26FDE3}"/>
          </ac:cxnSpMkLst>
        </pc:cxnChg>
      </pc:sldChg>
      <pc:sldChg chg="delSp add setBg delDesignElem">
        <pc:chgData name="Christoffer Østergaard Carstens" userId="5d542c86-40b2-4e4f-ab37-dc2fab4fc46a" providerId="ADAL" clId="{C7A07AEE-71C9-4DBC-9B0F-F96BB138D6E7}" dt="2024-09-23T11:41:41.198" v="129"/>
        <pc:sldMkLst>
          <pc:docMk/>
          <pc:sldMk cId="1507158457" sldId="267"/>
        </pc:sldMkLst>
        <pc:spChg chg="del">
          <ac:chgData name="Christoffer Østergaard Carstens" userId="5d542c86-40b2-4e4f-ab37-dc2fab4fc46a" providerId="ADAL" clId="{C7A07AEE-71C9-4DBC-9B0F-F96BB138D6E7}" dt="2024-09-23T11:41:41.198" v="129"/>
          <ac:spMkLst>
            <pc:docMk/>
            <pc:sldMk cId="1507158457" sldId="267"/>
            <ac:spMk id="7175" creationId="{D1D34770-47A8-402C-AF23-2B653F2D88C1}"/>
          </ac:spMkLst>
        </pc:spChg>
      </pc:sldChg>
      <pc:sldChg chg="add del setBg">
        <pc:chgData name="Christoffer Østergaard Carstens" userId="5d542c86-40b2-4e4f-ab37-dc2fab4fc46a" providerId="ADAL" clId="{C7A07AEE-71C9-4DBC-9B0F-F96BB138D6E7}" dt="2024-09-23T12:06:45.414" v="304" actId="47"/>
        <pc:sldMkLst>
          <pc:docMk/>
          <pc:sldMk cId="1346590866" sldId="268"/>
        </pc:sldMkLst>
      </pc:sldChg>
      <pc:sldChg chg="delSp add del setBg delDesignElem">
        <pc:chgData name="Christoffer Østergaard Carstens" userId="5d542c86-40b2-4e4f-ab37-dc2fab4fc46a" providerId="ADAL" clId="{C7A07AEE-71C9-4DBC-9B0F-F96BB138D6E7}" dt="2024-09-23T12:15:10.124" v="573" actId="47"/>
        <pc:sldMkLst>
          <pc:docMk/>
          <pc:sldMk cId="125909033" sldId="269"/>
        </pc:sldMkLst>
        <pc:spChg chg="del">
          <ac:chgData name="Christoffer Østergaard Carstens" userId="5d542c86-40b2-4e4f-ab37-dc2fab4fc46a" providerId="ADAL" clId="{C7A07AEE-71C9-4DBC-9B0F-F96BB138D6E7}" dt="2024-09-23T11:41:41.198" v="129"/>
          <ac:spMkLst>
            <pc:docMk/>
            <pc:sldMk cId="125909033" sldId="269"/>
            <ac:spMk id="9223" creationId="{42A4FC2C-047E-45A5-965D-8E1E3BF09BC6}"/>
          </ac:spMkLst>
        </pc:spChg>
      </pc:sldChg>
      <pc:sldChg chg="del">
        <pc:chgData name="Christoffer Østergaard Carstens" userId="5d542c86-40b2-4e4f-ab37-dc2fab4fc46a" providerId="ADAL" clId="{C7A07AEE-71C9-4DBC-9B0F-F96BB138D6E7}" dt="2024-09-23T11:38:11.069" v="117" actId="47"/>
        <pc:sldMkLst>
          <pc:docMk/>
          <pc:sldMk cId="232830692" sldId="2055"/>
        </pc:sldMkLst>
      </pc:sldChg>
      <pc:sldChg chg="del">
        <pc:chgData name="Christoffer Østergaard Carstens" userId="5d542c86-40b2-4e4f-ab37-dc2fab4fc46a" providerId="ADAL" clId="{C7A07AEE-71C9-4DBC-9B0F-F96BB138D6E7}" dt="2024-09-23T11:38:11.940" v="118" actId="47"/>
        <pc:sldMkLst>
          <pc:docMk/>
          <pc:sldMk cId="2100671675" sldId="2056"/>
        </pc:sldMkLst>
      </pc:sldChg>
      <pc:sldChg chg="del">
        <pc:chgData name="Christoffer Østergaard Carstens" userId="5d542c86-40b2-4e4f-ab37-dc2fab4fc46a" providerId="ADAL" clId="{C7A07AEE-71C9-4DBC-9B0F-F96BB138D6E7}" dt="2024-09-23T11:38:12.406" v="119" actId="47"/>
        <pc:sldMkLst>
          <pc:docMk/>
          <pc:sldMk cId="1529874338" sldId="2058"/>
        </pc:sldMkLst>
      </pc:sldChg>
      <pc:sldChg chg="del">
        <pc:chgData name="Christoffer Østergaard Carstens" userId="5d542c86-40b2-4e4f-ab37-dc2fab4fc46a" providerId="ADAL" clId="{C7A07AEE-71C9-4DBC-9B0F-F96BB138D6E7}" dt="2024-09-23T11:38:13.171" v="120" actId="47"/>
        <pc:sldMkLst>
          <pc:docMk/>
          <pc:sldMk cId="3773594420" sldId="2059"/>
        </pc:sldMkLst>
      </pc:sldChg>
      <pc:sldChg chg="addSp delSp modSp new mod setBg addAnim delAnim">
        <pc:chgData name="Christoffer Østergaard Carstens" userId="5d542c86-40b2-4e4f-ab37-dc2fab4fc46a" providerId="ADAL" clId="{C7A07AEE-71C9-4DBC-9B0F-F96BB138D6E7}" dt="2024-09-23T12:06:33.049" v="302" actId="962"/>
        <pc:sldMkLst>
          <pc:docMk/>
          <pc:sldMk cId="2685079047" sldId="2060"/>
        </pc:sldMkLst>
        <pc:spChg chg="mod">
          <ac:chgData name="Christoffer Østergaard Carstens" userId="5d542c86-40b2-4e4f-ab37-dc2fab4fc46a" providerId="ADAL" clId="{C7A07AEE-71C9-4DBC-9B0F-F96BB138D6E7}" dt="2024-09-23T12:06:29.589" v="300" actId="26606"/>
          <ac:spMkLst>
            <pc:docMk/>
            <pc:sldMk cId="2685079047" sldId="2060"/>
            <ac:spMk id="2" creationId="{B18E1F15-A76B-680A-6A27-BCDDC19DEB9B}"/>
          </ac:spMkLst>
        </pc:spChg>
        <pc:spChg chg="mod">
          <ac:chgData name="Christoffer Østergaard Carstens" userId="5d542c86-40b2-4e4f-ab37-dc2fab4fc46a" providerId="ADAL" clId="{C7A07AEE-71C9-4DBC-9B0F-F96BB138D6E7}" dt="2024-09-23T12:06:29.589" v="300" actId="26606"/>
          <ac:spMkLst>
            <pc:docMk/>
            <pc:sldMk cId="2685079047" sldId="2060"/>
            <ac:spMk id="3" creationId="{3E832B68-BEDA-C214-12F3-FA09707BF642}"/>
          </ac:spMkLst>
        </pc:spChg>
        <pc:spChg chg="add del">
          <ac:chgData name="Christoffer Østergaard Carstens" userId="5d542c86-40b2-4e4f-ab37-dc2fab4fc46a" providerId="ADAL" clId="{C7A07AEE-71C9-4DBC-9B0F-F96BB138D6E7}" dt="2024-09-23T12:06:29.577" v="299" actId="26606"/>
          <ac:spMkLst>
            <pc:docMk/>
            <pc:sldMk cId="2685079047" sldId="2060"/>
            <ac:spMk id="9" creationId="{5A59F003-E00A-43F9-91DC-CC54E3B87466}"/>
          </ac:spMkLst>
        </pc:spChg>
        <pc:spChg chg="add del">
          <ac:chgData name="Christoffer Østergaard Carstens" userId="5d542c86-40b2-4e4f-ab37-dc2fab4fc46a" providerId="ADAL" clId="{C7A07AEE-71C9-4DBC-9B0F-F96BB138D6E7}" dt="2024-09-23T12:06:29.577" v="299" actId="26606"/>
          <ac:spMkLst>
            <pc:docMk/>
            <pc:sldMk cId="2685079047" sldId="2060"/>
            <ac:spMk id="11" creationId="{D74A4382-E3AD-430A-9A1F-DFA3E0E77A7D}"/>
          </ac:spMkLst>
        </pc:spChg>
        <pc:spChg chg="add del">
          <ac:chgData name="Christoffer Østergaard Carstens" userId="5d542c86-40b2-4e4f-ab37-dc2fab4fc46a" providerId="ADAL" clId="{C7A07AEE-71C9-4DBC-9B0F-F96BB138D6E7}" dt="2024-09-23T12:06:29.577" v="299" actId="26606"/>
          <ac:spMkLst>
            <pc:docMk/>
            <pc:sldMk cId="2685079047" sldId="2060"/>
            <ac:spMk id="13" creationId="{79F40191-0F44-4FD1-82CC-ACB507C14BE6}"/>
          </ac:spMkLst>
        </pc:spChg>
        <pc:spChg chg="add">
          <ac:chgData name="Christoffer Østergaard Carstens" userId="5d542c86-40b2-4e4f-ab37-dc2fab4fc46a" providerId="ADAL" clId="{C7A07AEE-71C9-4DBC-9B0F-F96BB138D6E7}" dt="2024-09-23T12:06:29.589" v="300" actId="26606"/>
          <ac:spMkLst>
            <pc:docMk/>
            <pc:sldMk cId="2685079047" sldId="2060"/>
            <ac:spMk id="15" creationId="{657F69E0-C4B0-4BEC-A689-4F8D877F05D4}"/>
          </ac:spMkLst>
        </pc:spChg>
        <pc:spChg chg="add">
          <ac:chgData name="Christoffer Østergaard Carstens" userId="5d542c86-40b2-4e4f-ab37-dc2fab4fc46a" providerId="ADAL" clId="{C7A07AEE-71C9-4DBC-9B0F-F96BB138D6E7}" dt="2024-09-23T12:06:29.589" v="300" actId="26606"/>
          <ac:spMkLst>
            <pc:docMk/>
            <pc:sldMk cId="2685079047" sldId="2060"/>
            <ac:spMk id="16" creationId="{9F6380B4-6A1C-481E-8408-B4E6C75B9B81}"/>
          </ac:spMkLst>
        </pc:spChg>
        <pc:picChg chg="add mod ord">
          <ac:chgData name="Christoffer Østergaard Carstens" userId="5d542c86-40b2-4e4f-ab37-dc2fab4fc46a" providerId="ADAL" clId="{C7A07AEE-71C9-4DBC-9B0F-F96BB138D6E7}" dt="2024-09-23T12:06:33.049" v="302" actId="962"/>
          <ac:picMkLst>
            <pc:docMk/>
            <pc:sldMk cId="2685079047" sldId="2060"/>
            <ac:picMk id="4" creationId="{3434F925-BDB6-1AED-27B8-45A84A5A0738}"/>
          </ac:picMkLst>
        </pc:picChg>
      </pc:sldChg>
      <pc:sldChg chg="addSp modSp new del">
        <pc:chgData name="Christoffer Østergaard Carstens" userId="5d542c86-40b2-4e4f-ab37-dc2fab4fc46a" providerId="ADAL" clId="{C7A07AEE-71C9-4DBC-9B0F-F96BB138D6E7}" dt="2024-09-23T12:06:39.591" v="303" actId="47"/>
        <pc:sldMkLst>
          <pc:docMk/>
          <pc:sldMk cId="3105514431" sldId="2061"/>
        </pc:sldMkLst>
        <pc:picChg chg="add mod">
          <ac:chgData name="Christoffer Østergaard Carstens" userId="5d542c86-40b2-4e4f-ab37-dc2fab4fc46a" providerId="ADAL" clId="{C7A07AEE-71C9-4DBC-9B0F-F96BB138D6E7}" dt="2024-09-23T11:42:33.889" v="144" actId="962"/>
          <ac:picMkLst>
            <pc:docMk/>
            <pc:sldMk cId="3105514431" sldId="2061"/>
            <ac:picMk id="4" creationId="{262FF3FF-399E-0F7D-3FDB-2D94B20247AD}"/>
          </ac:picMkLst>
        </pc:picChg>
      </pc:sldChg>
      <pc:sldChg chg="modSp new mod">
        <pc:chgData name="Christoffer Østergaard Carstens" userId="5d542c86-40b2-4e4f-ab37-dc2fab4fc46a" providerId="ADAL" clId="{C7A07AEE-71C9-4DBC-9B0F-F96BB138D6E7}" dt="2024-09-23T11:51:14.236" v="219" actId="20577"/>
        <pc:sldMkLst>
          <pc:docMk/>
          <pc:sldMk cId="3301004301" sldId="2062"/>
        </pc:sldMkLst>
        <pc:spChg chg="mod">
          <ac:chgData name="Christoffer Østergaard Carstens" userId="5d542c86-40b2-4e4f-ab37-dc2fab4fc46a" providerId="ADAL" clId="{C7A07AEE-71C9-4DBC-9B0F-F96BB138D6E7}" dt="2024-09-23T11:49:06.336" v="189" actId="20577"/>
          <ac:spMkLst>
            <pc:docMk/>
            <pc:sldMk cId="3301004301" sldId="2062"/>
            <ac:spMk id="2" creationId="{4BE7579C-DD66-3F0A-B398-9334C17C1C98}"/>
          </ac:spMkLst>
        </pc:spChg>
        <pc:spChg chg="mod">
          <ac:chgData name="Christoffer Østergaard Carstens" userId="5d542c86-40b2-4e4f-ab37-dc2fab4fc46a" providerId="ADAL" clId="{C7A07AEE-71C9-4DBC-9B0F-F96BB138D6E7}" dt="2024-09-23T11:51:14.236" v="219" actId="20577"/>
          <ac:spMkLst>
            <pc:docMk/>
            <pc:sldMk cId="3301004301" sldId="2062"/>
            <ac:spMk id="3" creationId="{663BEA89-D6D0-CAF2-A076-10384D48AE37}"/>
          </ac:spMkLst>
        </pc:spChg>
      </pc:sldChg>
      <pc:sldChg chg="modSp new mod">
        <pc:chgData name="Christoffer Østergaard Carstens" userId="5d542c86-40b2-4e4f-ab37-dc2fab4fc46a" providerId="ADAL" clId="{C7A07AEE-71C9-4DBC-9B0F-F96BB138D6E7}" dt="2024-09-23T11:51:52.375" v="237" actId="20577"/>
        <pc:sldMkLst>
          <pc:docMk/>
          <pc:sldMk cId="946475287" sldId="2063"/>
        </pc:sldMkLst>
        <pc:spChg chg="mod">
          <ac:chgData name="Christoffer Østergaard Carstens" userId="5d542c86-40b2-4e4f-ab37-dc2fab4fc46a" providerId="ADAL" clId="{C7A07AEE-71C9-4DBC-9B0F-F96BB138D6E7}" dt="2024-09-23T11:50:22.180" v="202"/>
          <ac:spMkLst>
            <pc:docMk/>
            <pc:sldMk cId="946475287" sldId="2063"/>
            <ac:spMk id="2" creationId="{4A00E206-5BA7-3EA3-74A9-4DA65E0C0F35}"/>
          </ac:spMkLst>
        </pc:spChg>
        <pc:spChg chg="mod">
          <ac:chgData name="Christoffer Østergaard Carstens" userId="5d542c86-40b2-4e4f-ab37-dc2fab4fc46a" providerId="ADAL" clId="{C7A07AEE-71C9-4DBC-9B0F-F96BB138D6E7}" dt="2024-09-23T11:51:52.375" v="237" actId="20577"/>
          <ac:spMkLst>
            <pc:docMk/>
            <pc:sldMk cId="946475287" sldId="2063"/>
            <ac:spMk id="3" creationId="{28EB3B0D-9CD1-DFA8-4D9B-95098CF8040F}"/>
          </ac:spMkLst>
        </pc:spChg>
      </pc:sldChg>
      <pc:sldChg chg="modSp new mod">
        <pc:chgData name="Christoffer Østergaard Carstens" userId="5d542c86-40b2-4e4f-ab37-dc2fab4fc46a" providerId="ADAL" clId="{C7A07AEE-71C9-4DBC-9B0F-F96BB138D6E7}" dt="2024-09-23T12:06:52.692" v="305" actId="114"/>
        <pc:sldMkLst>
          <pc:docMk/>
          <pc:sldMk cId="1334871086" sldId="2064"/>
        </pc:sldMkLst>
        <pc:spChg chg="mod">
          <ac:chgData name="Christoffer Østergaard Carstens" userId="5d542c86-40b2-4e4f-ab37-dc2fab4fc46a" providerId="ADAL" clId="{C7A07AEE-71C9-4DBC-9B0F-F96BB138D6E7}" dt="2024-09-23T12:04:03.709" v="248"/>
          <ac:spMkLst>
            <pc:docMk/>
            <pc:sldMk cId="1334871086" sldId="2064"/>
            <ac:spMk id="2" creationId="{6E89BAF5-E3BD-3896-714A-F467D00AE118}"/>
          </ac:spMkLst>
        </pc:spChg>
        <pc:spChg chg="mod">
          <ac:chgData name="Christoffer Østergaard Carstens" userId="5d542c86-40b2-4e4f-ab37-dc2fab4fc46a" providerId="ADAL" clId="{C7A07AEE-71C9-4DBC-9B0F-F96BB138D6E7}" dt="2024-09-23T12:06:52.692" v="305" actId="114"/>
          <ac:spMkLst>
            <pc:docMk/>
            <pc:sldMk cId="1334871086" sldId="2064"/>
            <ac:spMk id="3" creationId="{7E06DBC7-C40C-245F-1C98-CB8D84DEBC03}"/>
          </ac:spMkLst>
        </pc:spChg>
      </pc:sldChg>
      <pc:sldChg chg="modSp new mod">
        <pc:chgData name="Christoffer Østergaard Carstens" userId="5d542c86-40b2-4e4f-ab37-dc2fab4fc46a" providerId="ADAL" clId="{C7A07AEE-71C9-4DBC-9B0F-F96BB138D6E7}" dt="2024-09-23T12:06:20.865" v="294" actId="12"/>
        <pc:sldMkLst>
          <pc:docMk/>
          <pc:sldMk cId="2183219914" sldId="2065"/>
        </pc:sldMkLst>
        <pc:spChg chg="mod">
          <ac:chgData name="Christoffer Østergaard Carstens" userId="5d542c86-40b2-4e4f-ab37-dc2fab4fc46a" providerId="ADAL" clId="{C7A07AEE-71C9-4DBC-9B0F-F96BB138D6E7}" dt="2024-09-23T12:05:46.121" v="281" actId="20577"/>
          <ac:spMkLst>
            <pc:docMk/>
            <pc:sldMk cId="2183219914" sldId="2065"/>
            <ac:spMk id="2" creationId="{27257518-3CE0-BEA1-9F23-B8BD90BC6784}"/>
          </ac:spMkLst>
        </pc:spChg>
        <pc:spChg chg="mod">
          <ac:chgData name="Christoffer Østergaard Carstens" userId="5d542c86-40b2-4e4f-ab37-dc2fab4fc46a" providerId="ADAL" clId="{C7A07AEE-71C9-4DBC-9B0F-F96BB138D6E7}" dt="2024-09-23T12:06:20.865" v="294" actId="12"/>
          <ac:spMkLst>
            <pc:docMk/>
            <pc:sldMk cId="2183219914" sldId="2065"/>
            <ac:spMk id="3" creationId="{619FD9A3-F97F-DD65-DC2D-DA9A8E7F1E1A}"/>
          </ac:spMkLst>
        </pc:spChg>
      </pc:sldChg>
      <pc:sldChg chg="modSp new mod">
        <pc:chgData name="Christoffer Østergaard Carstens" userId="5d542c86-40b2-4e4f-ab37-dc2fab4fc46a" providerId="ADAL" clId="{C7A07AEE-71C9-4DBC-9B0F-F96BB138D6E7}" dt="2024-09-23T12:10:36.162" v="412" actId="6549"/>
        <pc:sldMkLst>
          <pc:docMk/>
          <pc:sldMk cId="2052507971" sldId="2066"/>
        </pc:sldMkLst>
        <pc:spChg chg="mod">
          <ac:chgData name="Christoffer Østergaard Carstens" userId="5d542c86-40b2-4e4f-ab37-dc2fab4fc46a" providerId="ADAL" clId="{C7A07AEE-71C9-4DBC-9B0F-F96BB138D6E7}" dt="2024-09-23T12:10:12.487" v="357" actId="20577"/>
          <ac:spMkLst>
            <pc:docMk/>
            <pc:sldMk cId="2052507971" sldId="2066"/>
            <ac:spMk id="2" creationId="{264B9ED7-12A0-1FD9-2EC5-04604751194A}"/>
          </ac:spMkLst>
        </pc:spChg>
        <pc:spChg chg="mod">
          <ac:chgData name="Christoffer Østergaard Carstens" userId="5d542c86-40b2-4e4f-ab37-dc2fab4fc46a" providerId="ADAL" clId="{C7A07AEE-71C9-4DBC-9B0F-F96BB138D6E7}" dt="2024-09-23T12:10:36.162" v="412" actId="6549"/>
          <ac:spMkLst>
            <pc:docMk/>
            <pc:sldMk cId="2052507971" sldId="2066"/>
            <ac:spMk id="3" creationId="{69A4AB78-E229-E980-6467-A2CCE8FD58D4}"/>
          </ac:spMkLst>
        </pc:spChg>
      </pc:sldChg>
      <pc:sldChg chg="modSp new mod">
        <pc:chgData name="Christoffer Østergaard Carstens" userId="5d542c86-40b2-4e4f-ab37-dc2fab4fc46a" providerId="ADAL" clId="{C7A07AEE-71C9-4DBC-9B0F-F96BB138D6E7}" dt="2024-09-23T12:13:24.658" v="572" actId="403"/>
        <pc:sldMkLst>
          <pc:docMk/>
          <pc:sldMk cId="2373458426" sldId="2067"/>
        </pc:sldMkLst>
        <pc:spChg chg="mod">
          <ac:chgData name="Christoffer Østergaard Carstens" userId="5d542c86-40b2-4e4f-ab37-dc2fab4fc46a" providerId="ADAL" clId="{C7A07AEE-71C9-4DBC-9B0F-F96BB138D6E7}" dt="2024-09-23T12:11:28.811" v="516" actId="20577"/>
          <ac:spMkLst>
            <pc:docMk/>
            <pc:sldMk cId="2373458426" sldId="2067"/>
            <ac:spMk id="2" creationId="{9D20B9D0-39CD-3330-69FE-22FEF42C7B18}"/>
          </ac:spMkLst>
        </pc:spChg>
        <pc:spChg chg="mod">
          <ac:chgData name="Christoffer Østergaard Carstens" userId="5d542c86-40b2-4e4f-ab37-dc2fab4fc46a" providerId="ADAL" clId="{C7A07AEE-71C9-4DBC-9B0F-F96BB138D6E7}" dt="2024-09-23T12:13:24.658" v="572" actId="403"/>
          <ac:spMkLst>
            <pc:docMk/>
            <pc:sldMk cId="2373458426" sldId="2067"/>
            <ac:spMk id="3" creationId="{71404757-8E56-1BA4-1FD3-FB4F15CE4B1F}"/>
          </ac:spMkLst>
        </pc:spChg>
      </pc:sldChg>
    </pc:docChg>
  </pc:docChgLst>
  <pc:docChgLst>
    <pc:chgData name="Christoffer Østergaard Carstens" userId="5d542c86-40b2-4e4f-ab37-dc2fab4fc46a" providerId="ADAL" clId="{BCEF62D1-3793-44E4-9754-C02D8454CDFD}"/>
    <pc:docChg chg="undo custSel addSld delSld modSld">
      <pc:chgData name="Christoffer Østergaard Carstens" userId="5d542c86-40b2-4e4f-ab37-dc2fab4fc46a" providerId="ADAL" clId="{BCEF62D1-3793-44E4-9754-C02D8454CDFD}" dt="2024-09-21T12:10:13.475" v="491" actId="47"/>
      <pc:docMkLst>
        <pc:docMk/>
      </pc:docMkLst>
      <pc:sldChg chg="del">
        <pc:chgData name="Christoffer Østergaard Carstens" userId="5d542c86-40b2-4e4f-ab37-dc2fab4fc46a" providerId="ADAL" clId="{BCEF62D1-3793-44E4-9754-C02D8454CDFD}" dt="2024-09-21T11:51:20.380" v="87" actId="47"/>
        <pc:sldMkLst>
          <pc:docMk/>
          <pc:sldMk cId="1928458305" sldId="2040"/>
        </pc:sldMkLst>
      </pc:sldChg>
      <pc:sldChg chg="del">
        <pc:chgData name="Christoffer Østergaard Carstens" userId="5d542c86-40b2-4e4f-ab37-dc2fab4fc46a" providerId="ADAL" clId="{BCEF62D1-3793-44E4-9754-C02D8454CDFD}" dt="2024-09-21T11:50:59.790" v="1" actId="47"/>
        <pc:sldMkLst>
          <pc:docMk/>
          <pc:sldMk cId="1186978091" sldId="2041"/>
        </pc:sldMkLst>
      </pc:sldChg>
      <pc:sldChg chg="del">
        <pc:chgData name="Christoffer Østergaard Carstens" userId="5d542c86-40b2-4e4f-ab37-dc2fab4fc46a" providerId="ADAL" clId="{BCEF62D1-3793-44E4-9754-C02D8454CDFD}" dt="2024-09-21T11:50:57.955" v="0" actId="47"/>
        <pc:sldMkLst>
          <pc:docMk/>
          <pc:sldMk cId="818781033" sldId="2042"/>
        </pc:sldMkLst>
      </pc:sldChg>
      <pc:sldChg chg="del">
        <pc:chgData name="Christoffer Østergaard Carstens" userId="5d542c86-40b2-4e4f-ab37-dc2fab4fc46a" providerId="ADAL" clId="{BCEF62D1-3793-44E4-9754-C02D8454CDFD}" dt="2024-09-21T11:51:24.007" v="98" actId="47"/>
        <pc:sldMkLst>
          <pc:docMk/>
          <pc:sldMk cId="3241079580" sldId="2043"/>
        </pc:sldMkLst>
      </pc:sldChg>
      <pc:sldChg chg="del">
        <pc:chgData name="Christoffer Østergaard Carstens" userId="5d542c86-40b2-4e4f-ab37-dc2fab4fc46a" providerId="ADAL" clId="{BCEF62D1-3793-44E4-9754-C02D8454CDFD}" dt="2024-09-21T11:51:22.045" v="89" actId="47"/>
        <pc:sldMkLst>
          <pc:docMk/>
          <pc:sldMk cId="643413459" sldId="2044"/>
        </pc:sldMkLst>
      </pc:sldChg>
      <pc:sldChg chg="del">
        <pc:chgData name="Christoffer Østergaard Carstens" userId="5d542c86-40b2-4e4f-ab37-dc2fab4fc46a" providerId="ADAL" clId="{BCEF62D1-3793-44E4-9754-C02D8454CDFD}" dt="2024-09-21T11:51:21.354" v="88" actId="47"/>
        <pc:sldMkLst>
          <pc:docMk/>
          <pc:sldMk cId="1367984794" sldId="2045"/>
        </pc:sldMkLst>
      </pc:sldChg>
      <pc:sldChg chg="del">
        <pc:chgData name="Christoffer Østergaard Carstens" userId="5d542c86-40b2-4e4f-ab37-dc2fab4fc46a" providerId="ADAL" clId="{BCEF62D1-3793-44E4-9754-C02D8454CDFD}" dt="2024-09-21T11:51:23.602" v="97" actId="47"/>
        <pc:sldMkLst>
          <pc:docMk/>
          <pc:sldMk cId="2369463774" sldId="2046"/>
        </pc:sldMkLst>
      </pc:sldChg>
      <pc:sldChg chg="del">
        <pc:chgData name="Christoffer Østergaard Carstens" userId="5d542c86-40b2-4e4f-ab37-dc2fab4fc46a" providerId="ADAL" clId="{BCEF62D1-3793-44E4-9754-C02D8454CDFD}" dt="2024-09-21T11:51:24.402" v="99" actId="47"/>
        <pc:sldMkLst>
          <pc:docMk/>
          <pc:sldMk cId="2520380933" sldId="2047"/>
        </pc:sldMkLst>
      </pc:sldChg>
      <pc:sldChg chg="del">
        <pc:chgData name="Christoffer Østergaard Carstens" userId="5d542c86-40b2-4e4f-ab37-dc2fab4fc46a" providerId="ADAL" clId="{BCEF62D1-3793-44E4-9754-C02D8454CDFD}" dt="2024-09-21T11:51:22.344" v="90" actId="47"/>
        <pc:sldMkLst>
          <pc:docMk/>
          <pc:sldMk cId="1338230870" sldId="2048"/>
        </pc:sldMkLst>
      </pc:sldChg>
      <pc:sldChg chg="del">
        <pc:chgData name="Christoffer Østergaard Carstens" userId="5d542c86-40b2-4e4f-ab37-dc2fab4fc46a" providerId="ADAL" clId="{BCEF62D1-3793-44E4-9754-C02D8454CDFD}" dt="2024-09-21T11:51:22.626" v="91" actId="47"/>
        <pc:sldMkLst>
          <pc:docMk/>
          <pc:sldMk cId="188559824" sldId="2049"/>
        </pc:sldMkLst>
      </pc:sldChg>
      <pc:sldChg chg="del">
        <pc:chgData name="Christoffer Østergaard Carstens" userId="5d542c86-40b2-4e4f-ab37-dc2fab4fc46a" providerId="ADAL" clId="{BCEF62D1-3793-44E4-9754-C02D8454CDFD}" dt="2024-09-21T11:51:22.864" v="92" actId="47"/>
        <pc:sldMkLst>
          <pc:docMk/>
          <pc:sldMk cId="4256421588" sldId="2050"/>
        </pc:sldMkLst>
      </pc:sldChg>
      <pc:sldChg chg="del">
        <pc:chgData name="Christoffer Østergaard Carstens" userId="5d542c86-40b2-4e4f-ab37-dc2fab4fc46a" providerId="ADAL" clId="{BCEF62D1-3793-44E4-9754-C02D8454CDFD}" dt="2024-09-21T11:51:23.033" v="93" actId="47"/>
        <pc:sldMkLst>
          <pc:docMk/>
          <pc:sldMk cId="2721315202" sldId="2051"/>
        </pc:sldMkLst>
      </pc:sldChg>
      <pc:sldChg chg="del">
        <pc:chgData name="Christoffer Østergaard Carstens" userId="5d542c86-40b2-4e4f-ab37-dc2fab4fc46a" providerId="ADAL" clId="{BCEF62D1-3793-44E4-9754-C02D8454CDFD}" dt="2024-09-21T11:51:23.183" v="94" actId="47"/>
        <pc:sldMkLst>
          <pc:docMk/>
          <pc:sldMk cId="3616010823" sldId="2052"/>
        </pc:sldMkLst>
      </pc:sldChg>
      <pc:sldChg chg="del">
        <pc:chgData name="Christoffer Østergaard Carstens" userId="5d542c86-40b2-4e4f-ab37-dc2fab4fc46a" providerId="ADAL" clId="{BCEF62D1-3793-44E4-9754-C02D8454CDFD}" dt="2024-09-21T11:51:23.315" v="95" actId="47"/>
        <pc:sldMkLst>
          <pc:docMk/>
          <pc:sldMk cId="828476784" sldId="2053"/>
        </pc:sldMkLst>
      </pc:sldChg>
      <pc:sldChg chg="del">
        <pc:chgData name="Christoffer Østergaard Carstens" userId="5d542c86-40b2-4e4f-ab37-dc2fab4fc46a" providerId="ADAL" clId="{BCEF62D1-3793-44E4-9754-C02D8454CDFD}" dt="2024-09-21T11:51:23.478" v="96" actId="47"/>
        <pc:sldMkLst>
          <pc:docMk/>
          <pc:sldMk cId="4027403645" sldId="2054"/>
        </pc:sldMkLst>
      </pc:sldChg>
      <pc:sldChg chg="addSp delSp modSp new mod setBg addAnim delAnim setClrOvrMap">
        <pc:chgData name="Christoffer Østergaard Carstens" userId="5d542c86-40b2-4e4f-ab37-dc2fab4fc46a" providerId="ADAL" clId="{BCEF62D1-3793-44E4-9754-C02D8454CDFD}" dt="2024-09-21T11:53:30.544" v="115" actId="26606"/>
        <pc:sldMkLst>
          <pc:docMk/>
          <pc:sldMk cId="232830692" sldId="2055"/>
        </pc:sldMkLst>
        <pc:spChg chg="mod">
          <ac:chgData name="Christoffer Østergaard Carstens" userId="5d542c86-40b2-4e4f-ab37-dc2fab4fc46a" providerId="ADAL" clId="{BCEF62D1-3793-44E4-9754-C02D8454CDFD}" dt="2024-09-21T11:53:30.544" v="115" actId="26606"/>
          <ac:spMkLst>
            <pc:docMk/>
            <pc:sldMk cId="232830692" sldId="2055"/>
            <ac:spMk id="2" creationId="{71FA7D98-13E7-D563-9544-3E22ED0D67E5}"/>
          </ac:spMkLst>
        </pc:spChg>
        <pc:spChg chg="mod">
          <ac:chgData name="Christoffer Østergaard Carstens" userId="5d542c86-40b2-4e4f-ab37-dc2fab4fc46a" providerId="ADAL" clId="{BCEF62D1-3793-44E4-9754-C02D8454CDFD}" dt="2024-09-21T11:53:30.544" v="115" actId="26606"/>
          <ac:spMkLst>
            <pc:docMk/>
            <pc:sldMk cId="232830692" sldId="2055"/>
            <ac:spMk id="3" creationId="{91B4A84D-B7F6-C1F4-CE15-0F58E192D67F}"/>
          </ac:spMkLst>
        </pc:spChg>
        <pc:spChg chg="add del">
          <ac:chgData name="Christoffer Østergaard Carstens" userId="5d542c86-40b2-4e4f-ab37-dc2fab4fc46a" providerId="ADAL" clId="{BCEF62D1-3793-44E4-9754-C02D8454CDFD}" dt="2024-09-21T11:53:29.331" v="110" actId="26606"/>
          <ac:spMkLst>
            <pc:docMk/>
            <pc:sldMk cId="232830692" sldId="2055"/>
            <ac:spMk id="2055" creationId="{6F828D28-8E09-41CC-8229-3070B5467A96}"/>
          </ac:spMkLst>
        </pc:spChg>
        <pc:spChg chg="add del">
          <ac:chgData name="Christoffer Østergaard Carstens" userId="5d542c86-40b2-4e4f-ab37-dc2fab4fc46a" providerId="ADAL" clId="{BCEF62D1-3793-44E4-9754-C02D8454CDFD}" dt="2024-09-21T11:53:29.331" v="110" actId="26606"/>
          <ac:spMkLst>
            <pc:docMk/>
            <pc:sldMk cId="232830692" sldId="2055"/>
            <ac:spMk id="2057" creationId="{D5B012D8-7F27-4758-9AC6-C889B154BD73}"/>
          </ac:spMkLst>
        </pc:spChg>
        <pc:spChg chg="add del">
          <ac:chgData name="Christoffer Østergaard Carstens" userId="5d542c86-40b2-4e4f-ab37-dc2fab4fc46a" providerId="ADAL" clId="{BCEF62D1-3793-44E4-9754-C02D8454CDFD}" dt="2024-09-21T11:53:29.331" v="110" actId="26606"/>
          <ac:spMkLst>
            <pc:docMk/>
            <pc:sldMk cId="232830692" sldId="2055"/>
            <ac:spMk id="2059" creationId="{4063B759-00FC-46D1-9898-8E8625268FAF}"/>
          </ac:spMkLst>
        </pc:spChg>
        <pc:spChg chg="add del">
          <ac:chgData name="Christoffer Østergaard Carstens" userId="5d542c86-40b2-4e4f-ab37-dc2fab4fc46a" providerId="ADAL" clId="{BCEF62D1-3793-44E4-9754-C02D8454CDFD}" dt="2024-09-21T11:53:30.544" v="114" actId="26606"/>
          <ac:spMkLst>
            <pc:docMk/>
            <pc:sldMk cId="232830692" sldId="2055"/>
            <ac:spMk id="2061" creationId="{C1DD1A8A-57D5-4A81-AD04-532B043C5611}"/>
          </ac:spMkLst>
        </pc:spChg>
        <pc:spChg chg="add del">
          <ac:chgData name="Christoffer Østergaard Carstens" userId="5d542c86-40b2-4e4f-ab37-dc2fab4fc46a" providerId="ADAL" clId="{BCEF62D1-3793-44E4-9754-C02D8454CDFD}" dt="2024-09-21T11:53:30.544" v="114" actId="26606"/>
          <ac:spMkLst>
            <pc:docMk/>
            <pc:sldMk cId="232830692" sldId="2055"/>
            <ac:spMk id="2062" creationId="{007891EC-4501-44ED-A8C8-B11B6DB767AB}"/>
          </ac:spMkLst>
        </pc:spChg>
        <pc:spChg chg="add">
          <ac:chgData name="Christoffer Østergaard Carstens" userId="5d542c86-40b2-4e4f-ab37-dc2fab4fc46a" providerId="ADAL" clId="{BCEF62D1-3793-44E4-9754-C02D8454CDFD}" dt="2024-09-21T11:53:30.544" v="115" actId="26606"/>
          <ac:spMkLst>
            <pc:docMk/>
            <pc:sldMk cId="232830692" sldId="2055"/>
            <ac:spMk id="2064" creationId="{71B2258F-86CA-4D4D-8270-BC05FCDEBFB3}"/>
          </ac:spMkLst>
        </pc:spChg>
        <pc:picChg chg="add mod ord">
          <ac:chgData name="Christoffer Østergaard Carstens" userId="5d542c86-40b2-4e4f-ab37-dc2fab4fc46a" providerId="ADAL" clId="{BCEF62D1-3793-44E4-9754-C02D8454CDFD}" dt="2024-09-21T11:53:30.544" v="115" actId="26606"/>
          <ac:picMkLst>
            <pc:docMk/>
            <pc:sldMk cId="232830692" sldId="2055"/>
            <ac:picMk id="2050" creationId="{ECA83E66-B119-468B-753E-F24DA77AE301}"/>
          </ac:picMkLst>
        </pc:picChg>
      </pc:sldChg>
      <pc:sldChg chg="modSp new mod">
        <pc:chgData name="Christoffer Østergaard Carstens" userId="5d542c86-40b2-4e4f-ab37-dc2fab4fc46a" providerId="ADAL" clId="{BCEF62D1-3793-44E4-9754-C02D8454CDFD}" dt="2024-09-21T12:00:43.495" v="313" actId="20577"/>
        <pc:sldMkLst>
          <pc:docMk/>
          <pc:sldMk cId="2100671675" sldId="2056"/>
        </pc:sldMkLst>
        <pc:spChg chg="mod">
          <ac:chgData name="Christoffer Østergaard Carstens" userId="5d542c86-40b2-4e4f-ab37-dc2fab4fc46a" providerId="ADAL" clId="{BCEF62D1-3793-44E4-9754-C02D8454CDFD}" dt="2024-09-21T11:56:17.587" v="141" actId="20577"/>
          <ac:spMkLst>
            <pc:docMk/>
            <pc:sldMk cId="2100671675" sldId="2056"/>
            <ac:spMk id="2" creationId="{A7B2B9AB-EB96-6E22-A977-225C2227ADE2}"/>
          </ac:spMkLst>
        </pc:spChg>
        <pc:spChg chg="mod">
          <ac:chgData name="Christoffer Østergaard Carstens" userId="5d542c86-40b2-4e4f-ab37-dc2fab4fc46a" providerId="ADAL" clId="{BCEF62D1-3793-44E4-9754-C02D8454CDFD}" dt="2024-09-21T12:00:43.495" v="313" actId="20577"/>
          <ac:spMkLst>
            <pc:docMk/>
            <pc:sldMk cId="2100671675" sldId="2056"/>
            <ac:spMk id="3" creationId="{85BCD60C-71D5-DC49-FB0C-059652B9F866}"/>
          </ac:spMkLst>
        </pc:spChg>
      </pc:sldChg>
      <pc:sldChg chg="addSp delSp modSp new del mod setBg">
        <pc:chgData name="Christoffer Østergaard Carstens" userId="5d542c86-40b2-4e4f-ab37-dc2fab4fc46a" providerId="ADAL" clId="{BCEF62D1-3793-44E4-9754-C02D8454CDFD}" dt="2024-09-21T11:59:54.229" v="151" actId="47"/>
        <pc:sldMkLst>
          <pc:docMk/>
          <pc:sldMk cId="2904065631" sldId="2057"/>
        </pc:sldMkLst>
        <pc:spChg chg="del">
          <ac:chgData name="Christoffer Østergaard Carstens" userId="5d542c86-40b2-4e4f-ab37-dc2fab4fc46a" providerId="ADAL" clId="{BCEF62D1-3793-44E4-9754-C02D8454CDFD}" dt="2024-09-21T11:53:16.483" v="105" actId="26606"/>
          <ac:spMkLst>
            <pc:docMk/>
            <pc:sldMk cId="2904065631" sldId="2057"/>
            <ac:spMk id="2" creationId="{4AB9341D-F4E2-E208-3AF8-7E2405830EE5}"/>
          </ac:spMkLst>
        </pc:spChg>
        <pc:spChg chg="del">
          <ac:chgData name="Christoffer Østergaard Carstens" userId="5d542c86-40b2-4e4f-ab37-dc2fab4fc46a" providerId="ADAL" clId="{BCEF62D1-3793-44E4-9754-C02D8454CDFD}" dt="2024-09-21T11:53:16.483" v="105" actId="26606"/>
          <ac:spMkLst>
            <pc:docMk/>
            <pc:sldMk cId="2904065631" sldId="2057"/>
            <ac:spMk id="3" creationId="{549B744D-728F-F6BA-2ECF-43D1CD0A2373}"/>
          </ac:spMkLst>
        </pc:spChg>
        <pc:spChg chg="add">
          <ac:chgData name="Christoffer Østergaard Carstens" userId="5d542c86-40b2-4e4f-ab37-dc2fab4fc46a" providerId="ADAL" clId="{BCEF62D1-3793-44E4-9754-C02D8454CDFD}" dt="2024-09-21T11:53:16.483" v="105" actId="26606"/>
          <ac:spMkLst>
            <pc:docMk/>
            <pc:sldMk cId="2904065631" sldId="2057"/>
            <ac:spMk id="1031" creationId="{42A4FC2C-047E-45A5-965D-8E1E3BF09BC6}"/>
          </ac:spMkLst>
        </pc:spChg>
        <pc:picChg chg="add mod">
          <ac:chgData name="Christoffer Østergaard Carstens" userId="5d542c86-40b2-4e4f-ab37-dc2fab4fc46a" providerId="ADAL" clId="{BCEF62D1-3793-44E4-9754-C02D8454CDFD}" dt="2024-09-21T11:53:16.483" v="105" actId="26606"/>
          <ac:picMkLst>
            <pc:docMk/>
            <pc:sldMk cId="2904065631" sldId="2057"/>
            <ac:picMk id="1026" creationId="{D7BF98D0-4C3D-C889-7D3B-6A2D914D0AC4}"/>
          </ac:picMkLst>
        </pc:picChg>
      </pc:sldChg>
      <pc:sldChg chg="modSp new mod">
        <pc:chgData name="Christoffer Østergaard Carstens" userId="5d542c86-40b2-4e4f-ab37-dc2fab4fc46a" providerId="ADAL" clId="{BCEF62D1-3793-44E4-9754-C02D8454CDFD}" dt="2024-09-21T12:10:09.197" v="490" actId="20577"/>
        <pc:sldMkLst>
          <pc:docMk/>
          <pc:sldMk cId="1529874338" sldId="2058"/>
        </pc:sldMkLst>
        <pc:spChg chg="mod">
          <ac:chgData name="Christoffer Østergaard Carstens" userId="5d542c86-40b2-4e4f-ab37-dc2fab4fc46a" providerId="ADAL" clId="{BCEF62D1-3793-44E4-9754-C02D8454CDFD}" dt="2024-09-21T12:09:33.261" v="381" actId="20577"/>
          <ac:spMkLst>
            <pc:docMk/>
            <pc:sldMk cId="1529874338" sldId="2058"/>
            <ac:spMk id="2" creationId="{43C252B5-4C7B-2D97-AB88-05852A1B9F76}"/>
          </ac:spMkLst>
        </pc:spChg>
        <pc:spChg chg="mod">
          <ac:chgData name="Christoffer Østergaard Carstens" userId="5d542c86-40b2-4e4f-ab37-dc2fab4fc46a" providerId="ADAL" clId="{BCEF62D1-3793-44E4-9754-C02D8454CDFD}" dt="2024-09-21T12:10:09.197" v="490" actId="20577"/>
          <ac:spMkLst>
            <pc:docMk/>
            <pc:sldMk cId="1529874338" sldId="2058"/>
            <ac:spMk id="3" creationId="{993293C0-7D61-2075-38C0-AB4D09C72606}"/>
          </ac:spMkLst>
        </pc:spChg>
      </pc:sldChg>
      <pc:sldChg chg="modSp new mod">
        <pc:chgData name="Christoffer Østergaard Carstens" userId="5d542c86-40b2-4e4f-ab37-dc2fab4fc46a" providerId="ADAL" clId="{BCEF62D1-3793-44E4-9754-C02D8454CDFD}" dt="2024-09-21T12:09:11.718" v="361" actId="5793"/>
        <pc:sldMkLst>
          <pc:docMk/>
          <pc:sldMk cId="3773594420" sldId="2059"/>
        </pc:sldMkLst>
        <pc:spChg chg="mod">
          <ac:chgData name="Christoffer Østergaard Carstens" userId="5d542c86-40b2-4e4f-ab37-dc2fab4fc46a" providerId="ADAL" clId="{BCEF62D1-3793-44E4-9754-C02D8454CDFD}" dt="2024-09-21T12:00:31.051" v="307" actId="20577"/>
          <ac:spMkLst>
            <pc:docMk/>
            <pc:sldMk cId="3773594420" sldId="2059"/>
            <ac:spMk id="2" creationId="{98C24B69-20BC-71F8-B729-F5A817F6691C}"/>
          </ac:spMkLst>
        </pc:spChg>
        <pc:spChg chg="mod">
          <ac:chgData name="Christoffer Østergaard Carstens" userId="5d542c86-40b2-4e4f-ab37-dc2fab4fc46a" providerId="ADAL" clId="{BCEF62D1-3793-44E4-9754-C02D8454CDFD}" dt="2024-09-21T12:09:11.718" v="361" actId="5793"/>
          <ac:spMkLst>
            <pc:docMk/>
            <pc:sldMk cId="3773594420" sldId="2059"/>
            <ac:spMk id="3" creationId="{7D49CD7B-F177-B395-6293-6615FDAD93C6}"/>
          </ac:spMkLst>
        </pc:spChg>
      </pc:sldChg>
      <pc:sldChg chg="new del">
        <pc:chgData name="Christoffer Østergaard Carstens" userId="5d542c86-40b2-4e4f-ab37-dc2fab4fc46a" providerId="ADAL" clId="{BCEF62D1-3793-44E4-9754-C02D8454CDFD}" dt="2024-09-21T12:10:13.475" v="491" actId="47"/>
        <pc:sldMkLst>
          <pc:docMk/>
          <pc:sldMk cId="2691634714" sldId="2060"/>
        </pc:sldMkLst>
      </pc:sldChg>
    </pc:docChg>
  </pc:docChgLst>
  <pc:docChgLst>
    <pc:chgData name="Christoffer Østergaard Carstens" userId="5d542c86-40b2-4e4f-ab37-dc2fab4fc46a" providerId="ADAL" clId="{19D67515-AAED-42E0-A440-7DD2C082175E}"/>
    <pc:docChg chg="undo custSel addSld delSld modSld">
      <pc:chgData name="Christoffer Østergaard Carstens" userId="5d542c86-40b2-4e4f-ab37-dc2fab4fc46a" providerId="ADAL" clId="{19D67515-AAED-42E0-A440-7DD2C082175E}" dt="2023-09-16T19:43:18.468" v="758" actId="20577"/>
      <pc:docMkLst>
        <pc:docMk/>
      </pc:docMkLst>
      <pc:sldChg chg="modSp mod">
        <pc:chgData name="Christoffer Østergaard Carstens" userId="5d542c86-40b2-4e4f-ab37-dc2fab4fc46a" providerId="ADAL" clId="{19D67515-AAED-42E0-A440-7DD2C082175E}" dt="2023-09-16T19:37:21.287" v="108" actId="20577"/>
        <pc:sldMkLst>
          <pc:docMk/>
          <pc:sldMk cId="834824033" sldId="256"/>
        </pc:sldMkLst>
        <pc:spChg chg="mod">
          <ac:chgData name="Christoffer Østergaard Carstens" userId="5d542c86-40b2-4e4f-ab37-dc2fab4fc46a" providerId="ADAL" clId="{19D67515-AAED-42E0-A440-7DD2C082175E}" dt="2023-09-16T19:37:21.287" v="108" actId="20577"/>
          <ac:spMkLst>
            <pc:docMk/>
            <pc:sldMk cId="834824033" sldId="256"/>
            <ac:spMk id="2" creationId="{CF317B45-C707-4F78-A046-9DB5738B0282}"/>
          </ac:spMkLst>
        </pc:spChg>
        <pc:spChg chg="mod">
          <ac:chgData name="Christoffer Østergaard Carstens" userId="5d542c86-40b2-4e4f-ab37-dc2fab4fc46a" providerId="ADAL" clId="{19D67515-AAED-42E0-A440-7DD2C082175E}" dt="2023-09-14T08:52:36.554" v="98" actId="20577"/>
          <ac:spMkLst>
            <pc:docMk/>
            <pc:sldMk cId="834824033" sldId="256"/>
            <ac:spMk id="4" creationId="{D6BE36DA-1470-4DEC-998F-1FB0B21AFE03}"/>
          </ac:spMkLst>
        </pc:spChg>
      </pc:sldChg>
      <pc:sldChg chg="addSp modSp new add del mod">
        <pc:chgData name="Christoffer Østergaard Carstens" userId="5d542c86-40b2-4e4f-ab37-dc2fab4fc46a" providerId="ADAL" clId="{19D67515-AAED-42E0-A440-7DD2C082175E}" dt="2023-09-16T19:37:25.329" v="112" actId="47"/>
        <pc:sldMkLst>
          <pc:docMk/>
          <pc:sldMk cId="1696840637" sldId="257"/>
        </pc:sldMkLst>
        <pc:picChg chg="add mod">
          <ac:chgData name="Christoffer Østergaard Carstens" userId="5d542c86-40b2-4e4f-ab37-dc2fab4fc46a" providerId="ADAL" clId="{19D67515-AAED-42E0-A440-7DD2C082175E}" dt="2023-09-07T07:21:14.250" v="70" actId="1076"/>
          <ac:picMkLst>
            <pc:docMk/>
            <pc:sldMk cId="1696840637" sldId="257"/>
            <ac:picMk id="5" creationId="{920F188B-DBAC-4BFC-9C09-3D3573FD5AD8}"/>
          </ac:picMkLst>
        </pc:picChg>
      </pc:sldChg>
      <pc:sldChg chg="del">
        <pc:chgData name="Christoffer Østergaard Carstens" userId="5d542c86-40b2-4e4f-ab37-dc2fab4fc46a" providerId="ADAL" clId="{19D67515-AAED-42E0-A440-7DD2C082175E}" dt="2023-09-07T07:20:09.874" v="55" actId="47"/>
        <pc:sldMkLst>
          <pc:docMk/>
          <pc:sldMk cId="2767075252" sldId="257"/>
        </pc:sldMkLst>
      </pc:sldChg>
      <pc:sldChg chg="addSp new add del mod">
        <pc:chgData name="Christoffer Østergaard Carstens" userId="5d542c86-40b2-4e4f-ab37-dc2fab4fc46a" providerId="ADAL" clId="{19D67515-AAED-42E0-A440-7DD2C082175E}" dt="2023-09-16T19:37:25.142" v="111" actId="47"/>
        <pc:sldMkLst>
          <pc:docMk/>
          <pc:sldMk cId="2418623423" sldId="258"/>
        </pc:sldMkLst>
        <pc:picChg chg="add">
          <ac:chgData name="Christoffer Østergaard Carstens" userId="5d542c86-40b2-4e4f-ab37-dc2fab4fc46a" providerId="ADAL" clId="{19D67515-AAED-42E0-A440-7DD2C082175E}" dt="2023-09-07T07:21:41.342" v="72" actId="22"/>
          <ac:picMkLst>
            <pc:docMk/>
            <pc:sldMk cId="2418623423" sldId="258"/>
            <ac:picMk id="5" creationId="{0D7268D9-4DEF-C22C-214D-6E49AC94711A}"/>
          </ac:picMkLst>
        </pc:picChg>
      </pc:sldChg>
      <pc:sldChg chg="addSp new mod">
        <pc:chgData name="Christoffer Østergaard Carstens" userId="5d542c86-40b2-4e4f-ab37-dc2fab4fc46a" providerId="ADAL" clId="{19D67515-AAED-42E0-A440-7DD2C082175E}" dt="2023-09-07T07:22:04.114" v="74" actId="22"/>
        <pc:sldMkLst>
          <pc:docMk/>
          <pc:sldMk cId="1843128263" sldId="259"/>
        </pc:sldMkLst>
        <pc:picChg chg="add">
          <ac:chgData name="Christoffer Østergaard Carstens" userId="5d542c86-40b2-4e4f-ab37-dc2fab4fc46a" providerId="ADAL" clId="{19D67515-AAED-42E0-A440-7DD2C082175E}" dt="2023-09-07T07:22:04.114" v="74" actId="22"/>
          <ac:picMkLst>
            <pc:docMk/>
            <pc:sldMk cId="1843128263" sldId="259"/>
            <ac:picMk id="5" creationId="{7D0D9E68-16AC-F954-990D-FC85D51FA7A7}"/>
          </ac:picMkLst>
        </pc:picChg>
      </pc:sldChg>
      <pc:sldChg chg="addSp modSp new mod">
        <pc:chgData name="Christoffer Østergaard Carstens" userId="5d542c86-40b2-4e4f-ab37-dc2fab4fc46a" providerId="ADAL" clId="{19D67515-AAED-42E0-A440-7DD2C082175E}" dt="2023-09-07T07:22:27.618" v="77" actId="1076"/>
        <pc:sldMkLst>
          <pc:docMk/>
          <pc:sldMk cId="1520861684" sldId="260"/>
        </pc:sldMkLst>
        <pc:picChg chg="add mod">
          <ac:chgData name="Christoffer Østergaard Carstens" userId="5d542c86-40b2-4e4f-ab37-dc2fab4fc46a" providerId="ADAL" clId="{19D67515-AAED-42E0-A440-7DD2C082175E}" dt="2023-09-07T07:22:27.618" v="77" actId="1076"/>
          <ac:picMkLst>
            <pc:docMk/>
            <pc:sldMk cId="1520861684" sldId="260"/>
            <ac:picMk id="5" creationId="{36A676CC-722B-B4FE-36FE-D254508902CB}"/>
          </ac:picMkLst>
        </pc:picChg>
      </pc:sldChg>
      <pc:sldChg chg="del">
        <pc:chgData name="Christoffer Østergaard Carstens" userId="5d542c86-40b2-4e4f-ab37-dc2fab4fc46a" providerId="ADAL" clId="{19D67515-AAED-42E0-A440-7DD2C082175E}" dt="2023-09-07T07:20:10.375" v="58" actId="47"/>
        <pc:sldMkLst>
          <pc:docMk/>
          <pc:sldMk cId="2034731970" sldId="261"/>
        </pc:sldMkLst>
      </pc:sldChg>
      <pc:sldChg chg="addSp new mod">
        <pc:chgData name="Christoffer Østergaard Carstens" userId="5d542c86-40b2-4e4f-ab37-dc2fab4fc46a" providerId="ADAL" clId="{19D67515-AAED-42E0-A440-7DD2C082175E}" dt="2023-09-07T07:22:45.452" v="79" actId="22"/>
        <pc:sldMkLst>
          <pc:docMk/>
          <pc:sldMk cId="3620060491" sldId="261"/>
        </pc:sldMkLst>
        <pc:picChg chg="add">
          <ac:chgData name="Christoffer Østergaard Carstens" userId="5d542c86-40b2-4e4f-ab37-dc2fab4fc46a" providerId="ADAL" clId="{19D67515-AAED-42E0-A440-7DD2C082175E}" dt="2023-09-07T07:22:45.452" v="79" actId="22"/>
          <ac:picMkLst>
            <pc:docMk/>
            <pc:sldMk cId="3620060491" sldId="261"/>
            <ac:picMk id="5" creationId="{27852EBB-59B3-2ECA-3786-09CD83C250B4}"/>
          </ac:picMkLst>
        </pc:picChg>
      </pc:sldChg>
      <pc:sldChg chg="addSp modSp new mod">
        <pc:chgData name="Christoffer Østergaard Carstens" userId="5d542c86-40b2-4e4f-ab37-dc2fab4fc46a" providerId="ADAL" clId="{19D67515-AAED-42E0-A440-7DD2C082175E}" dt="2023-09-07T07:24:47.348" v="83" actId="1076"/>
        <pc:sldMkLst>
          <pc:docMk/>
          <pc:sldMk cId="41816331" sldId="262"/>
        </pc:sldMkLst>
        <pc:spChg chg="mod">
          <ac:chgData name="Christoffer Østergaard Carstens" userId="5d542c86-40b2-4e4f-ab37-dc2fab4fc46a" providerId="ADAL" clId="{19D67515-AAED-42E0-A440-7DD2C082175E}" dt="2023-09-07T07:24:44.772" v="82"/>
          <ac:spMkLst>
            <pc:docMk/>
            <pc:sldMk cId="41816331" sldId="262"/>
            <ac:spMk id="3" creationId="{59037501-CD98-A8C4-CE30-E722CAD9EE22}"/>
          </ac:spMkLst>
        </pc:spChg>
        <pc:picChg chg="add mod">
          <ac:chgData name="Christoffer Østergaard Carstens" userId="5d542c86-40b2-4e4f-ab37-dc2fab4fc46a" providerId="ADAL" clId="{19D67515-AAED-42E0-A440-7DD2C082175E}" dt="2023-09-07T07:24:47.348" v="83" actId="1076"/>
          <ac:picMkLst>
            <pc:docMk/>
            <pc:sldMk cId="41816331" sldId="262"/>
            <ac:picMk id="5" creationId="{3FABDE25-2E76-46CE-6776-A7C12D31FCEF}"/>
          </ac:picMkLst>
        </pc:picChg>
      </pc:sldChg>
      <pc:sldChg chg="del">
        <pc:chgData name="Christoffer Østergaard Carstens" userId="5d542c86-40b2-4e4f-ab37-dc2fab4fc46a" providerId="ADAL" clId="{19D67515-AAED-42E0-A440-7DD2C082175E}" dt="2023-09-07T07:20:10.128" v="57" actId="47"/>
        <pc:sldMkLst>
          <pc:docMk/>
          <pc:sldMk cId="2837418153" sldId="262"/>
        </pc:sldMkLst>
      </pc:sldChg>
      <pc:sldChg chg="del">
        <pc:chgData name="Christoffer Østergaard Carstens" userId="5d542c86-40b2-4e4f-ab37-dc2fab4fc46a" providerId="ADAL" clId="{19D67515-AAED-42E0-A440-7DD2C082175E}" dt="2023-09-07T07:20:10.006" v="56" actId="47"/>
        <pc:sldMkLst>
          <pc:docMk/>
          <pc:sldMk cId="4035412" sldId="263"/>
        </pc:sldMkLst>
      </pc:sldChg>
      <pc:sldChg chg="modSp new mod">
        <pc:chgData name="Christoffer Østergaard Carstens" userId="5d542c86-40b2-4e4f-ab37-dc2fab4fc46a" providerId="ADAL" clId="{19D67515-AAED-42E0-A440-7DD2C082175E}" dt="2023-09-16T19:37:54.700" v="136" actId="12"/>
        <pc:sldMkLst>
          <pc:docMk/>
          <pc:sldMk cId="2630005796" sldId="263"/>
        </pc:sldMkLst>
        <pc:spChg chg="mod">
          <ac:chgData name="Christoffer Østergaard Carstens" userId="5d542c86-40b2-4e4f-ab37-dc2fab4fc46a" providerId="ADAL" clId="{19D67515-AAED-42E0-A440-7DD2C082175E}" dt="2023-09-16T19:37:39.804" v="117" actId="20577"/>
          <ac:spMkLst>
            <pc:docMk/>
            <pc:sldMk cId="2630005796" sldId="263"/>
            <ac:spMk id="2" creationId="{99F249BD-42A1-8FF2-3859-54F06443CB67}"/>
          </ac:spMkLst>
        </pc:spChg>
        <pc:spChg chg="mod">
          <ac:chgData name="Christoffer Østergaard Carstens" userId="5d542c86-40b2-4e4f-ab37-dc2fab4fc46a" providerId="ADAL" clId="{19D67515-AAED-42E0-A440-7DD2C082175E}" dt="2023-09-16T19:37:54.700" v="136" actId="12"/>
          <ac:spMkLst>
            <pc:docMk/>
            <pc:sldMk cId="2630005796" sldId="263"/>
            <ac:spMk id="3" creationId="{00484DFC-B5D2-0805-B034-009236B1A2BC}"/>
          </ac:spMkLst>
        </pc:spChg>
      </pc:sldChg>
      <pc:sldChg chg="modSp new mod">
        <pc:chgData name="Christoffer Østergaard Carstens" userId="5d542c86-40b2-4e4f-ab37-dc2fab4fc46a" providerId="ADAL" clId="{19D67515-AAED-42E0-A440-7DD2C082175E}" dt="2023-09-16T19:38:23.024" v="175" actId="20577"/>
        <pc:sldMkLst>
          <pc:docMk/>
          <pc:sldMk cId="1004204933" sldId="264"/>
        </pc:sldMkLst>
        <pc:spChg chg="mod">
          <ac:chgData name="Christoffer Østergaard Carstens" userId="5d542c86-40b2-4e4f-ab37-dc2fab4fc46a" providerId="ADAL" clId="{19D67515-AAED-42E0-A440-7DD2C082175E}" dt="2023-09-16T19:38:11.591" v="140"/>
          <ac:spMkLst>
            <pc:docMk/>
            <pc:sldMk cId="1004204933" sldId="264"/>
            <ac:spMk id="2" creationId="{C848DE75-A939-B7E9-9B95-A74ECCBFCB05}"/>
          </ac:spMkLst>
        </pc:spChg>
        <pc:spChg chg="mod">
          <ac:chgData name="Christoffer Østergaard Carstens" userId="5d542c86-40b2-4e4f-ab37-dc2fab4fc46a" providerId="ADAL" clId="{19D67515-AAED-42E0-A440-7DD2C082175E}" dt="2023-09-16T19:38:23.024" v="175" actId="20577"/>
          <ac:spMkLst>
            <pc:docMk/>
            <pc:sldMk cId="1004204933" sldId="264"/>
            <ac:spMk id="3" creationId="{4A341EAE-C46E-2A0E-D1C4-B21C4A035D61}"/>
          </ac:spMkLst>
        </pc:spChg>
      </pc:sldChg>
      <pc:sldChg chg="del">
        <pc:chgData name="Christoffer Østergaard Carstens" userId="5d542c86-40b2-4e4f-ab37-dc2fab4fc46a" providerId="ADAL" clId="{19D67515-AAED-42E0-A440-7DD2C082175E}" dt="2023-09-07T07:20:11.091" v="62" actId="47"/>
        <pc:sldMkLst>
          <pc:docMk/>
          <pc:sldMk cId="2201965131" sldId="264"/>
        </pc:sldMkLst>
      </pc:sldChg>
      <pc:sldChg chg="modSp new mod">
        <pc:chgData name="Christoffer Østergaard Carstens" userId="5d542c86-40b2-4e4f-ab37-dc2fab4fc46a" providerId="ADAL" clId="{19D67515-AAED-42E0-A440-7DD2C082175E}" dt="2023-09-16T19:39:01.345" v="279" actId="20577"/>
        <pc:sldMkLst>
          <pc:docMk/>
          <pc:sldMk cId="921458659" sldId="265"/>
        </pc:sldMkLst>
        <pc:spChg chg="mod">
          <ac:chgData name="Christoffer Østergaard Carstens" userId="5d542c86-40b2-4e4f-ab37-dc2fab4fc46a" providerId="ADAL" clId="{19D67515-AAED-42E0-A440-7DD2C082175E}" dt="2023-09-16T19:38:32.617" v="201" actId="20577"/>
          <ac:spMkLst>
            <pc:docMk/>
            <pc:sldMk cId="921458659" sldId="265"/>
            <ac:spMk id="2" creationId="{23CA5FE5-E51D-53E0-197D-DAA2D106D92F}"/>
          </ac:spMkLst>
        </pc:spChg>
        <pc:spChg chg="mod">
          <ac:chgData name="Christoffer Østergaard Carstens" userId="5d542c86-40b2-4e4f-ab37-dc2fab4fc46a" providerId="ADAL" clId="{19D67515-AAED-42E0-A440-7DD2C082175E}" dt="2023-09-16T19:39:01.345" v="279" actId="20577"/>
          <ac:spMkLst>
            <pc:docMk/>
            <pc:sldMk cId="921458659" sldId="265"/>
            <ac:spMk id="3" creationId="{F3A8055C-B2D5-8640-5C38-9BE457D5196A}"/>
          </ac:spMkLst>
        </pc:spChg>
      </pc:sldChg>
      <pc:sldChg chg="del">
        <pc:chgData name="Christoffer Østergaard Carstens" userId="5d542c86-40b2-4e4f-ab37-dc2fab4fc46a" providerId="ADAL" clId="{19D67515-AAED-42E0-A440-7DD2C082175E}" dt="2023-09-07T07:20:11.576" v="64" actId="47"/>
        <pc:sldMkLst>
          <pc:docMk/>
          <pc:sldMk cId="3842848003" sldId="265"/>
        </pc:sldMkLst>
      </pc:sldChg>
      <pc:sldChg chg="del">
        <pc:chgData name="Christoffer Østergaard Carstens" userId="5d542c86-40b2-4e4f-ab37-dc2fab4fc46a" providerId="ADAL" clId="{19D67515-AAED-42E0-A440-7DD2C082175E}" dt="2023-09-07T07:20:09.711" v="54" actId="47"/>
        <pc:sldMkLst>
          <pc:docMk/>
          <pc:sldMk cId="1902977906" sldId="266"/>
        </pc:sldMkLst>
      </pc:sldChg>
      <pc:sldChg chg="modSp new mod modNotesTx">
        <pc:chgData name="Christoffer Østergaard Carstens" userId="5d542c86-40b2-4e4f-ab37-dc2fab4fc46a" providerId="ADAL" clId="{19D67515-AAED-42E0-A440-7DD2C082175E}" dt="2023-09-16T19:40:25.196" v="416" actId="20577"/>
        <pc:sldMkLst>
          <pc:docMk/>
          <pc:sldMk cId="3295010755" sldId="266"/>
        </pc:sldMkLst>
        <pc:spChg chg="mod">
          <ac:chgData name="Christoffer Østergaard Carstens" userId="5d542c86-40b2-4e4f-ab37-dc2fab4fc46a" providerId="ADAL" clId="{19D67515-AAED-42E0-A440-7DD2C082175E}" dt="2023-09-16T19:39:30.136" v="339" actId="20577"/>
          <ac:spMkLst>
            <pc:docMk/>
            <pc:sldMk cId="3295010755" sldId="266"/>
            <ac:spMk id="2" creationId="{FB8D7E02-3382-5001-D225-1A18EA5F1DE5}"/>
          </ac:spMkLst>
        </pc:spChg>
        <pc:spChg chg="mod">
          <ac:chgData name="Christoffer Østergaard Carstens" userId="5d542c86-40b2-4e4f-ab37-dc2fab4fc46a" providerId="ADAL" clId="{19D67515-AAED-42E0-A440-7DD2C082175E}" dt="2023-09-16T19:40:19.157" v="415" actId="15"/>
          <ac:spMkLst>
            <pc:docMk/>
            <pc:sldMk cId="3295010755" sldId="266"/>
            <ac:spMk id="3" creationId="{8FFA57DF-4DE6-8835-2753-38E2EC36A75F}"/>
          </ac:spMkLst>
        </pc:spChg>
      </pc:sldChg>
      <pc:sldChg chg="del">
        <pc:chgData name="Christoffer Østergaard Carstens" userId="5d542c86-40b2-4e4f-ab37-dc2fab4fc46a" providerId="ADAL" clId="{19D67515-AAED-42E0-A440-7DD2C082175E}" dt="2023-09-07T07:20:10.960" v="61" actId="47"/>
        <pc:sldMkLst>
          <pc:docMk/>
          <pc:sldMk cId="2043186984" sldId="267"/>
        </pc:sldMkLst>
      </pc:sldChg>
      <pc:sldChg chg="modSp new mod modNotesTx">
        <pc:chgData name="Christoffer Østergaard Carstens" userId="5d542c86-40b2-4e4f-ab37-dc2fab4fc46a" providerId="ADAL" clId="{19D67515-AAED-42E0-A440-7DD2C082175E}" dt="2023-09-16T19:41:32.444" v="527" actId="20577"/>
        <pc:sldMkLst>
          <pc:docMk/>
          <pc:sldMk cId="2490499758" sldId="267"/>
        </pc:sldMkLst>
        <pc:spChg chg="mod">
          <ac:chgData name="Christoffer Østergaard Carstens" userId="5d542c86-40b2-4e4f-ab37-dc2fab4fc46a" providerId="ADAL" clId="{19D67515-AAED-42E0-A440-7DD2C082175E}" dt="2023-09-16T19:40:44.553" v="453" actId="20577"/>
          <ac:spMkLst>
            <pc:docMk/>
            <pc:sldMk cId="2490499758" sldId="267"/>
            <ac:spMk id="2" creationId="{841AA330-9672-DA87-0606-E22AA0F45C75}"/>
          </ac:spMkLst>
        </pc:spChg>
        <pc:spChg chg="mod">
          <ac:chgData name="Christoffer Østergaard Carstens" userId="5d542c86-40b2-4e4f-ab37-dc2fab4fc46a" providerId="ADAL" clId="{19D67515-AAED-42E0-A440-7DD2C082175E}" dt="2023-09-16T19:41:30.279" v="526" actId="115"/>
          <ac:spMkLst>
            <pc:docMk/>
            <pc:sldMk cId="2490499758" sldId="267"/>
            <ac:spMk id="3" creationId="{95306D84-3091-8559-A28F-098BBB1A4E51}"/>
          </ac:spMkLst>
        </pc:spChg>
      </pc:sldChg>
      <pc:sldChg chg="del">
        <pc:chgData name="Christoffer Østergaard Carstens" userId="5d542c86-40b2-4e4f-ab37-dc2fab4fc46a" providerId="ADAL" clId="{19D67515-AAED-42E0-A440-7DD2C082175E}" dt="2023-09-07T07:20:10.660" v="59" actId="47"/>
        <pc:sldMkLst>
          <pc:docMk/>
          <pc:sldMk cId="138949536" sldId="268"/>
        </pc:sldMkLst>
      </pc:sldChg>
      <pc:sldChg chg="modSp new mod modNotesTx">
        <pc:chgData name="Christoffer Østergaard Carstens" userId="5d542c86-40b2-4e4f-ab37-dc2fab4fc46a" providerId="ADAL" clId="{19D67515-AAED-42E0-A440-7DD2C082175E}" dt="2023-09-16T19:43:18.468" v="758" actId="20577"/>
        <pc:sldMkLst>
          <pc:docMk/>
          <pc:sldMk cId="1064144088" sldId="268"/>
        </pc:sldMkLst>
        <pc:spChg chg="mod">
          <ac:chgData name="Christoffer Østergaard Carstens" userId="5d542c86-40b2-4e4f-ab37-dc2fab4fc46a" providerId="ADAL" clId="{19D67515-AAED-42E0-A440-7DD2C082175E}" dt="2023-09-16T19:41:51.129" v="546" actId="20577"/>
          <ac:spMkLst>
            <pc:docMk/>
            <pc:sldMk cId="1064144088" sldId="268"/>
            <ac:spMk id="2" creationId="{2452B413-F9B0-2A8C-D90D-CBFB451D81F4}"/>
          </ac:spMkLst>
        </pc:spChg>
        <pc:spChg chg="mod">
          <ac:chgData name="Christoffer Østergaard Carstens" userId="5d542c86-40b2-4e4f-ab37-dc2fab4fc46a" providerId="ADAL" clId="{19D67515-AAED-42E0-A440-7DD2C082175E}" dt="2023-09-16T19:43:13.286" v="757" actId="20577"/>
          <ac:spMkLst>
            <pc:docMk/>
            <pc:sldMk cId="1064144088" sldId="268"/>
            <ac:spMk id="3" creationId="{A3E8636E-D428-64D0-52FE-B19A99CE16C4}"/>
          </ac:spMkLst>
        </pc:spChg>
      </pc:sldChg>
      <pc:sldChg chg="del">
        <pc:chgData name="Christoffer Østergaard Carstens" userId="5d542c86-40b2-4e4f-ab37-dc2fab4fc46a" providerId="ADAL" clId="{19D67515-AAED-42E0-A440-7DD2C082175E}" dt="2023-09-07T07:20:11.423" v="63" actId="47"/>
        <pc:sldMkLst>
          <pc:docMk/>
          <pc:sldMk cId="1926362102" sldId="269"/>
        </pc:sldMkLst>
      </pc:sldChg>
      <pc:sldChg chg="del">
        <pc:chgData name="Christoffer Østergaard Carstens" userId="5d542c86-40b2-4e4f-ab37-dc2fab4fc46a" providerId="ADAL" clId="{19D67515-AAED-42E0-A440-7DD2C082175E}" dt="2023-09-07T07:20:11.730" v="65" actId="47"/>
        <pc:sldMkLst>
          <pc:docMk/>
          <pc:sldMk cId="454270990" sldId="322"/>
        </pc:sldMkLst>
      </pc:sldChg>
      <pc:sldChg chg="del">
        <pc:chgData name="Christoffer Østergaard Carstens" userId="5d542c86-40b2-4e4f-ab37-dc2fab4fc46a" providerId="ADAL" clId="{19D67515-AAED-42E0-A440-7DD2C082175E}" dt="2023-09-07T07:20:10.829" v="60" actId="47"/>
        <pc:sldMkLst>
          <pc:docMk/>
          <pc:sldMk cId="745106110" sldId="323"/>
        </pc:sldMkLst>
      </pc:sldChg>
      <pc:sldChg chg="del">
        <pc:chgData name="Christoffer Østergaard Carstens" userId="5d542c86-40b2-4e4f-ab37-dc2fab4fc46a" providerId="ADAL" clId="{19D67515-AAED-42E0-A440-7DD2C082175E}" dt="2023-09-07T07:20:12.138" v="66" actId="47"/>
        <pc:sldMkLst>
          <pc:docMk/>
          <pc:sldMk cId="2092373580" sldId="324"/>
        </pc:sldMkLst>
      </pc:sldChg>
    </pc:docChg>
  </pc:docChgLst>
  <pc:docChgLst>
    <pc:chgData name="Christoffer Østergaard Carstens" userId="5d542c86-40b2-4e4f-ab37-dc2fab4fc46a" providerId="ADAL" clId="{94DD27C4-03EA-48F5-B805-CA3663AD7C19}"/>
    <pc:docChg chg="undo redo custSel addSld delSld modSld">
      <pc:chgData name="Christoffer Østergaard Carstens" userId="5d542c86-40b2-4e4f-ab37-dc2fab4fc46a" providerId="ADAL" clId="{94DD27C4-03EA-48F5-B805-CA3663AD7C19}" dt="2024-10-23T08:40:55.439" v="625" actId="20577"/>
      <pc:docMkLst>
        <pc:docMk/>
      </pc:docMkLst>
      <pc:sldChg chg="del">
        <pc:chgData name="Christoffer Østergaard Carstens" userId="5d542c86-40b2-4e4f-ab37-dc2fab4fc46a" providerId="ADAL" clId="{94DD27C4-03EA-48F5-B805-CA3663AD7C19}" dt="2024-10-23T08:16:54.445" v="42" actId="47"/>
        <pc:sldMkLst>
          <pc:docMk/>
          <pc:sldMk cId="387456348" sldId="2080"/>
        </pc:sldMkLst>
      </pc:sldChg>
      <pc:sldChg chg="del">
        <pc:chgData name="Christoffer Østergaard Carstens" userId="5d542c86-40b2-4e4f-ab37-dc2fab4fc46a" providerId="ADAL" clId="{94DD27C4-03EA-48F5-B805-CA3663AD7C19}" dt="2024-10-23T08:16:55.876" v="47" actId="47"/>
        <pc:sldMkLst>
          <pc:docMk/>
          <pc:sldMk cId="373659902" sldId="2081"/>
        </pc:sldMkLst>
      </pc:sldChg>
      <pc:sldChg chg="del">
        <pc:chgData name="Christoffer Østergaard Carstens" userId="5d542c86-40b2-4e4f-ab37-dc2fab4fc46a" providerId="ADAL" clId="{94DD27C4-03EA-48F5-B805-CA3663AD7C19}" dt="2024-10-23T08:16:56.080" v="48" actId="47"/>
        <pc:sldMkLst>
          <pc:docMk/>
          <pc:sldMk cId="1482180905" sldId="2082"/>
        </pc:sldMkLst>
      </pc:sldChg>
      <pc:sldChg chg="del">
        <pc:chgData name="Christoffer Østergaard Carstens" userId="5d542c86-40b2-4e4f-ab37-dc2fab4fc46a" providerId="ADAL" clId="{94DD27C4-03EA-48F5-B805-CA3663AD7C19}" dt="2024-10-23T08:16:54.854" v="43" actId="47"/>
        <pc:sldMkLst>
          <pc:docMk/>
          <pc:sldMk cId="1630271504" sldId="2083"/>
        </pc:sldMkLst>
      </pc:sldChg>
      <pc:sldChg chg="del">
        <pc:chgData name="Christoffer Østergaard Carstens" userId="5d542c86-40b2-4e4f-ab37-dc2fab4fc46a" providerId="ADAL" clId="{94DD27C4-03EA-48F5-B805-CA3663AD7C19}" dt="2024-10-23T08:16:56.458" v="49" actId="47"/>
        <pc:sldMkLst>
          <pc:docMk/>
          <pc:sldMk cId="3981414616" sldId="2084"/>
        </pc:sldMkLst>
      </pc:sldChg>
      <pc:sldChg chg="del">
        <pc:chgData name="Christoffer Østergaard Carstens" userId="5d542c86-40b2-4e4f-ab37-dc2fab4fc46a" providerId="ADAL" clId="{94DD27C4-03EA-48F5-B805-CA3663AD7C19}" dt="2024-10-23T08:16:57.430" v="51" actId="47"/>
        <pc:sldMkLst>
          <pc:docMk/>
          <pc:sldMk cId="2180651537" sldId="2085"/>
        </pc:sldMkLst>
      </pc:sldChg>
      <pc:sldChg chg="del">
        <pc:chgData name="Christoffer Østergaard Carstens" userId="5d542c86-40b2-4e4f-ab37-dc2fab4fc46a" providerId="ADAL" clId="{94DD27C4-03EA-48F5-B805-CA3663AD7C19}" dt="2024-10-23T08:16:56.771" v="50" actId="47"/>
        <pc:sldMkLst>
          <pc:docMk/>
          <pc:sldMk cId="1930522420" sldId="2086"/>
        </pc:sldMkLst>
      </pc:sldChg>
      <pc:sldChg chg="del">
        <pc:chgData name="Christoffer Østergaard Carstens" userId="5d542c86-40b2-4e4f-ab37-dc2fab4fc46a" providerId="ADAL" clId="{94DD27C4-03EA-48F5-B805-CA3663AD7C19}" dt="2024-10-23T08:16:55.105" v="44" actId="47"/>
        <pc:sldMkLst>
          <pc:docMk/>
          <pc:sldMk cId="1972597398" sldId="2087"/>
        </pc:sldMkLst>
      </pc:sldChg>
      <pc:sldChg chg="del">
        <pc:chgData name="Christoffer Østergaard Carstens" userId="5d542c86-40b2-4e4f-ab37-dc2fab4fc46a" providerId="ADAL" clId="{94DD27C4-03EA-48F5-B805-CA3663AD7C19}" dt="2024-10-23T08:16:55.389" v="45" actId="47"/>
        <pc:sldMkLst>
          <pc:docMk/>
          <pc:sldMk cId="91506944" sldId="2088"/>
        </pc:sldMkLst>
      </pc:sldChg>
      <pc:sldChg chg="del">
        <pc:chgData name="Christoffer Østergaard Carstens" userId="5d542c86-40b2-4e4f-ab37-dc2fab4fc46a" providerId="ADAL" clId="{94DD27C4-03EA-48F5-B805-CA3663AD7C19}" dt="2024-10-23T08:16:55.640" v="46" actId="47"/>
        <pc:sldMkLst>
          <pc:docMk/>
          <pc:sldMk cId="4258851890" sldId="2089"/>
        </pc:sldMkLst>
      </pc:sldChg>
      <pc:sldChg chg="addSp delSp modSp new mod">
        <pc:chgData name="Christoffer Østergaard Carstens" userId="5d542c86-40b2-4e4f-ab37-dc2fab4fc46a" providerId="ADAL" clId="{94DD27C4-03EA-48F5-B805-CA3663AD7C19}" dt="2024-10-23T08:17:03.567" v="55" actId="22"/>
        <pc:sldMkLst>
          <pc:docMk/>
          <pc:sldMk cId="3287248986" sldId="2090"/>
        </pc:sldMkLst>
        <pc:spChg chg="mod">
          <ac:chgData name="Christoffer Østergaard Carstens" userId="5d542c86-40b2-4e4f-ab37-dc2fab4fc46a" providerId="ADAL" clId="{94DD27C4-03EA-48F5-B805-CA3663AD7C19}" dt="2024-10-23T08:14:07.219" v="41" actId="20577"/>
          <ac:spMkLst>
            <pc:docMk/>
            <pc:sldMk cId="3287248986" sldId="2090"/>
            <ac:spMk id="2" creationId="{7A4B49D1-9F92-176F-7F12-2F45148793D8}"/>
          </ac:spMkLst>
        </pc:spChg>
        <pc:picChg chg="add del mod">
          <ac:chgData name="Christoffer Østergaard Carstens" userId="5d542c86-40b2-4e4f-ab37-dc2fab4fc46a" providerId="ADAL" clId="{94DD27C4-03EA-48F5-B805-CA3663AD7C19}" dt="2024-10-23T08:17:03.567" v="55" actId="22"/>
          <ac:picMkLst>
            <pc:docMk/>
            <pc:sldMk cId="3287248986" sldId="2090"/>
            <ac:picMk id="5" creationId="{446249C9-B597-B38E-DA80-A6896ECF9CED}"/>
          </ac:picMkLst>
        </pc:picChg>
      </pc:sldChg>
      <pc:sldChg chg="addSp delSp modSp new mod">
        <pc:chgData name="Christoffer Østergaard Carstens" userId="5d542c86-40b2-4e4f-ab37-dc2fab4fc46a" providerId="ADAL" clId="{94DD27C4-03EA-48F5-B805-CA3663AD7C19}" dt="2024-10-23T08:26:02.686" v="203" actId="478"/>
        <pc:sldMkLst>
          <pc:docMk/>
          <pc:sldMk cId="3923470972" sldId="2091"/>
        </pc:sldMkLst>
        <pc:picChg chg="add del mod">
          <ac:chgData name="Christoffer Østergaard Carstens" userId="5d542c86-40b2-4e4f-ab37-dc2fab4fc46a" providerId="ADAL" clId="{94DD27C4-03EA-48F5-B805-CA3663AD7C19}" dt="2024-10-23T08:26:02.686" v="203" actId="478"/>
          <ac:picMkLst>
            <pc:docMk/>
            <pc:sldMk cId="3923470972" sldId="2091"/>
            <ac:picMk id="5" creationId="{A53F4611-987E-4A2C-F52E-E3A6CB4E59D4}"/>
          </ac:picMkLst>
        </pc:picChg>
        <pc:picChg chg="add del mod">
          <ac:chgData name="Christoffer Østergaard Carstens" userId="5d542c86-40b2-4e4f-ab37-dc2fab4fc46a" providerId="ADAL" clId="{94DD27C4-03EA-48F5-B805-CA3663AD7C19}" dt="2024-10-23T08:26:02.125" v="202" actId="22"/>
          <ac:picMkLst>
            <pc:docMk/>
            <pc:sldMk cId="3923470972" sldId="2091"/>
            <ac:picMk id="7" creationId="{D15370DD-DEFC-B2B9-58C3-7A1A3F63DA96}"/>
          </ac:picMkLst>
        </pc:picChg>
      </pc:sldChg>
      <pc:sldChg chg="modSp new mod">
        <pc:chgData name="Christoffer Østergaard Carstens" userId="5d542c86-40b2-4e4f-ab37-dc2fab4fc46a" providerId="ADAL" clId="{94DD27C4-03EA-48F5-B805-CA3663AD7C19}" dt="2024-10-23T08:20:28.717" v="66"/>
        <pc:sldMkLst>
          <pc:docMk/>
          <pc:sldMk cId="3920605414" sldId="2092"/>
        </pc:sldMkLst>
        <pc:spChg chg="mod">
          <ac:chgData name="Christoffer Østergaard Carstens" userId="5d542c86-40b2-4e4f-ab37-dc2fab4fc46a" providerId="ADAL" clId="{94DD27C4-03EA-48F5-B805-CA3663AD7C19}" dt="2024-10-23T08:20:28.717" v="66"/>
          <ac:spMkLst>
            <pc:docMk/>
            <pc:sldMk cId="3920605414" sldId="2092"/>
            <ac:spMk id="2" creationId="{94C7FD9F-A377-5283-FA9D-BAF54B4CAB43}"/>
          </ac:spMkLst>
        </pc:spChg>
      </pc:sldChg>
      <pc:sldChg chg="addSp modSp new mod setBg">
        <pc:chgData name="Christoffer Østergaard Carstens" userId="5d542c86-40b2-4e4f-ab37-dc2fab4fc46a" providerId="ADAL" clId="{94DD27C4-03EA-48F5-B805-CA3663AD7C19}" dt="2024-10-23T08:22:30.689" v="196" actId="14100"/>
        <pc:sldMkLst>
          <pc:docMk/>
          <pc:sldMk cId="2344090337" sldId="2093"/>
        </pc:sldMkLst>
        <pc:spChg chg="mod">
          <ac:chgData name="Christoffer Østergaard Carstens" userId="5d542c86-40b2-4e4f-ab37-dc2fab4fc46a" providerId="ADAL" clId="{94DD27C4-03EA-48F5-B805-CA3663AD7C19}" dt="2024-10-23T08:22:24.850" v="195" actId="26606"/>
          <ac:spMkLst>
            <pc:docMk/>
            <pc:sldMk cId="2344090337" sldId="2093"/>
            <ac:spMk id="2" creationId="{C5922248-8584-74FB-D7FF-3EAAF376A1BC}"/>
          </ac:spMkLst>
        </pc:spChg>
        <pc:spChg chg="mod">
          <ac:chgData name="Christoffer Østergaard Carstens" userId="5d542c86-40b2-4e4f-ab37-dc2fab4fc46a" providerId="ADAL" clId="{94DD27C4-03EA-48F5-B805-CA3663AD7C19}" dt="2024-10-23T08:22:30.689" v="196" actId="14100"/>
          <ac:spMkLst>
            <pc:docMk/>
            <pc:sldMk cId="2344090337" sldId="2093"/>
            <ac:spMk id="3" creationId="{54567085-3B2D-A90E-EE5D-594C3EF2DFC5}"/>
          </ac:spMkLst>
        </pc:spChg>
        <pc:spChg chg="add">
          <ac:chgData name="Christoffer Østergaard Carstens" userId="5d542c86-40b2-4e4f-ab37-dc2fab4fc46a" providerId="ADAL" clId="{94DD27C4-03EA-48F5-B805-CA3663AD7C19}" dt="2024-10-23T08:22:24.850" v="195" actId="26606"/>
          <ac:spMkLst>
            <pc:docMk/>
            <pc:sldMk cId="2344090337" sldId="2093"/>
            <ac:spMk id="8" creationId="{100EDD19-6802-4EC3-95CE-CFFAB042CFD6}"/>
          </ac:spMkLst>
        </pc:spChg>
        <pc:spChg chg="add">
          <ac:chgData name="Christoffer Østergaard Carstens" userId="5d542c86-40b2-4e4f-ab37-dc2fab4fc46a" providerId="ADAL" clId="{94DD27C4-03EA-48F5-B805-CA3663AD7C19}" dt="2024-10-23T08:22:24.850" v="195" actId="26606"/>
          <ac:spMkLst>
            <pc:docMk/>
            <pc:sldMk cId="2344090337" sldId="2093"/>
            <ac:spMk id="10" creationId="{DB17E863-922E-4C26-BD64-E8FD41D28661}"/>
          </ac:spMkLst>
        </pc:spChg>
      </pc:sldChg>
      <pc:sldChg chg="modSp new mod">
        <pc:chgData name="Christoffer Østergaard Carstens" userId="5d542c86-40b2-4e4f-ab37-dc2fab4fc46a" providerId="ADAL" clId="{94DD27C4-03EA-48F5-B805-CA3663AD7C19}" dt="2024-10-23T08:32:09.020" v="324" actId="115"/>
        <pc:sldMkLst>
          <pc:docMk/>
          <pc:sldMk cId="4257688536" sldId="2094"/>
        </pc:sldMkLst>
        <pc:spChg chg="mod">
          <ac:chgData name="Christoffer Østergaard Carstens" userId="5d542c86-40b2-4e4f-ab37-dc2fab4fc46a" providerId="ADAL" clId="{94DD27C4-03EA-48F5-B805-CA3663AD7C19}" dt="2024-10-23T08:32:02.705" v="323"/>
          <ac:spMkLst>
            <pc:docMk/>
            <pc:sldMk cId="4257688536" sldId="2094"/>
            <ac:spMk id="2" creationId="{6A5C6F09-1F7F-ABFE-6092-4F6A62AE50B8}"/>
          </ac:spMkLst>
        </pc:spChg>
        <pc:spChg chg="mod">
          <ac:chgData name="Christoffer Østergaard Carstens" userId="5d542c86-40b2-4e4f-ab37-dc2fab4fc46a" providerId="ADAL" clId="{94DD27C4-03EA-48F5-B805-CA3663AD7C19}" dt="2024-10-23T08:32:09.020" v="324" actId="115"/>
          <ac:spMkLst>
            <pc:docMk/>
            <pc:sldMk cId="4257688536" sldId="2094"/>
            <ac:spMk id="3" creationId="{B318CB2E-9FA2-DF77-8709-4C97D07A399B}"/>
          </ac:spMkLst>
        </pc:spChg>
      </pc:sldChg>
      <pc:sldChg chg="addSp modSp new mod modNotesTx">
        <pc:chgData name="Christoffer Østergaard Carstens" userId="5d542c86-40b2-4e4f-ab37-dc2fab4fc46a" providerId="ADAL" clId="{94DD27C4-03EA-48F5-B805-CA3663AD7C19}" dt="2024-10-23T08:26:49.792" v="290" actId="20577"/>
        <pc:sldMkLst>
          <pc:docMk/>
          <pc:sldMk cId="1059051887" sldId="2095"/>
        </pc:sldMkLst>
        <pc:spChg chg="mod">
          <ac:chgData name="Christoffer Østergaard Carstens" userId="5d542c86-40b2-4e4f-ab37-dc2fab4fc46a" providerId="ADAL" clId="{94DD27C4-03EA-48F5-B805-CA3663AD7C19}" dt="2024-10-23T08:26:17.528" v="243" actId="20577"/>
          <ac:spMkLst>
            <pc:docMk/>
            <pc:sldMk cId="1059051887" sldId="2095"/>
            <ac:spMk id="2" creationId="{15D3E7F0-93C8-1850-FC19-89849EA8AFC2}"/>
          </ac:spMkLst>
        </pc:spChg>
        <pc:picChg chg="add mod">
          <ac:chgData name="Christoffer Østergaard Carstens" userId="5d542c86-40b2-4e4f-ab37-dc2fab4fc46a" providerId="ADAL" clId="{94DD27C4-03EA-48F5-B805-CA3663AD7C19}" dt="2024-10-23T08:26:43.047" v="245" actId="1076"/>
          <ac:picMkLst>
            <pc:docMk/>
            <pc:sldMk cId="1059051887" sldId="2095"/>
            <ac:picMk id="5" creationId="{61107907-B7D5-9478-8CF6-9D1E5ADFA9EF}"/>
          </ac:picMkLst>
        </pc:picChg>
      </pc:sldChg>
      <pc:sldChg chg="modSp new mod">
        <pc:chgData name="Christoffer Østergaard Carstens" userId="5d542c86-40b2-4e4f-ab37-dc2fab4fc46a" providerId="ADAL" clId="{94DD27C4-03EA-48F5-B805-CA3663AD7C19}" dt="2024-10-23T08:34:15.533" v="480" actId="20577"/>
        <pc:sldMkLst>
          <pc:docMk/>
          <pc:sldMk cId="1113923476" sldId="2096"/>
        </pc:sldMkLst>
        <pc:spChg chg="mod">
          <ac:chgData name="Christoffer Østergaard Carstens" userId="5d542c86-40b2-4e4f-ab37-dc2fab4fc46a" providerId="ADAL" clId="{94DD27C4-03EA-48F5-B805-CA3663AD7C19}" dt="2024-10-23T08:33:46.408" v="326"/>
          <ac:spMkLst>
            <pc:docMk/>
            <pc:sldMk cId="1113923476" sldId="2096"/>
            <ac:spMk id="2" creationId="{24F1FE45-2B5F-A4F6-5921-06E00AF1E81E}"/>
          </ac:spMkLst>
        </pc:spChg>
        <pc:spChg chg="mod">
          <ac:chgData name="Christoffer Østergaard Carstens" userId="5d542c86-40b2-4e4f-ab37-dc2fab4fc46a" providerId="ADAL" clId="{94DD27C4-03EA-48F5-B805-CA3663AD7C19}" dt="2024-10-23T08:34:15.533" v="480" actId="20577"/>
          <ac:spMkLst>
            <pc:docMk/>
            <pc:sldMk cId="1113923476" sldId="2096"/>
            <ac:spMk id="3" creationId="{6C245C5B-03A7-9B71-5851-BB8B70049F50}"/>
          </ac:spMkLst>
        </pc:spChg>
      </pc:sldChg>
      <pc:sldChg chg="modSp new mod">
        <pc:chgData name="Christoffer Østergaard Carstens" userId="5d542c86-40b2-4e4f-ab37-dc2fab4fc46a" providerId="ADAL" clId="{94DD27C4-03EA-48F5-B805-CA3663AD7C19}" dt="2024-10-23T08:40:55.439" v="625" actId="20577"/>
        <pc:sldMkLst>
          <pc:docMk/>
          <pc:sldMk cId="762677357" sldId="2097"/>
        </pc:sldMkLst>
        <pc:spChg chg="mod">
          <ac:chgData name="Christoffer Østergaard Carstens" userId="5d542c86-40b2-4e4f-ab37-dc2fab4fc46a" providerId="ADAL" clId="{94DD27C4-03EA-48F5-B805-CA3663AD7C19}" dt="2024-10-23T08:40:55.439" v="625" actId="20577"/>
          <ac:spMkLst>
            <pc:docMk/>
            <pc:sldMk cId="762677357" sldId="2097"/>
            <ac:spMk id="2" creationId="{287851D9-A5B0-C3DC-8F4F-3AA04CCAD41D}"/>
          </ac:spMkLst>
        </pc:spChg>
        <pc:spChg chg="mod">
          <ac:chgData name="Christoffer Østergaard Carstens" userId="5d542c86-40b2-4e4f-ab37-dc2fab4fc46a" providerId="ADAL" clId="{94DD27C4-03EA-48F5-B805-CA3663AD7C19}" dt="2024-10-23T08:40:35.264" v="482"/>
          <ac:spMkLst>
            <pc:docMk/>
            <pc:sldMk cId="762677357" sldId="2097"/>
            <ac:spMk id="3" creationId="{EF47A01D-296F-D63B-E81B-307687DD311F}"/>
          </ac:spMkLst>
        </pc:spChg>
      </pc:sldChg>
    </pc:docChg>
  </pc:docChgLst>
  <pc:docChgLst>
    <pc:chgData name="Christoffer Østergaard Carstens" userId="5d542c86-40b2-4e4f-ab37-dc2fab4fc46a" providerId="ADAL" clId="{59A5D565-C809-40FC-90D9-39D1A862041F}"/>
    <pc:docChg chg="custSel addSld delSld modSld">
      <pc:chgData name="Christoffer Østergaard Carstens" userId="5d542c86-40b2-4e4f-ab37-dc2fab4fc46a" providerId="ADAL" clId="{59A5D565-C809-40FC-90D9-39D1A862041F}" dt="2022-09-08T10:40:46.674" v="1781" actId="47"/>
      <pc:docMkLst>
        <pc:docMk/>
      </pc:docMkLst>
      <pc:sldChg chg="addSp delSp modSp mod">
        <pc:chgData name="Christoffer Østergaard Carstens" userId="5d542c86-40b2-4e4f-ab37-dc2fab4fc46a" providerId="ADAL" clId="{59A5D565-C809-40FC-90D9-39D1A862041F}" dt="2022-09-08T07:19:49.109" v="1029" actId="1076"/>
        <pc:sldMkLst>
          <pc:docMk/>
          <pc:sldMk cId="834824033" sldId="256"/>
        </pc:sldMkLst>
        <pc:spChg chg="mod">
          <ac:chgData name="Christoffer Østergaard Carstens" userId="5d542c86-40b2-4e4f-ab37-dc2fab4fc46a" providerId="ADAL" clId="{59A5D565-C809-40FC-90D9-39D1A862041F}" dt="2022-09-08T06:54:42.201" v="28" actId="20577"/>
          <ac:spMkLst>
            <pc:docMk/>
            <pc:sldMk cId="834824033" sldId="256"/>
            <ac:spMk id="2" creationId="{CF317B45-C707-4F78-A046-9DB5738B0282}"/>
          </ac:spMkLst>
        </pc:spChg>
        <pc:spChg chg="add">
          <ac:chgData name="Christoffer Østergaard Carstens" userId="5d542c86-40b2-4e4f-ab37-dc2fab4fc46a" providerId="ADAL" clId="{59A5D565-C809-40FC-90D9-39D1A862041F}" dt="2022-09-08T07:19:40.084" v="1026"/>
          <ac:spMkLst>
            <pc:docMk/>
            <pc:sldMk cId="834824033" sldId="256"/>
            <ac:spMk id="3" creationId="{2BD1ADD5-3195-477A-8ECD-87E36024A17E}"/>
          </ac:spMkLst>
        </pc:spChg>
        <pc:spChg chg="mod">
          <ac:chgData name="Christoffer Østergaard Carstens" userId="5d542c86-40b2-4e4f-ab37-dc2fab4fc46a" providerId="ADAL" clId="{59A5D565-C809-40FC-90D9-39D1A862041F}" dt="2022-09-08T07:19:23.034" v="1025" actId="20577"/>
          <ac:spMkLst>
            <pc:docMk/>
            <pc:sldMk cId="834824033" sldId="256"/>
            <ac:spMk id="4" creationId="{D6BE36DA-1470-4DEC-998F-1FB0B21AFE03}"/>
          </ac:spMkLst>
        </pc:spChg>
        <pc:picChg chg="del">
          <ac:chgData name="Christoffer Østergaard Carstens" userId="5d542c86-40b2-4e4f-ab37-dc2fab4fc46a" providerId="ADAL" clId="{59A5D565-C809-40FC-90D9-39D1A862041F}" dt="2022-09-08T06:54:37.401" v="8" actId="478"/>
          <ac:picMkLst>
            <pc:docMk/>
            <pc:sldMk cId="834824033" sldId="256"/>
            <ac:picMk id="1026" creationId="{F1F88887-D756-47F8-82A1-B210D27F813C}"/>
          </ac:picMkLst>
        </pc:picChg>
        <pc:picChg chg="add mod">
          <ac:chgData name="Christoffer Østergaard Carstens" userId="5d542c86-40b2-4e4f-ab37-dc2fab4fc46a" providerId="ADAL" clId="{59A5D565-C809-40FC-90D9-39D1A862041F}" dt="2022-09-08T07:19:49.109" v="1029" actId="1076"/>
          <ac:picMkLst>
            <pc:docMk/>
            <pc:sldMk cId="834824033" sldId="256"/>
            <ac:picMk id="1028" creationId="{AC24024C-7C9B-4A7D-8879-E7299B7BC7F9}"/>
          </ac:picMkLst>
        </pc:picChg>
      </pc:sldChg>
      <pc:sldChg chg="modSp new mod">
        <pc:chgData name="Christoffer Østergaard Carstens" userId="5d542c86-40b2-4e4f-ab37-dc2fab4fc46a" providerId="ADAL" clId="{59A5D565-C809-40FC-90D9-39D1A862041F}" dt="2022-09-08T10:32:14.810" v="1446" actId="20577"/>
        <pc:sldMkLst>
          <pc:docMk/>
          <pc:sldMk cId="1186769006" sldId="257"/>
        </pc:sldMkLst>
        <pc:spChg chg="mod">
          <ac:chgData name="Christoffer Østergaard Carstens" userId="5d542c86-40b2-4e4f-ab37-dc2fab4fc46a" providerId="ADAL" clId="{59A5D565-C809-40FC-90D9-39D1A862041F}" dt="2022-09-08T06:56:51.793" v="76" actId="20577"/>
          <ac:spMkLst>
            <pc:docMk/>
            <pc:sldMk cId="1186769006" sldId="257"/>
            <ac:spMk id="2" creationId="{5FE6C2A5-F092-46C8-BA4C-D66706B73BDB}"/>
          </ac:spMkLst>
        </pc:spChg>
        <pc:spChg chg="mod">
          <ac:chgData name="Christoffer Østergaard Carstens" userId="5d542c86-40b2-4e4f-ab37-dc2fab4fc46a" providerId="ADAL" clId="{59A5D565-C809-40FC-90D9-39D1A862041F}" dt="2022-09-08T10:32:14.810" v="1446" actId="20577"/>
          <ac:spMkLst>
            <pc:docMk/>
            <pc:sldMk cId="1186769006" sldId="257"/>
            <ac:spMk id="3" creationId="{5E491D51-3D49-42C8-B741-17547D174B49}"/>
          </ac:spMkLst>
        </pc:spChg>
      </pc:sldChg>
      <pc:sldChg chg="del">
        <pc:chgData name="Christoffer Østergaard Carstens" userId="5d542c86-40b2-4e4f-ab37-dc2fab4fc46a" providerId="ADAL" clId="{59A5D565-C809-40FC-90D9-39D1A862041F}" dt="2022-09-08T06:54:33.377" v="0" actId="47"/>
        <pc:sldMkLst>
          <pc:docMk/>
          <pc:sldMk cId="1266078965" sldId="257"/>
        </pc:sldMkLst>
      </pc:sldChg>
      <pc:sldChg chg="modSp new mod modNotesTx">
        <pc:chgData name="Christoffer Østergaard Carstens" userId="5d542c86-40b2-4e4f-ab37-dc2fab4fc46a" providerId="ADAL" clId="{59A5D565-C809-40FC-90D9-39D1A862041F}" dt="2022-09-08T07:19:15.554" v="1024" actId="20577"/>
        <pc:sldMkLst>
          <pc:docMk/>
          <pc:sldMk cId="869625324" sldId="258"/>
        </pc:sldMkLst>
        <pc:spChg chg="mod">
          <ac:chgData name="Christoffer Østergaard Carstens" userId="5d542c86-40b2-4e4f-ab37-dc2fab4fc46a" providerId="ADAL" clId="{59A5D565-C809-40FC-90D9-39D1A862041F}" dt="2022-09-08T07:00:17.280" v="429" actId="20577"/>
          <ac:spMkLst>
            <pc:docMk/>
            <pc:sldMk cId="869625324" sldId="258"/>
            <ac:spMk id="2" creationId="{0143E861-4EF2-49EF-B3E7-BE456BC435E8}"/>
          </ac:spMkLst>
        </pc:spChg>
        <pc:spChg chg="mod">
          <ac:chgData name="Christoffer Østergaard Carstens" userId="5d542c86-40b2-4e4f-ab37-dc2fab4fc46a" providerId="ADAL" clId="{59A5D565-C809-40FC-90D9-39D1A862041F}" dt="2022-09-08T07:02:58.568" v="950" actId="404"/>
          <ac:spMkLst>
            <pc:docMk/>
            <pc:sldMk cId="869625324" sldId="258"/>
            <ac:spMk id="3" creationId="{587EB1CC-776E-42DB-A38D-68F653530B5F}"/>
          </ac:spMkLst>
        </pc:spChg>
      </pc:sldChg>
      <pc:sldChg chg="del">
        <pc:chgData name="Christoffer Østergaard Carstens" userId="5d542c86-40b2-4e4f-ab37-dc2fab4fc46a" providerId="ADAL" clId="{59A5D565-C809-40FC-90D9-39D1A862041F}" dt="2022-09-08T06:54:34.295" v="1" actId="47"/>
        <pc:sldMkLst>
          <pc:docMk/>
          <pc:sldMk cId="1043164692" sldId="258"/>
        </pc:sldMkLst>
      </pc:sldChg>
      <pc:sldChg chg="del">
        <pc:chgData name="Christoffer Østergaard Carstens" userId="5d542c86-40b2-4e4f-ab37-dc2fab4fc46a" providerId="ADAL" clId="{59A5D565-C809-40FC-90D9-39D1A862041F}" dt="2022-09-08T06:54:34.511" v="2" actId="47"/>
        <pc:sldMkLst>
          <pc:docMk/>
          <pc:sldMk cId="292985340" sldId="259"/>
        </pc:sldMkLst>
      </pc:sldChg>
      <pc:sldChg chg="modSp new del mod">
        <pc:chgData name="Christoffer Østergaard Carstens" userId="5d542c86-40b2-4e4f-ab37-dc2fab4fc46a" providerId="ADAL" clId="{59A5D565-C809-40FC-90D9-39D1A862041F}" dt="2022-09-08T10:40:46.674" v="1781" actId="47"/>
        <pc:sldMkLst>
          <pc:docMk/>
          <pc:sldMk cId="660775069" sldId="259"/>
        </pc:sldMkLst>
        <pc:spChg chg="mod">
          <ac:chgData name="Christoffer Østergaard Carstens" userId="5d542c86-40b2-4e4f-ab37-dc2fab4fc46a" providerId="ADAL" clId="{59A5D565-C809-40FC-90D9-39D1A862041F}" dt="2022-09-08T07:10:30.101" v="974" actId="20577"/>
          <ac:spMkLst>
            <pc:docMk/>
            <pc:sldMk cId="660775069" sldId="259"/>
            <ac:spMk id="2" creationId="{C7449B74-D9E6-4668-AE0D-880EB1AF77C2}"/>
          </ac:spMkLst>
        </pc:spChg>
      </pc:sldChg>
      <pc:sldChg chg="modSp new mod">
        <pc:chgData name="Christoffer Østergaard Carstens" userId="5d542c86-40b2-4e4f-ab37-dc2fab4fc46a" providerId="ADAL" clId="{59A5D565-C809-40FC-90D9-39D1A862041F}" dt="2022-09-08T07:24:28.805" v="1320" actId="20577"/>
        <pc:sldMkLst>
          <pc:docMk/>
          <pc:sldMk cId="491757107" sldId="260"/>
        </pc:sldMkLst>
        <pc:spChg chg="mod">
          <ac:chgData name="Christoffer Østergaard Carstens" userId="5d542c86-40b2-4e4f-ab37-dc2fab4fc46a" providerId="ADAL" clId="{59A5D565-C809-40FC-90D9-39D1A862041F}" dt="2022-09-08T07:24:14.573" v="1223" actId="20577"/>
          <ac:spMkLst>
            <pc:docMk/>
            <pc:sldMk cId="491757107" sldId="260"/>
            <ac:spMk id="2" creationId="{6721699C-521F-486D-9E6D-5EE260698C69}"/>
          </ac:spMkLst>
        </pc:spChg>
        <pc:spChg chg="mod">
          <ac:chgData name="Christoffer Østergaard Carstens" userId="5d542c86-40b2-4e4f-ab37-dc2fab4fc46a" providerId="ADAL" clId="{59A5D565-C809-40FC-90D9-39D1A862041F}" dt="2022-09-08T07:24:28.805" v="1320" actId="20577"/>
          <ac:spMkLst>
            <pc:docMk/>
            <pc:sldMk cId="491757107" sldId="260"/>
            <ac:spMk id="3" creationId="{8E2E230E-01EB-4250-9C7C-7301AD3A9FCA}"/>
          </ac:spMkLst>
        </pc:spChg>
      </pc:sldChg>
      <pc:sldChg chg="del">
        <pc:chgData name="Christoffer Østergaard Carstens" userId="5d542c86-40b2-4e4f-ab37-dc2fab4fc46a" providerId="ADAL" clId="{59A5D565-C809-40FC-90D9-39D1A862041F}" dt="2022-09-08T06:54:34.670" v="3" actId="47"/>
        <pc:sldMkLst>
          <pc:docMk/>
          <pc:sldMk cId="3180844943" sldId="260"/>
        </pc:sldMkLst>
      </pc:sldChg>
      <pc:sldChg chg="addSp delSp modSp new mod">
        <pc:chgData name="Christoffer Østergaard Carstens" userId="5d542c86-40b2-4e4f-ab37-dc2fab4fc46a" providerId="ADAL" clId="{59A5D565-C809-40FC-90D9-39D1A862041F}" dt="2022-09-08T10:40:41.065" v="1780" actId="2164"/>
        <pc:sldMkLst>
          <pc:docMk/>
          <pc:sldMk cId="2123687572" sldId="261"/>
        </pc:sldMkLst>
        <pc:spChg chg="mod">
          <ac:chgData name="Christoffer Østergaard Carstens" userId="5d542c86-40b2-4e4f-ab37-dc2fab4fc46a" providerId="ADAL" clId="{59A5D565-C809-40FC-90D9-39D1A862041F}" dt="2022-09-08T07:26:30.797" v="1387" actId="20577"/>
          <ac:spMkLst>
            <pc:docMk/>
            <pc:sldMk cId="2123687572" sldId="261"/>
            <ac:spMk id="2" creationId="{F53A60E2-8247-4193-9A97-D2B25881B59C}"/>
          </ac:spMkLst>
        </pc:spChg>
        <pc:spChg chg="del mod">
          <ac:chgData name="Christoffer Østergaard Carstens" userId="5d542c86-40b2-4e4f-ab37-dc2fab4fc46a" providerId="ADAL" clId="{59A5D565-C809-40FC-90D9-39D1A862041F}" dt="2022-09-08T07:26:37.042" v="1389" actId="3680"/>
          <ac:spMkLst>
            <pc:docMk/>
            <pc:sldMk cId="2123687572" sldId="261"/>
            <ac:spMk id="3" creationId="{CCD5C453-E003-459F-85D6-7EF30D342A9A}"/>
          </ac:spMkLst>
        </pc:spChg>
        <pc:graphicFrameChg chg="add mod ord modGraphic">
          <ac:chgData name="Christoffer Østergaard Carstens" userId="5d542c86-40b2-4e4f-ab37-dc2fab4fc46a" providerId="ADAL" clId="{59A5D565-C809-40FC-90D9-39D1A862041F}" dt="2022-09-08T10:40:41.065" v="1780" actId="2164"/>
          <ac:graphicFrameMkLst>
            <pc:docMk/>
            <pc:sldMk cId="2123687572" sldId="261"/>
            <ac:graphicFrameMk id="4" creationId="{D960BD7B-08B0-4F1D-8CCB-74ABD1CD10AF}"/>
          </ac:graphicFrameMkLst>
        </pc:graphicFrameChg>
      </pc:sldChg>
      <pc:sldChg chg="del">
        <pc:chgData name="Christoffer Østergaard Carstens" userId="5d542c86-40b2-4e4f-ab37-dc2fab4fc46a" providerId="ADAL" clId="{59A5D565-C809-40FC-90D9-39D1A862041F}" dt="2022-09-08T06:54:34.834" v="4" actId="47"/>
        <pc:sldMkLst>
          <pc:docMk/>
          <pc:sldMk cId="2521800498" sldId="261"/>
        </pc:sldMkLst>
      </pc:sldChg>
      <pc:sldChg chg="modSp new mod">
        <pc:chgData name="Christoffer Østergaard Carstens" userId="5d542c86-40b2-4e4f-ab37-dc2fab4fc46a" providerId="ADAL" clId="{59A5D565-C809-40FC-90D9-39D1A862041F}" dt="2022-09-08T07:23:37.651" v="1199" actId="20577"/>
        <pc:sldMkLst>
          <pc:docMk/>
          <pc:sldMk cId="71559953" sldId="262"/>
        </pc:sldMkLst>
        <pc:spChg chg="mod">
          <ac:chgData name="Christoffer Østergaard Carstens" userId="5d542c86-40b2-4e4f-ab37-dc2fab4fc46a" providerId="ADAL" clId="{59A5D565-C809-40FC-90D9-39D1A862041F}" dt="2022-09-08T07:23:26.836" v="1191" actId="20577"/>
          <ac:spMkLst>
            <pc:docMk/>
            <pc:sldMk cId="71559953" sldId="262"/>
            <ac:spMk id="2" creationId="{CFED7811-1968-4723-9E54-485B0F7F4A35}"/>
          </ac:spMkLst>
        </pc:spChg>
        <pc:spChg chg="mod">
          <ac:chgData name="Christoffer Østergaard Carstens" userId="5d542c86-40b2-4e4f-ab37-dc2fab4fc46a" providerId="ADAL" clId="{59A5D565-C809-40FC-90D9-39D1A862041F}" dt="2022-09-08T07:23:37.651" v="1199" actId="20577"/>
          <ac:spMkLst>
            <pc:docMk/>
            <pc:sldMk cId="71559953" sldId="262"/>
            <ac:spMk id="3" creationId="{20E6454E-14CD-481F-8ECD-3089FD5D5526}"/>
          </ac:spMkLst>
        </pc:spChg>
      </pc:sldChg>
      <pc:sldChg chg="del">
        <pc:chgData name="Christoffer Østergaard Carstens" userId="5d542c86-40b2-4e4f-ab37-dc2fab4fc46a" providerId="ADAL" clId="{59A5D565-C809-40FC-90D9-39D1A862041F}" dt="2022-09-08T06:54:34.981" v="5" actId="47"/>
        <pc:sldMkLst>
          <pc:docMk/>
          <pc:sldMk cId="2701390319" sldId="262"/>
        </pc:sldMkLst>
      </pc:sldChg>
      <pc:sldChg chg="del">
        <pc:chgData name="Christoffer Østergaard Carstens" userId="5d542c86-40b2-4e4f-ab37-dc2fab4fc46a" providerId="ADAL" clId="{59A5D565-C809-40FC-90D9-39D1A862041F}" dt="2022-09-08T06:54:35.151" v="6" actId="47"/>
        <pc:sldMkLst>
          <pc:docMk/>
          <pc:sldMk cId="558395239" sldId="263"/>
        </pc:sldMkLst>
      </pc:sldChg>
      <pc:sldChg chg="modSp new mod">
        <pc:chgData name="Christoffer Østergaard Carstens" userId="5d542c86-40b2-4e4f-ab37-dc2fab4fc46a" providerId="ADAL" clId="{59A5D565-C809-40FC-90D9-39D1A862041F}" dt="2022-09-08T07:27:11.911" v="1444" actId="20577"/>
        <pc:sldMkLst>
          <pc:docMk/>
          <pc:sldMk cId="2674386514" sldId="263"/>
        </pc:sldMkLst>
        <pc:spChg chg="mod">
          <ac:chgData name="Christoffer Østergaard Carstens" userId="5d542c86-40b2-4e4f-ab37-dc2fab4fc46a" providerId="ADAL" clId="{59A5D565-C809-40FC-90D9-39D1A862041F}" dt="2022-09-08T07:27:11.911" v="1444" actId="20577"/>
          <ac:spMkLst>
            <pc:docMk/>
            <pc:sldMk cId="2674386514" sldId="263"/>
            <ac:spMk id="2" creationId="{FDAD7AAC-4C7E-4BC2-AB74-E9DAC75AF8C2}"/>
          </ac:spMkLst>
        </pc:spChg>
      </pc:sldChg>
      <pc:sldChg chg="del">
        <pc:chgData name="Christoffer Østergaard Carstens" userId="5d542c86-40b2-4e4f-ab37-dc2fab4fc46a" providerId="ADAL" clId="{59A5D565-C809-40FC-90D9-39D1A862041F}" dt="2022-09-08T06:54:35.757" v="7" actId="47"/>
        <pc:sldMkLst>
          <pc:docMk/>
          <pc:sldMk cId="753736288" sldId="264"/>
        </pc:sldMkLst>
      </pc:sldChg>
      <pc:sldChg chg="addSp modSp new">
        <pc:chgData name="Christoffer Østergaard Carstens" userId="5d542c86-40b2-4e4f-ab37-dc2fab4fc46a" providerId="ADAL" clId="{59A5D565-C809-40FC-90D9-39D1A862041F}" dt="2022-09-08T10:40:25.631" v="1779" actId="1076"/>
        <pc:sldMkLst>
          <pc:docMk/>
          <pc:sldMk cId="3306461529" sldId="264"/>
        </pc:sldMkLst>
        <pc:picChg chg="add mod">
          <ac:chgData name="Christoffer Østergaard Carstens" userId="5d542c86-40b2-4e4f-ab37-dc2fab4fc46a" providerId="ADAL" clId="{59A5D565-C809-40FC-90D9-39D1A862041F}" dt="2022-09-08T10:40:25.631" v="1779" actId="1076"/>
          <ac:picMkLst>
            <pc:docMk/>
            <pc:sldMk cId="3306461529" sldId="264"/>
            <ac:picMk id="2050" creationId="{D38E18BF-7588-4E91-A8BE-AEB14093C693}"/>
          </ac:picMkLst>
        </pc:picChg>
      </pc:sldChg>
    </pc:docChg>
  </pc:docChgLst>
  <pc:docChgLst>
    <pc:chgData name="Christoffer Østergaard Carstens" userId="5d542c86-40b2-4e4f-ab37-dc2fab4fc46a" providerId="ADAL" clId="{0D0BC0BE-DA32-4BB9-9288-13E336844E52}"/>
    <pc:docChg chg="undo custSel addSld delSld modSld">
      <pc:chgData name="Christoffer Østergaard Carstens" userId="5d542c86-40b2-4e4f-ab37-dc2fab4fc46a" providerId="ADAL" clId="{0D0BC0BE-DA32-4BB9-9288-13E336844E52}" dt="2022-08-23T06:26:58.482" v="497" actId="20577"/>
      <pc:docMkLst>
        <pc:docMk/>
      </pc:docMkLst>
      <pc:sldChg chg="addSp delSp modSp mod">
        <pc:chgData name="Christoffer Østergaard Carstens" userId="5d542c86-40b2-4e4f-ab37-dc2fab4fc46a" providerId="ADAL" clId="{0D0BC0BE-DA32-4BB9-9288-13E336844E52}" dt="2022-08-22T06:45:36.226" v="90" actId="1076"/>
        <pc:sldMkLst>
          <pc:docMk/>
          <pc:sldMk cId="834824033" sldId="256"/>
        </pc:sldMkLst>
        <pc:spChg chg="mod">
          <ac:chgData name="Christoffer Østergaard Carstens" userId="5d542c86-40b2-4e4f-ab37-dc2fab4fc46a" providerId="ADAL" clId="{0D0BC0BE-DA32-4BB9-9288-13E336844E52}" dt="2022-08-22T06:45:13.292" v="84" actId="404"/>
          <ac:spMkLst>
            <pc:docMk/>
            <pc:sldMk cId="834824033" sldId="256"/>
            <ac:spMk id="2" creationId="{CF317B45-C707-4F78-A046-9DB5738B0282}"/>
          </ac:spMkLst>
        </pc:spChg>
        <pc:picChg chg="add mod">
          <ac:chgData name="Christoffer Østergaard Carstens" userId="5d542c86-40b2-4e4f-ab37-dc2fab4fc46a" providerId="ADAL" clId="{0D0BC0BE-DA32-4BB9-9288-13E336844E52}" dt="2022-08-22T06:45:36.226" v="90" actId="1076"/>
          <ac:picMkLst>
            <pc:docMk/>
            <pc:sldMk cId="834824033" sldId="256"/>
            <ac:picMk id="3" creationId="{1DDC2C20-254B-42AF-8C63-2DB8E07C55E9}"/>
          </ac:picMkLst>
        </pc:picChg>
        <pc:picChg chg="del">
          <ac:chgData name="Christoffer Østergaard Carstens" userId="5d542c86-40b2-4e4f-ab37-dc2fab4fc46a" providerId="ADAL" clId="{0D0BC0BE-DA32-4BB9-9288-13E336844E52}" dt="2022-08-22T06:45:29.827" v="85" actId="478"/>
          <ac:picMkLst>
            <pc:docMk/>
            <pc:sldMk cId="834824033" sldId="256"/>
            <ac:picMk id="1026" creationId="{37A625F5-353D-4E39-B0D8-98CD4E7793D1}"/>
          </ac:picMkLst>
        </pc:picChg>
      </pc:sldChg>
      <pc:sldChg chg="del">
        <pc:chgData name="Christoffer Østergaard Carstens" userId="5d542c86-40b2-4e4f-ab37-dc2fab4fc46a" providerId="ADAL" clId="{0D0BC0BE-DA32-4BB9-9288-13E336844E52}" dt="2022-08-22T06:45:45.821" v="92" actId="47"/>
        <pc:sldMkLst>
          <pc:docMk/>
          <pc:sldMk cId="2927974430" sldId="266"/>
        </pc:sldMkLst>
      </pc:sldChg>
      <pc:sldChg chg="del">
        <pc:chgData name="Christoffer Østergaard Carstens" userId="5d542c86-40b2-4e4f-ab37-dc2fab4fc46a" providerId="ADAL" clId="{0D0BC0BE-DA32-4BB9-9288-13E336844E52}" dt="2022-08-22T06:45:46.923" v="94" actId="47"/>
        <pc:sldMkLst>
          <pc:docMk/>
          <pc:sldMk cId="3754195660" sldId="267"/>
        </pc:sldMkLst>
      </pc:sldChg>
      <pc:sldChg chg="del">
        <pc:chgData name="Christoffer Østergaard Carstens" userId="5d542c86-40b2-4e4f-ab37-dc2fab4fc46a" providerId="ADAL" clId="{0D0BC0BE-DA32-4BB9-9288-13E336844E52}" dt="2022-08-22T06:45:46.592" v="93" actId="47"/>
        <pc:sldMkLst>
          <pc:docMk/>
          <pc:sldMk cId="412677460" sldId="268"/>
        </pc:sldMkLst>
      </pc:sldChg>
      <pc:sldChg chg="modSp mod">
        <pc:chgData name="Christoffer Østergaard Carstens" userId="5d542c86-40b2-4e4f-ab37-dc2fab4fc46a" providerId="ADAL" clId="{0D0BC0BE-DA32-4BB9-9288-13E336844E52}" dt="2022-08-22T07:00:19.679" v="394" actId="404"/>
        <pc:sldMkLst>
          <pc:docMk/>
          <pc:sldMk cId="1258072497" sldId="269"/>
        </pc:sldMkLst>
        <pc:spChg chg="mod">
          <ac:chgData name="Christoffer Østergaard Carstens" userId="5d542c86-40b2-4e4f-ab37-dc2fab4fc46a" providerId="ADAL" clId="{0D0BC0BE-DA32-4BB9-9288-13E336844E52}" dt="2022-08-22T07:00:19.679" v="394" actId="404"/>
          <ac:spMkLst>
            <pc:docMk/>
            <pc:sldMk cId="1258072497" sldId="269"/>
            <ac:spMk id="3" creationId="{0E58B3DB-5B08-4EAF-A3A0-1BF3840CF333}"/>
          </ac:spMkLst>
        </pc:spChg>
      </pc:sldChg>
      <pc:sldChg chg="modSp new mod">
        <pc:chgData name="Christoffer Østergaard Carstens" userId="5d542c86-40b2-4e4f-ab37-dc2fab4fc46a" providerId="ADAL" clId="{0D0BC0BE-DA32-4BB9-9288-13E336844E52}" dt="2022-08-22T07:00:15.939" v="392" actId="404"/>
        <pc:sldMkLst>
          <pc:docMk/>
          <pc:sldMk cId="2704304503" sldId="270"/>
        </pc:sldMkLst>
        <pc:spChg chg="mod">
          <ac:chgData name="Christoffer Østergaard Carstens" userId="5d542c86-40b2-4e4f-ab37-dc2fab4fc46a" providerId="ADAL" clId="{0D0BC0BE-DA32-4BB9-9288-13E336844E52}" dt="2022-08-22T06:47:39.337" v="131" actId="20577"/>
          <ac:spMkLst>
            <pc:docMk/>
            <pc:sldMk cId="2704304503" sldId="270"/>
            <ac:spMk id="2" creationId="{57E06E15-2175-4579-912D-FEFF9F54DD57}"/>
          </ac:spMkLst>
        </pc:spChg>
        <pc:spChg chg="mod">
          <ac:chgData name="Christoffer Østergaard Carstens" userId="5d542c86-40b2-4e4f-ab37-dc2fab4fc46a" providerId="ADAL" clId="{0D0BC0BE-DA32-4BB9-9288-13E336844E52}" dt="2022-08-22T07:00:15.939" v="392" actId="404"/>
          <ac:spMkLst>
            <pc:docMk/>
            <pc:sldMk cId="2704304503" sldId="270"/>
            <ac:spMk id="3" creationId="{86976673-6A16-4C84-A4A2-D78D8A026F45}"/>
          </ac:spMkLst>
        </pc:spChg>
      </pc:sldChg>
      <pc:sldChg chg="modSp new mod">
        <pc:chgData name="Christoffer Østergaard Carstens" userId="5d542c86-40b2-4e4f-ab37-dc2fab4fc46a" providerId="ADAL" clId="{0D0BC0BE-DA32-4BB9-9288-13E336844E52}" dt="2022-08-22T06:52:09.696" v="173" actId="12"/>
        <pc:sldMkLst>
          <pc:docMk/>
          <pc:sldMk cId="4229218957" sldId="271"/>
        </pc:sldMkLst>
        <pc:spChg chg="mod">
          <ac:chgData name="Christoffer Østergaard Carstens" userId="5d542c86-40b2-4e4f-ab37-dc2fab4fc46a" providerId="ADAL" clId="{0D0BC0BE-DA32-4BB9-9288-13E336844E52}" dt="2022-08-22T06:47:59.218" v="150" actId="20577"/>
          <ac:spMkLst>
            <pc:docMk/>
            <pc:sldMk cId="4229218957" sldId="271"/>
            <ac:spMk id="2" creationId="{B8BA0930-DC4C-4ABA-B43A-E2F5D21A1EA8}"/>
          </ac:spMkLst>
        </pc:spChg>
        <pc:spChg chg="mod">
          <ac:chgData name="Christoffer Østergaard Carstens" userId="5d542c86-40b2-4e4f-ab37-dc2fab4fc46a" providerId="ADAL" clId="{0D0BC0BE-DA32-4BB9-9288-13E336844E52}" dt="2022-08-22T06:52:09.696" v="173" actId="12"/>
          <ac:spMkLst>
            <pc:docMk/>
            <pc:sldMk cId="4229218957" sldId="271"/>
            <ac:spMk id="3" creationId="{B34D5169-4413-40C1-8B2F-A363C79F9682}"/>
          </ac:spMkLst>
        </pc:spChg>
      </pc:sldChg>
      <pc:sldChg chg="addSp modSp new">
        <pc:chgData name="Christoffer Østergaard Carstens" userId="5d542c86-40b2-4e4f-ab37-dc2fab4fc46a" providerId="ADAL" clId="{0D0BC0BE-DA32-4BB9-9288-13E336844E52}" dt="2022-08-22T06:49:12.496" v="157" actId="1076"/>
        <pc:sldMkLst>
          <pc:docMk/>
          <pc:sldMk cId="1913284281" sldId="272"/>
        </pc:sldMkLst>
        <pc:picChg chg="add mod">
          <ac:chgData name="Christoffer Østergaard Carstens" userId="5d542c86-40b2-4e4f-ab37-dc2fab4fc46a" providerId="ADAL" clId="{0D0BC0BE-DA32-4BB9-9288-13E336844E52}" dt="2022-08-22T06:49:12.496" v="157" actId="1076"/>
          <ac:picMkLst>
            <pc:docMk/>
            <pc:sldMk cId="1913284281" sldId="272"/>
            <ac:picMk id="2050" creationId="{F232454D-2261-4030-81B0-F10712517E18}"/>
          </ac:picMkLst>
        </pc:picChg>
      </pc:sldChg>
      <pc:sldChg chg="addSp modSp new mod">
        <pc:chgData name="Christoffer Østergaard Carstens" userId="5d542c86-40b2-4e4f-ab37-dc2fab4fc46a" providerId="ADAL" clId="{0D0BC0BE-DA32-4BB9-9288-13E336844E52}" dt="2022-08-22T06:58:19.344" v="180" actId="1076"/>
        <pc:sldMkLst>
          <pc:docMk/>
          <pc:sldMk cId="4228587267" sldId="273"/>
        </pc:sldMkLst>
        <pc:spChg chg="mod">
          <ac:chgData name="Christoffer Østergaard Carstens" userId="5d542c86-40b2-4e4f-ab37-dc2fab4fc46a" providerId="ADAL" clId="{0D0BC0BE-DA32-4BB9-9288-13E336844E52}" dt="2022-08-22T06:58:14.177" v="178"/>
          <ac:spMkLst>
            <pc:docMk/>
            <pc:sldMk cId="4228587267" sldId="273"/>
            <ac:spMk id="2" creationId="{153096CC-408C-4984-92FE-EAEEABEB53DE}"/>
          </ac:spMkLst>
        </pc:spChg>
        <pc:picChg chg="add mod">
          <ac:chgData name="Christoffer Østergaard Carstens" userId="5d542c86-40b2-4e4f-ab37-dc2fab4fc46a" providerId="ADAL" clId="{0D0BC0BE-DA32-4BB9-9288-13E336844E52}" dt="2022-08-22T06:58:19.344" v="180" actId="1076"/>
          <ac:picMkLst>
            <pc:docMk/>
            <pc:sldMk cId="4228587267" sldId="273"/>
            <ac:picMk id="5" creationId="{C809819E-3F6C-4190-9668-96D4C472BB7A}"/>
          </ac:picMkLst>
        </pc:picChg>
      </pc:sldChg>
      <pc:sldChg chg="modSp new mod">
        <pc:chgData name="Christoffer Østergaard Carstens" userId="5d542c86-40b2-4e4f-ab37-dc2fab4fc46a" providerId="ADAL" clId="{0D0BC0BE-DA32-4BB9-9288-13E336844E52}" dt="2022-08-22T07:00:11.349" v="391" actId="404"/>
        <pc:sldMkLst>
          <pc:docMk/>
          <pc:sldMk cId="2689796239" sldId="274"/>
        </pc:sldMkLst>
        <pc:spChg chg="mod">
          <ac:chgData name="Christoffer Østergaard Carstens" userId="5d542c86-40b2-4e4f-ab37-dc2fab4fc46a" providerId="ADAL" clId="{0D0BC0BE-DA32-4BB9-9288-13E336844E52}" dt="2022-08-22T06:59:00.990" v="201" actId="20577"/>
          <ac:spMkLst>
            <pc:docMk/>
            <pc:sldMk cId="2689796239" sldId="274"/>
            <ac:spMk id="2" creationId="{0106192B-3D37-43B7-85C2-32D635252D88}"/>
          </ac:spMkLst>
        </pc:spChg>
        <pc:spChg chg="mod">
          <ac:chgData name="Christoffer Østergaard Carstens" userId="5d542c86-40b2-4e4f-ab37-dc2fab4fc46a" providerId="ADAL" clId="{0D0BC0BE-DA32-4BB9-9288-13E336844E52}" dt="2022-08-22T07:00:11.349" v="391" actId="404"/>
          <ac:spMkLst>
            <pc:docMk/>
            <pc:sldMk cId="2689796239" sldId="274"/>
            <ac:spMk id="3" creationId="{4F197825-F1B2-4CC6-BB87-C40298544F9D}"/>
          </ac:spMkLst>
        </pc:spChg>
      </pc:sldChg>
      <pc:sldChg chg="addSp delSp modSp new mod">
        <pc:chgData name="Christoffer Østergaard Carstens" userId="5d542c86-40b2-4e4f-ab37-dc2fab4fc46a" providerId="ADAL" clId="{0D0BC0BE-DA32-4BB9-9288-13E336844E52}" dt="2022-08-22T07:15:44.562" v="414" actId="403"/>
        <pc:sldMkLst>
          <pc:docMk/>
          <pc:sldMk cId="2690569492" sldId="275"/>
        </pc:sldMkLst>
        <pc:spChg chg="mod">
          <ac:chgData name="Christoffer Østergaard Carstens" userId="5d542c86-40b2-4e4f-ab37-dc2fab4fc46a" providerId="ADAL" clId="{0D0BC0BE-DA32-4BB9-9288-13E336844E52}" dt="2022-08-22T07:01:34.702" v="402" actId="20577"/>
          <ac:spMkLst>
            <pc:docMk/>
            <pc:sldMk cId="2690569492" sldId="275"/>
            <ac:spMk id="2" creationId="{17F0681F-1EDE-42E0-9B7C-D2A1CC94A299}"/>
          </ac:spMkLst>
        </pc:spChg>
        <pc:spChg chg="del">
          <ac:chgData name="Christoffer Østergaard Carstens" userId="5d542c86-40b2-4e4f-ab37-dc2fab4fc46a" providerId="ADAL" clId="{0D0BC0BE-DA32-4BB9-9288-13E336844E52}" dt="2022-08-22T07:15:27.606" v="403"/>
          <ac:spMkLst>
            <pc:docMk/>
            <pc:sldMk cId="2690569492" sldId="275"/>
            <ac:spMk id="3" creationId="{7180942A-21E2-4BB9-89A2-5E88982BA6B9}"/>
          </ac:spMkLst>
        </pc:spChg>
        <pc:graphicFrameChg chg="add mod modGraphic">
          <ac:chgData name="Christoffer Østergaard Carstens" userId="5d542c86-40b2-4e4f-ab37-dc2fab4fc46a" providerId="ADAL" clId="{0D0BC0BE-DA32-4BB9-9288-13E336844E52}" dt="2022-08-22T07:15:44.562" v="414" actId="403"/>
          <ac:graphicFrameMkLst>
            <pc:docMk/>
            <pc:sldMk cId="2690569492" sldId="275"/>
            <ac:graphicFrameMk id="4" creationId="{8DAA2C84-1B87-47D8-A2EE-4C5C21DB33D7}"/>
          </ac:graphicFrameMkLst>
        </pc:graphicFrameChg>
      </pc:sldChg>
      <pc:sldChg chg="addSp modSp new mod">
        <pc:chgData name="Christoffer Østergaard Carstens" userId="5d542c86-40b2-4e4f-ab37-dc2fab4fc46a" providerId="ADAL" clId="{0D0BC0BE-DA32-4BB9-9288-13E336844E52}" dt="2022-08-23T06:24:20.458" v="430" actId="1076"/>
        <pc:sldMkLst>
          <pc:docMk/>
          <pc:sldMk cId="3863267929" sldId="276"/>
        </pc:sldMkLst>
        <pc:spChg chg="mod">
          <ac:chgData name="Christoffer Østergaard Carstens" userId="5d542c86-40b2-4e4f-ab37-dc2fab4fc46a" providerId="ADAL" clId="{0D0BC0BE-DA32-4BB9-9288-13E336844E52}" dt="2022-08-23T06:24:11.207" v="425" actId="404"/>
          <ac:spMkLst>
            <pc:docMk/>
            <pc:sldMk cId="3863267929" sldId="276"/>
            <ac:spMk id="2" creationId="{ECECAA46-7E0E-4450-9BEA-E5D4F829F3D9}"/>
          </ac:spMkLst>
        </pc:spChg>
        <pc:picChg chg="add mod">
          <ac:chgData name="Christoffer Østergaard Carstens" userId="5d542c86-40b2-4e4f-ab37-dc2fab4fc46a" providerId="ADAL" clId="{0D0BC0BE-DA32-4BB9-9288-13E336844E52}" dt="2022-08-23T06:24:20.458" v="430" actId="1076"/>
          <ac:picMkLst>
            <pc:docMk/>
            <pc:sldMk cId="3863267929" sldId="276"/>
            <ac:picMk id="4098" creationId="{72009060-20F7-4955-8ED8-A8DA2A595482}"/>
          </ac:picMkLst>
        </pc:picChg>
      </pc:sldChg>
      <pc:sldChg chg="modSp new mod">
        <pc:chgData name="Christoffer Østergaard Carstens" userId="5d542c86-40b2-4e4f-ab37-dc2fab4fc46a" providerId="ADAL" clId="{0D0BC0BE-DA32-4BB9-9288-13E336844E52}" dt="2022-08-23T06:26:58.482" v="497" actId="20577"/>
        <pc:sldMkLst>
          <pc:docMk/>
          <pc:sldMk cId="108151239" sldId="277"/>
        </pc:sldMkLst>
        <pc:spChg chg="mod">
          <ac:chgData name="Christoffer Østergaard Carstens" userId="5d542c86-40b2-4e4f-ab37-dc2fab4fc46a" providerId="ADAL" clId="{0D0BC0BE-DA32-4BB9-9288-13E336844E52}" dt="2022-08-23T06:26:58.482" v="497" actId="20577"/>
          <ac:spMkLst>
            <pc:docMk/>
            <pc:sldMk cId="108151239" sldId="277"/>
            <ac:spMk id="2" creationId="{43FFAA9A-70D1-470E-A8AF-CBF0778E8FDB}"/>
          </ac:spMkLst>
        </pc:spChg>
        <pc:spChg chg="mod">
          <ac:chgData name="Christoffer Østergaard Carstens" userId="5d542c86-40b2-4e4f-ab37-dc2fab4fc46a" providerId="ADAL" clId="{0D0BC0BE-DA32-4BB9-9288-13E336844E52}" dt="2022-08-23T06:26:39.895" v="440" actId="313"/>
          <ac:spMkLst>
            <pc:docMk/>
            <pc:sldMk cId="108151239" sldId="277"/>
            <ac:spMk id="3" creationId="{644F4EC5-626A-441E-8F49-F774A316C474}"/>
          </ac:spMkLst>
        </pc:spChg>
      </pc:sldChg>
    </pc:docChg>
  </pc:docChgLst>
  <pc:docChgLst>
    <pc:chgData name="Christoffer Østergaard Carstens" userId="5d542c86-40b2-4e4f-ab37-dc2fab4fc46a" providerId="ADAL" clId="{101FA3E6-0FAB-4121-937B-54D251A41998}"/>
    <pc:docChg chg="undo redo custSel addSld delSld modSld">
      <pc:chgData name="Christoffer Østergaard Carstens" userId="5d542c86-40b2-4e4f-ab37-dc2fab4fc46a" providerId="ADAL" clId="{101FA3E6-0FAB-4121-937B-54D251A41998}" dt="2024-08-22T08:46:17.833" v="558" actId="1036"/>
      <pc:docMkLst>
        <pc:docMk/>
      </pc:docMkLst>
      <pc:sldChg chg="add">
        <pc:chgData name="Christoffer Østergaard Carstens" userId="5d542c86-40b2-4e4f-ab37-dc2fab4fc46a" providerId="ADAL" clId="{101FA3E6-0FAB-4121-937B-54D251A41998}" dt="2024-08-22T08:40:02.082" v="338"/>
        <pc:sldMkLst>
          <pc:docMk/>
          <pc:sldMk cId="403947778" sldId="303"/>
        </pc:sldMkLst>
      </pc:sldChg>
      <pc:sldChg chg="add">
        <pc:chgData name="Christoffer Østergaard Carstens" userId="5d542c86-40b2-4e4f-ab37-dc2fab4fc46a" providerId="ADAL" clId="{101FA3E6-0FAB-4121-937B-54D251A41998}" dt="2024-08-22T08:40:02.082" v="338"/>
        <pc:sldMkLst>
          <pc:docMk/>
          <pc:sldMk cId="1511835469" sldId="304"/>
        </pc:sldMkLst>
      </pc:sldChg>
      <pc:sldChg chg="add">
        <pc:chgData name="Christoffer Østergaard Carstens" userId="5d542c86-40b2-4e4f-ab37-dc2fab4fc46a" providerId="ADAL" clId="{101FA3E6-0FAB-4121-937B-54D251A41998}" dt="2024-08-22T08:40:02.082" v="338"/>
        <pc:sldMkLst>
          <pc:docMk/>
          <pc:sldMk cId="628958038" sldId="305"/>
        </pc:sldMkLst>
      </pc:sldChg>
      <pc:sldChg chg="delSp modSp add setBg delDesignElem">
        <pc:chgData name="Christoffer Østergaard Carstens" userId="5d542c86-40b2-4e4f-ab37-dc2fab4fc46a" providerId="ADAL" clId="{101FA3E6-0FAB-4121-937B-54D251A41998}" dt="2024-08-22T08:46:17.833" v="558" actId="1036"/>
        <pc:sldMkLst>
          <pc:docMk/>
          <pc:sldMk cId="1539272872" sldId="306"/>
        </pc:sldMkLst>
        <pc:spChg chg="del">
          <ac:chgData name="Christoffer Østergaard Carstens" userId="5d542c86-40b2-4e4f-ab37-dc2fab4fc46a" providerId="ADAL" clId="{101FA3E6-0FAB-4121-937B-54D251A41998}" dt="2024-08-22T08:45:22.415" v="361"/>
          <ac:spMkLst>
            <pc:docMk/>
            <pc:sldMk cId="1539272872" sldId="306"/>
            <ac:spMk id="1031" creationId="{16C5FA50-8D52-4617-AF91-5C7B1C8352F1}"/>
          </ac:spMkLst>
        </pc:spChg>
        <pc:spChg chg="del">
          <ac:chgData name="Christoffer Østergaard Carstens" userId="5d542c86-40b2-4e4f-ab37-dc2fab4fc46a" providerId="ADAL" clId="{101FA3E6-0FAB-4121-937B-54D251A41998}" dt="2024-08-22T08:45:22.415" v="361"/>
          <ac:spMkLst>
            <pc:docMk/>
            <pc:sldMk cId="1539272872" sldId="306"/>
            <ac:spMk id="1033" creationId="{E223798C-12AD-4B0C-A50C-D676347D67CF}"/>
          </ac:spMkLst>
        </pc:spChg>
        <pc:picChg chg="mod">
          <ac:chgData name="Christoffer Østergaard Carstens" userId="5d542c86-40b2-4e4f-ab37-dc2fab4fc46a" providerId="ADAL" clId="{101FA3E6-0FAB-4121-937B-54D251A41998}" dt="2024-08-22T08:46:17.833" v="558" actId="1036"/>
          <ac:picMkLst>
            <pc:docMk/>
            <pc:sldMk cId="1539272872" sldId="306"/>
            <ac:picMk id="1026" creationId="{4CB42FF2-6854-65CB-CFA9-408F890A4920}"/>
          </ac:picMkLst>
        </pc:picChg>
      </pc:sldChg>
      <pc:sldChg chg="del">
        <pc:chgData name="Christoffer Østergaard Carstens" userId="5d542c86-40b2-4e4f-ab37-dc2fab4fc46a" providerId="ADAL" clId="{101FA3E6-0FAB-4121-937B-54D251A41998}" dt="2024-08-22T08:25:32.686" v="45" actId="47"/>
        <pc:sldMkLst>
          <pc:docMk/>
          <pc:sldMk cId="2629843616" sldId="1959"/>
        </pc:sldMkLst>
      </pc:sldChg>
      <pc:sldChg chg="addSp delSp modSp mod">
        <pc:chgData name="Christoffer Østergaard Carstens" userId="5d542c86-40b2-4e4f-ab37-dc2fab4fc46a" providerId="ADAL" clId="{101FA3E6-0FAB-4121-937B-54D251A41998}" dt="2024-08-22T08:40:42.210" v="340" actId="26606"/>
        <pc:sldMkLst>
          <pc:docMk/>
          <pc:sldMk cId="1698665380" sldId="2030"/>
        </pc:sldMkLst>
        <pc:spChg chg="mod">
          <ac:chgData name="Christoffer Østergaard Carstens" userId="5d542c86-40b2-4e4f-ab37-dc2fab4fc46a" providerId="ADAL" clId="{101FA3E6-0FAB-4121-937B-54D251A41998}" dt="2024-08-22T08:40:42.210" v="340" actId="26606"/>
          <ac:spMkLst>
            <pc:docMk/>
            <pc:sldMk cId="1698665380" sldId="2030"/>
            <ac:spMk id="2" creationId="{8D7B73C6-ED70-4F46-EFB2-55E4B97780E4}"/>
          </ac:spMkLst>
        </pc:spChg>
        <pc:spChg chg="mod">
          <ac:chgData name="Christoffer Østergaard Carstens" userId="5d542c86-40b2-4e4f-ab37-dc2fab4fc46a" providerId="ADAL" clId="{101FA3E6-0FAB-4121-937B-54D251A41998}" dt="2024-08-22T08:40:42.210" v="340" actId="26606"/>
          <ac:spMkLst>
            <pc:docMk/>
            <pc:sldMk cId="1698665380" sldId="2030"/>
            <ac:spMk id="3" creationId="{34E4EC69-0ED7-871A-23EC-E04B08DB6E82}"/>
          </ac:spMkLst>
        </pc:spChg>
        <pc:spChg chg="del">
          <ac:chgData name="Christoffer Østergaard Carstens" userId="5d542c86-40b2-4e4f-ab37-dc2fab4fc46a" providerId="ADAL" clId="{101FA3E6-0FAB-4121-937B-54D251A41998}" dt="2024-08-22T08:40:42.210" v="340" actId="26606"/>
          <ac:spMkLst>
            <pc:docMk/>
            <pc:sldMk cId="1698665380" sldId="2030"/>
            <ac:spMk id="9231" creationId="{3C54F4CE-85F0-46ED-80DA-9518C9251AD1}"/>
          </ac:spMkLst>
        </pc:spChg>
        <pc:spChg chg="del">
          <ac:chgData name="Christoffer Østergaard Carstens" userId="5d542c86-40b2-4e4f-ab37-dc2fab4fc46a" providerId="ADAL" clId="{101FA3E6-0FAB-4121-937B-54D251A41998}" dt="2024-08-22T08:40:42.210" v="340" actId="26606"/>
          <ac:spMkLst>
            <pc:docMk/>
            <pc:sldMk cId="1698665380" sldId="2030"/>
            <ac:spMk id="9233" creationId="{DADD1FCA-8ACB-4958-81DD-4CDD6D3E1921}"/>
          </ac:spMkLst>
        </pc:spChg>
        <pc:spChg chg="add">
          <ac:chgData name="Christoffer Østergaard Carstens" userId="5d542c86-40b2-4e4f-ab37-dc2fab4fc46a" providerId="ADAL" clId="{101FA3E6-0FAB-4121-937B-54D251A41998}" dt="2024-08-22T08:40:42.210" v="340" actId="26606"/>
          <ac:spMkLst>
            <pc:docMk/>
            <pc:sldMk cId="1698665380" sldId="2030"/>
            <ac:spMk id="9238" creationId="{E91DC736-0EF8-4F87-9146-EBF1D2EE4D3D}"/>
          </ac:spMkLst>
        </pc:spChg>
        <pc:spChg chg="add">
          <ac:chgData name="Christoffer Østergaard Carstens" userId="5d542c86-40b2-4e4f-ab37-dc2fab4fc46a" providerId="ADAL" clId="{101FA3E6-0FAB-4121-937B-54D251A41998}" dt="2024-08-22T08:40:42.210" v="340" actId="26606"/>
          <ac:spMkLst>
            <pc:docMk/>
            <pc:sldMk cId="1698665380" sldId="2030"/>
            <ac:spMk id="9240" creationId="{097CD68E-23E3-4007-8847-CD0944C4F7BE}"/>
          </ac:spMkLst>
        </pc:spChg>
        <pc:spChg chg="add">
          <ac:chgData name="Christoffer Østergaard Carstens" userId="5d542c86-40b2-4e4f-ab37-dc2fab4fc46a" providerId="ADAL" clId="{101FA3E6-0FAB-4121-937B-54D251A41998}" dt="2024-08-22T08:40:42.210" v="340" actId="26606"/>
          <ac:spMkLst>
            <pc:docMk/>
            <pc:sldMk cId="1698665380" sldId="2030"/>
            <ac:spMk id="9242" creationId="{AF2F604E-43BE-4DC3-B983-E071523364F8}"/>
          </ac:spMkLst>
        </pc:spChg>
        <pc:spChg chg="add">
          <ac:chgData name="Christoffer Østergaard Carstens" userId="5d542c86-40b2-4e4f-ab37-dc2fab4fc46a" providerId="ADAL" clId="{101FA3E6-0FAB-4121-937B-54D251A41998}" dt="2024-08-22T08:40:42.210" v="340" actId="26606"/>
          <ac:spMkLst>
            <pc:docMk/>
            <pc:sldMk cId="1698665380" sldId="2030"/>
            <ac:spMk id="9244" creationId="{08C9B587-E65E-4B52-B37C-ABEBB6E87928}"/>
          </ac:spMkLst>
        </pc:spChg>
        <pc:picChg chg="del">
          <ac:chgData name="Christoffer Østergaard Carstens" userId="5d542c86-40b2-4e4f-ab37-dc2fab4fc46a" providerId="ADAL" clId="{101FA3E6-0FAB-4121-937B-54D251A41998}" dt="2024-08-22T08:25:41.125" v="54" actId="478"/>
          <ac:picMkLst>
            <pc:docMk/>
            <pc:sldMk cId="1698665380" sldId="2030"/>
            <ac:picMk id="1026" creationId="{4BE7F984-E761-EC7A-BEC8-6BD2A51CB077}"/>
          </ac:picMkLst>
        </pc:picChg>
        <pc:picChg chg="add mod ord">
          <ac:chgData name="Christoffer Østergaard Carstens" userId="5d542c86-40b2-4e4f-ab37-dc2fab4fc46a" providerId="ADAL" clId="{101FA3E6-0FAB-4121-937B-54D251A41998}" dt="2024-08-22T08:40:42.210" v="340" actId="26606"/>
          <ac:picMkLst>
            <pc:docMk/>
            <pc:sldMk cId="1698665380" sldId="2030"/>
            <ac:picMk id="3074" creationId="{374C3FED-49FC-AF77-BE55-D8CAFACB359B}"/>
          </ac:picMkLst>
        </pc:picChg>
      </pc:sldChg>
      <pc:sldChg chg="del">
        <pc:chgData name="Christoffer Østergaard Carstens" userId="5d542c86-40b2-4e4f-ab37-dc2fab4fc46a" providerId="ADAL" clId="{101FA3E6-0FAB-4121-937B-54D251A41998}" dt="2024-08-22T08:25:36.890" v="53" actId="47"/>
        <pc:sldMkLst>
          <pc:docMk/>
          <pc:sldMk cId="16269026" sldId="2033"/>
        </pc:sldMkLst>
      </pc:sldChg>
      <pc:sldChg chg="modSp new mod">
        <pc:chgData name="Christoffer Østergaard Carstens" userId="5d542c86-40b2-4e4f-ab37-dc2fab4fc46a" providerId="ADAL" clId="{101FA3E6-0FAB-4121-937B-54D251A41998}" dt="2024-08-22T08:40:49.709" v="359" actId="20577"/>
        <pc:sldMkLst>
          <pc:docMk/>
          <pc:sldMk cId="2418976375" sldId="2035"/>
        </pc:sldMkLst>
        <pc:spChg chg="mod">
          <ac:chgData name="Christoffer Østergaard Carstens" userId="5d542c86-40b2-4e4f-ab37-dc2fab4fc46a" providerId="ADAL" clId="{101FA3E6-0FAB-4121-937B-54D251A41998}" dt="2024-08-22T08:40:49.709" v="359" actId="20577"/>
          <ac:spMkLst>
            <pc:docMk/>
            <pc:sldMk cId="2418976375" sldId="2035"/>
            <ac:spMk id="2" creationId="{9D0FD7AB-6B62-B5B2-8C17-A0989722AF9F}"/>
          </ac:spMkLst>
        </pc:spChg>
        <pc:spChg chg="mod">
          <ac:chgData name="Christoffer Østergaard Carstens" userId="5d542c86-40b2-4e4f-ab37-dc2fab4fc46a" providerId="ADAL" clId="{101FA3E6-0FAB-4121-937B-54D251A41998}" dt="2024-08-22T08:31:51.517" v="277" actId="313"/>
          <ac:spMkLst>
            <pc:docMk/>
            <pc:sldMk cId="2418976375" sldId="2035"/>
            <ac:spMk id="3" creationId="{FBFB7C12-6666-ADEC-0E90-D2AF2DEFDE77}"/>
          </ac:spMkLst>
        </pc:spChg>
      </pc:sldChg>
      <pc:sldChg chg="addSp modSp new mod">
        <pc:chgData name="Christoffer Østergaard Carstens" userId="5d542c86-40b2-4e4f-ab37-dc2fab4fc46a" providerId="ADAL" clId="{101FA3E6-0FAB-4121-937B-54D251A41998}" dt="2024-08-22T08:32:54.063" v="290" actId="1076"/>
        <pc:sldMkLst>
          <pc:docMk/>
          <pc:sldMk cId="2112187124" sldId="2036"/>
        </pc:sldMkLst>
        <pc:spChg chg="mod">
          <ac:chgData name="Christoffer Østergaard Carstens" userId="5d542c86-40b2-4e4f-ab37-dc2fab4fc46a" providerId="ADAL" clId="{101FA3E6-0FAB-4121-937B-54D251A41998}" dt="2024-08-22T08:32:54.063" v="290" actId="1076"/>
          <ac:spMkLst>
            <pc:docMk/>
            <pc:sldMk cId="2112187124" sldId="2036"/>
            <ac:spMk id="2" creationId="{0C59BC5A-16DC-3EB0-F3E9-40B481870208}"/>
          </ac:spMkLst>
        </pc:spChg>
        <pc:picChg chg="add mod">
          <ac:chgData name="Christoffer Østergaard Carstens" userId="5d542c86-40b2-4e4f-ab37-dc2fab4fc46a" providerId="ADAL" clId="{101FA3E6-0FAB-4121-937B-54D251A41998}" dt="2024-08-22T08:32:33.372" v="283" actId="1076"/>
          <ac:picMkLst>
            <pc:docMk/>
            <pc:sldMk cId="2112187124" sldId="2036"/>
            <ac:picMk id="1026" creationId="{23A3A252-9CCE-3501-2F0E-F6ACFC4A621E}"/>
          </ac:picMkLst>
        </pc:picChg>
      </pc:sldChg>
      <pc:sldChg chg="addSp modSp new mod">
        <pc:chgData name="Christoffer Østergaard Carstens" userId="5d542c86-40b2-4e4f-ab37-dc2fab4fc46a" providerId="ADAL" clId="{101FA3E6-0FAB-4121-937B-54D251A41998}" dt="2024-08-22T08:33:43.653" v="318" actId="14100"/>
        <pc:sldMkLst>
          <pc:docMk/>
          <pc:sldMk cId="2941552119" sldId="2037"/>
        </pc:sldMkLst>
        <pc:spChg chg="mod">
          <ac:chgData name="Christoffer Østergaard Carstens" userId="5d542c86-40b2-4e4f-ab37-dc2fab4fc46a" providerId="ADAL" clId="{101FA3E6-0FAB-4121-937B-54D251A41998}" dt="2024-08-22T08:33:38.185" v="317" actId="20577"/>
          <ac:spMkLst>
            <pc:docMk/>
            <pc:sldMk cId="2941552119" sldId="2037"/>
            <ac:spMk id="2" creationId="{CEAAEF82-2124-5A79-BD12-4BA880CA28BF}"/>
          </ac:spMkLst>
        </pc:spChg>
        <pc:picChg chg="add mod">
          <ac:chgData name="Christoffer Østergaard Carstens" userId="5d542c86-40b2-4e4f-ab37-dc2fab4fc46a" providerId="ADAL" clId="{101FA3E6-0FAB-4121-937B-54D251A41998}" dt="2024-08-22T08:33:43.653" v="318" actId="14100"/>
          <ac:picMkLst>
            <pc:docMk/>
            <pc:sldMk cId="2941552119" sldId="2037"/>
            <ac:picMk id="5" creationId="{A10FFAA7-2CF3-7F03-E891-A3A840B8C672}"/>
          </ac:picMkLst>
        </pc:picChg>
      </pc:sldChg>
      <pc:sldChg chg="del">
        <pc:chgData name="Christoffer Østergaard Carstens" userId="5d542c86-40b2-4e4f-ab37-dc2fab4fc46a" providerId="ADAL" clId="{101FA3E6-0FAB-4121-937B-54D251A41998}" dt="2024-08-22T08:25:32.545" v="44" actId="47"/>
        <pc:sldMkLst>
          <pc:docMk/>
          <pc:sldMk cId="3258190670" sldId="2037"/>
        </pc:sldMkLst>
      </pc:sldChg>
      <pc:sldChg chg="del">
        <pc:chgData name="Christoffer Østergaard Carstens" userId="5d542c86-40b2-4e4f-ab37-dc2fab4fc46a" providerId="ADAL" clId="{101FA3E6-0FAB-4121-937B-54D251A41998}" dt="2024-08-22T08:25:31.931" v="41" actId="47"/>
        <pc:sldMkLst>
          <pc:docMk/>
          <pc:sldMk cId="2608731304" sldId="2038"/>
        </pc:sldMkLst>
      </pc:sldChg>
      <pc:sldChg chg="addSp modSp new mod">
        <pc:chgData name="Christoffer Østergaard Carstens" userId="5d542c86-40b2-4e4f-ab37-dc2fab4fc46a" providerId="ADAL" clId="{101FA3E6-0FAB-4121-937B-54D251A41998}" dt="2024-08-22T08:34:20.758" v="329" actId="1076"/>
        <pc:sldMkLst>
          <pc:docMk/>
          <pc:sldMk cId="3690217245" sldId="2038"/>
        </pc:sldMkLst>
        <pc:spChg chg="mod">
          <ac:chgData name="Christoffer Østergaard Carstens" userId="5d542c86-40b2-4e4f-ab37-dc2fab4fc46a" providerId="ADAL" clId="{101FA3E6-0FAB-4121-937B-54D251A41998}" dt="2024-08-22T08:34:16.833" v="328" actId="14100"/>
          <ac:spMkLst>
            <pc:docMk/>
            <pc:sldMk cId="3690217245" sldId="2038"/>
            <ac:spMk id="2" creationId="{D286EB96-B332-186D-8343-BCEDD788B005}"/>
          </ac:spMkLst>
        </pc:spChg>
        <pc:picChg chg="add mod">
          <ac:chgData name="Christoffer Østergaard Carstens" userId="5d542c86-40b2-4e4f-ab37-dc2fab4fc46a" providerId="ADAL" clId="{101FA3E6-0FAB-4121-937B-54D251A41998}" dt="2024-08-22T08:34:20.758" v="329" actId="1076"/>
          <ac:picMkLst>
            <pc:docMk/>
            <pc:sldMk cId="3690217245" sldId="2038"/>
            <ac:picMk id="2050" creationId="{063C2383-750F-E783-4E30-3959AAE2BA93}"/>
          </ac:picMkLst>
        </pc:picChg>
      </pc:sldChg>
      <pc:sldChg chg="modSp new mod">
        <pc:chgData name="Christoffer Østergaard Carstens" userId="5d542c86-40b2-4e4f-ab37-dc2fab4fc46a" providerId="ADAL" clId="{101FA3E6-0FAB-4121-937B-54D251A41998}" dt="2024-08-22T08:38:20.185" v="335" actId="20577"/>
        <pc:sldMkLst>
          <pc:docMk/>
          <pc:sldMk cId="267765739" sldId="2039"/>
        </pc:sldMkLst>
        <pc:spChg chg="mod">
          <ac:chgData name="Christoffer Østergaard Carstens" userId="5d542c86-40b2-4e4f-ab37-dc2fab4fc46a" providerId="ADAL" clId="{101FA3E6-0FAB-4121-937B-54D251A41998}" dt="2024-08-22T08:38:20.185" v="335" actId="20577"/>
          <ac:spMkLst>
            <pc:docMk/>
            <pc:sldMk cId="267765739" sldId="2039"/>
            <ac:spMk id="3" creationId="{4F876FD5-7DFC-878B-328D-33317EE70F6F}"/>
          </ac:spMkLst>
        </pc:spChg>
      </pc:sldChg>
      <pc:sldChg chg="del">
        <pc:chgData name="Christoffer Østergaard Carstens" userId="5d542c86-40b2-4e4f-ab37-dc2fab4fc46a" providerId="ADAL" clId="{101FA3E6-0FAB-4121-937B-54D251A41998}" dt="2024-08-22T08:25:32.215" v="42" actId="47"/>
        <pc:sldMkLst>
          <pc:docMk/>
          <pc:sldMk cId="271798299" sldId="2039"/>
        </pc:sldMkLst>
      </pc:sldChg>
      <pc:sldChg chg="new del">
        <pc:chgData name="Christoffer Østergaard Carstens" userId="5d542c86-40b2-4e4f-ab37-dc2fab4fc46a" providerId="ADAL" clId="{101FA3E6-0FAB-4121-937B-54D251A41998}" dt="2024-08-22T08:39:59.932" v="337" actId="47"/>
        <pc:sldMkLst>
          <pc:docMk/>
          <pc:sldMk cId="1362524247" sldId="2040"/>
        </pc:sldMkLst>
      </pc:sldChg>
      <pc:sldChg chg="modSp new mod">
        <pc:chgData name="Christoffer Østergaard Carstens" userId="5d542c86-40b2-4e4f-ab37-dc2fab4fc46a" providerId="ADAL" clId="{101FA3E6-0FAB-4121-937B-54D251A41998}" dt="2024-08-22T08:46:12.097" v="557" actId="12"/>
        <pc:sldMkLst>
          <pc:docMk/>
          <pc:sldMk cId="1928458305" sldId="2040"/>
        </pc:sldMkLst>
        <pc:spChg chg="mod">
          <ac:chgData name="Christoffer Østergaard Carstens" userId="5d542c86-40b2-4e4f-ab37-dc2fab4fc46a" providerId="ADAL" clId="{101FA3E6-0FAB-4121-937B-54D251A41998}" dt="2024-08-22T08:45:27.200" v="369" actId="20577"/>
          <ac:spMkLst>
            <pc:docMk/>
            <pc:sldMk cId="1928458305" sldId="2040"/>
            <ac:spMk id="2" creationId="{33418AB6-C850-04FF-8041-64E063016B57}"/>
          </ac:spMkLst>
        </pc:spChg>
        <pc:spChg chg="mod">
          <ac:chgData name="Christoffer Østergaard Carstens" userId="5d542c86-40b2-4e4f-ab37-dc2fab4fc46a" providerId="ADAL" clId="{101FA3E6-0FAB-4121-937B-54D251A41998}" dt="2024-08-22T08:46:12.097" v="557" actId="12"/>
          <ac:spMkLst>
            <pc:docMk/>
            <pc:sldMk cId="1928458305" sldId="2040"/>
            <ac:spMk id="3" creationId="{57325F38-C48B-6D7B-97E0-9307F29D6245}"/>
          </ac:spMkLst>
        </pc:spChg>
      </pc:sldChg>
      <pc:sldChg chg="del">
        <pc:chgData name="Christoffer Østergaard Carstens" userId="5d542c86-40b2-4e4f-ab37-dc2fab4fc46a" providerId="ADAL" clId="{101FA3E6-0FAB-4121-937B-54D251A41998}" dt="2024-08-22T08:25:32.393" v="43" actId="47"/>
        <pc:sldMkLst>
          <pc:docMk/>
          <pc:sldMk cId="3144519864" sldId="2040"/>
        </pc:sldMkLst>
      </pc:sldChg>
      <pc:sldChg chg="del">
        <pc:chgData name="Christoffer Østergaard Carstens" userId="5d542c86-40b2-4e4f-ab37-dc2fab4fc46a" providerId="ADAL" clId="{101FA3E6-0FAB-4121-937B-54D251A41998}" dt="2024-08-22T08:25:33.457" v="49" actId="47"/>
        <pc:sldMkLst>
          <pc:docMk/>
          <pc:sldMk cId="1368566970" sldId="2041"/>
        </pc:sldMkLst>
      </pc:sldChg>
      <pc:sldChg chg="del">
        <pc:chgData name="Christoffer Østergaard Carstens" userId="5d542c86-40b2-4e4f-ab37-dc2fab4fc46a" providerId="ADAL" clId="{101FA3E6-0FAB-4121-937B-54D251A41998}" dt="2024-08-22T08:25:32.938" v="46" actId="47"/>
        <pc:sldMkLst>
          <pc:docMk/>
          <pc:sldMk cId="694099973" sldId="2042"/>
        </pc:sldMkLst>
      </pc:sldChg>
      <pc:sldChg chg="del">
        <pc:chgData name="Christoffer Østergaard Carstens" userId="5d542c86-40b2-4e4f-ab37-dc2fab4fc46a" providerId="ADAL" clId="{101FA3E6-0FAB-4121-937B-54D251A41998}" dt="2024-08-22T08:25:33.079" v="47" actId="47"/>
        <pc:sldMkLst>
          <pc:docMk/>
          <pc:sldMk cId="1859536048" sldId="2043"/>
        </pc:sldMkLst>
      </pc:sldChg>
      <pc:sldChg chg="del">
        <pc:chgData name="Christoffer Østergaard Carstens" userId="5d542c86-40b2-4e4f-ab37-dc2fab4fc46a" providerId="ADAL" clId="{101FA3E6-0FAB-4121-937B-54D251A41998}" dt="2024-08-22T08:25:33.205" v="48" actId="47"/>
        <pc:sldMkLst>
          <pc:docMk/>
          <pc:sldMk cId="334816980" sldId="2044"/>
        </pc:sldMkLst>
      </pc:sldChg>
      <pc:sldChg chg="del">
        <pc:chgData name="Christoffer Østergaard Carstens" userId="5d542c86-40b2-4e4f-ab37-dc2fab4fc46a" providerId="ADAL" clId="{101FA3E6-0FAB-4121-937B-54D251A41998}" dt="2024-08-22T08:25:30.851" v="40" actId="47"/>
        <pc:sldMkLst>
          <pc:docMk/>
          <pc:sldMk cId="3440976717" sldId="2045"/>
        </pc:sldMkLst>
      </pc:sldChg>
      <pc:sldChg chg="del">
        <pc:chgData name="Christoffer Østergaard Carstens" userId="5d542c86-40b2-4e4f-ab37-dc2fab4fc46a" providerId="ADAL" clId="{101FA3E6-0FAB-4121-937B-54D251A41998}" dt="2024-08-22T08:25:33.646" v="50" actId="47"/>
        <pc:sldMkLst>
          <pc:docMk/>
          <pc:sldMk cId="3880995344" sldId="2046"/>
        </pc:sldMkLst>
      </pc:sldChg>
      <pc:sldChg chg="del">
        <pc:chgData name="Christoffer Østergaard Carstens" userId="5d542c86-40b2-4e4f-ab37-dc2fab4fc46a" providerId="ADAL" clId="{101FA3E6-0FAB-4121-937B-54D251A41998}" dt="2024-08-22T08:25:33.787" v="51" actId="47"/>
        <pc:sldMkLst>
          <pc:docMk/>
          <pc:sldMk cId="4108859225" sldId="2047"/>
        </pc:sldMkLst>
      </pc:sldChg>
      <pc:sldChg chg="del">
        <pc:chgData name="Christoffer Østergaard Carstens" userId="5d542c86-40b2-4e4f-ab37-dc2fab4fc46a" providerId="ADAL" clId="{101FA3E6-0FAB-4121-937B-54D251A41998}" dt="2024-08-22T08:25:33.944" v="52" actId="47"/>
        <pc:sldMkLst>
          <pc:docMk/>
          <pc:sldMk cId="77062617" sldId="2048"/>
        </pc:sldMkLst>
      </pc:sldChg>
    </pc:docChg>
  </pc:docChgLst>
  <pc:docChgLst>
    <pc:chgData name="Christoffer Østergaard Carstens" userId="5d542c86-40b2-4e4f-ab37-dc2fab4fc46a" providerId="ADAL" clId="{DBDAC22B-FFA8-45C7-859C-42BAB23106A1}"/>
    <pc:docChg chg="undo redo custSel addSld delSld modSld">
      <pc:chgData name="Christoffer Østergaard Carstens" userId="5d542c86-40b2-4e4f-ab37-dc2fab4fc46a" providerId="ADAL" clId="{DBDAC22B-FFA8-45C7-859C-42BAB23106A1}" dt="2024-09-23T18:47:27.861" v="679" actId="20577"/>
      <pc:docMkLst>
        <pc:docMk/>
      </pc:docMkLst>
      <pc:sldChg chg="del">
        <pc:chgData name="Christoffer Østergaard Carstens" userId="5d542c86-40b2-4e4f-ab37-dc2fab4fc46a" providerId="ADAL" clId="{DBDAC22B-FFA8-45C7-859C-42BAB23106A1}" dt="2024-09-23T18:26:53.024" v="109" actId="47"/>
        <pc:sldMkLst>
          <pc:docMk/>
          <pc:sldMk cId="4179611867" sldId="262"/>
        </pc:sldMkLst>
      </pc:sldChg>
      <pc:sldChg chg="del">
        <pc:chgData name="Christoffer Østergaard Carstens" userId="5d542c86-40b2-4e4f-ab37-dc2fab4fc46a" providerId="ADAL" clId="{DBDAC22B-FFA8-45C7-859C-42BAB23106A1}" dt="2024-09-23T18:26:53.416" v="110" actId="47"/>
        <pc:sldMkLst>
          <pc:docMk/>
          <pc:sldMk cId="1502647649" sldId="263"/>
        </pc:sldMkLst>
      </pc:sldChg>
      <pc:sldChg chg="del">
        <pc:chgData name="Christoffer Østergaard Carstens" userId="5d542c86-40b2-4e4f-ab37-dc2fab4fc46a" providerId="ADAL" clId="{DBDAC22B-FFA8-45C7-859C-42BAB23106A1}" dt="2024-09-23T18:26:53.749" v="111" actId="47"/>
        <pc:sldMkLst>
          <pc:docMk/>
          <pc:sldMk cId="1350951939" sldId="264"/>
        </pc:sldMkLst>
      </pc:sldChg>
      <pc:sldChg chg="del">
        <pc:chgData name="Christoffer Østergaard Carstens" userId="5d542c86-40b2-4e4f-ab37-dc2fab4fc46a" providerId="ADAL" clId="{DBDAC22B-FFA8-45C7-859C-42BAB23106A1}" dt="2024-09-23T18:26:54.031" v="112" actId="47"/>
        <pc:sldMkLst>
          <pc:docMk/>
          <pc:sldMk cId="1244144587" sldId="265"/>
        </pc:sldMkLst>
      </pc:sldChg>
      <pc:sldChg chg="del">
        <pc:chgData name="Christoffer Østergaard Carstens" userId="5d542c86-40b2-4e4f-ab37-dc2fab4fc46a" providerId="ADAL" clId="{DBDAC22B-FFA8-45C7-859C-42BAB23106A1}" dt="2024-09-23T18:26:54.328" v="113" actId="47"/>
        <pc:sldMkLst>
          <pc:docMk/>
          <pc:sldMk cId="1288051847" sldId="266"/>
        </pc:sldMkLst>
      </pc:sldChg>
      <pc:sldChg chg="del">
        <pc:chgData name="Christoffer Østergaard Carstens" userId="5d542c86-40b2-4e4f-ab37-dc2fab4fc46a" providerId="ADAL" clId="{DBDAC22B-FFA8-45C7-859C-42BAB23106A1}" dt="2024-09-23T18:26:54.643" v="114" actId="47"/>
        <pc:sldMkLst>
          <pc:docMk/>
          <pc:sldMk cId="1507158457" sldId="267"/>
        </pc:sldMkLst>
      </pc:sldChg>
      <pc:sldChg chg="del">
        <pc:chgData name="Christoffer Østergaard Carstens" userId="5d542c86-40b2-4e4f-ab37-dc2fab4fc46a" providerId="ADAL" clId="{DBDAC22B-FFA8-45C7-859C-42BAB23106A1}" dt="2024-09-23T18:26:51.769" v="107" actId="47"/>
        <pc:sldMkLst>
          <pc:docMk/>
          <pc:sldMk cId="2685079047" sldId="2060"/>
        </pc:sldMkLst>
      </pc:sldChg>
      <pc:sldChg chg="del">
        <pc:chgData name="Christoffer Østergaard Carstens" userId="5d542c86-40b2-4e4f-ab37-dc2fab4fc46a" providerId="ADAL" clId="{DBDAC22B-FFA8-45C7-859C-42BAB23106A1}" dt="2024-09-23T18:26:54.878" v="115" actId="47"/>
        <pc:sldMkLst>
          <pc:docMk/>
          <pc:sldMk cId="3301004301" sldId="2062"/>
        </pc:sldMkLst>
      </pc:sldChg>
      <pc:sldChg chg="del">
        <pc:chgData name="Christoffer Østergaard Carstens" userId="5d542c86-40b2-4e4f-ab37-dc2fab4fc46a" providerId="ADAL" clId="{DBDAC22B-FFA8-45C7-859C-42BAB23106A1}" dt="2024-09-23T18:26:55.161" v="116" actId="47"/>
        <pc:sldMkLst>
          <pc:docMk/>
          <pc:sldMk cId="946475287" sldId="2063"/>
        </pc:sldMkLst>
      </pc:sldChg>
      <pc:sldChg chg="del">
        <pc:chgData name="Christoffer Østergaard Carstens" userId="5d542c86-40b2-4e4f-ab37-dc2fab4fc46a" providerId="ADAL" clId="{DBDAC22B-FFA8-45C7-859C-42BAB23106A1}" dt="2024-09-23T18:26:55.505" v="117" actId="47"/>
        <pc:sldMkLst>
          <pc:docMk/>
          <pc:sldMk cId="1334871086" sldId="2064"/>
        </pc:sldMkLst>
      </pc:sldChg>
      <pc:sldChg chg="del">
        <pc:chgData name="Christoffer Østergaard Carstens" userId="5d542c86-40b2-4e4f-ab37-dc2fab4fc46a" providerId="ADAL" clId="{DBDAC22B-FFA8-45C7-859C-42BAB23106A1}" dt="2024-09-23T18:26:52.678" v="108" actId="47"/>
        <pc:sldMkLst>
          <pc:docMk/>
          <pc:sldMk cId="2183219914" sldId="2065"/>
        </pc:sldMkLst>
      </pc:sldChg>
      <pc:sldChg chg="del">
        <pc:chgData name="Christoffer Østergaard Carstens" userId="5d542c86-40b2-4e4f-ab37-dc2fab4fc46a" providerId="ADAL" clId="{DBDAC22B-FFA8-45C7-859C-42BAB23106A1}" dt="2024-09-23T18:26:56.128" v="118" actId="47"/>
        <pc:sldMkLst>
          <pc:docMk/>
          <pc:sldMk cId="2052507971" sldId="2066"/>
        </pc:sldMkLst>
      </pc:sldChg>
      <pc:sldChg chg="del">
        <pc:chgData name="Christoffer Østergaard Carstens" userId="5d542c86-40b2-4e4f-ab37-dc2fab4fc46a" providerId="ADAL" clId="{DBDAC22B-FFA8-45C7-859C-42BAB23106A1}" dt="2024-09-23T18:26:57.033" v="119" actId="47"/>
        <pc:sldMkLst>
          <pc:docMk/>
          <pc:sldMk cId="2373458426" sldId="2067"/>
        </pc:sldMkLst>
      </pc:sldChg>
      <pc:sldChg chg="addSp modSp new mod setBg">
        <pc:chgData name="Christoffer Østergaard Carstens" userId="5d542c86-40b2-4e4f-ab37-dc2fab4fc46a" providerId="ADAL" clId="{DBDAC22B-FFA8-45C7-859C-42BAB23106A1}" dt="2024-09-23T18:39:13.426" v="258" actId="26606"/>
        <pc:sldMkLst>
          <pc:docMk/>
          <pc:sldMk cId="487012753" sldId="2068"/>
        </pc:sldMkLst>
        <pc:spChg chg="mod">
          <ac:chgData name="Christoffer Østergaard Carstens" userId="5d542c86-40b2-4e4f-ab37-dc2fab4fc46a" providerId="ADAL" clId="{DBDAC22B-FFA8-45C7-859C-42BAB23106A1}" dt="2024-09-23T18:39:13.426" v="258" actId="26606"/>
          <ac:spMkLst>
            <pc:docMk/>
            <pc:sldMk cId="487012753" sldId="2068"/>
            <ac:spMk id="2" creationId="{9C9FE133-6320-1748-F614-DA9297AE5E3F}"/>
          </ac:spMkLst>
        </pc:spChg>
        <pc:spChg chg="mod">
          <ac:chgData name="Christoffer Østergaard Carstens" userId="5d542c86-40b2-4e4f-ab37-dc2fab4fc46a" providerId="ADAL" clId="{DBDAC22B-FFA8-45C7-859C-42BAB23106A1}" dt="2024-09-23T18:39:13.426" v="258" actId="26606"/>
          <ac:spMkLst>
            <pc:docMk/>
            <pc:sldMk cId="487012753" sldId="2068"/>
            <ac:spMk id="3" creationId="{8E8DBA72-0A41-601D-A70E-7FD4B66D6CAD}"/>
          </ac:spMkLst>
        </pc:spChg>
        <pc:spChg chg="add">
          <ac:chgData name="Christoffer Østergaard Carstens" userId="5d542c86-40b2-4e4f-ab37-dc2fab4fc46a" providerId="ADAL" clId="{DBDAC22B-FFA8-45C7-859C-42BAB23106A1}" dt="2024-09-23T18:39:13.426" v="258" actId="26606"/>
          <ac:spMkLst>
            <pc:docMk/>
            <pc:sldMk cId="487012753" sldId="2068"/>
            <ac:spMk id="2055" creationId="{C1DD1A8A-57D5-4A81-AD04-532B043C5611}"/>
          </ac:spMkLst>
        </pc:spChg>
        <pc:spChg chg="add">
          <ac:chgData name="Christoffer Østergaard Carstens" userId="5d542c86-40b2-4e4f-ab37-dc2fab4fc46a" providerId="ADAL" clId="{DBDAC22B-FFA8-45C7-859C-42BAB23106A1}" dt="2024-09-23T18:39:13.426" v="258" actId="26606"/>
          <ac:spMkLst>
            <pc:docMk/>
            <pc:sldMk cId="487012753" sldId="2068"/>
            <ac:spMk id="2057" creationId="{007891EC-4501-44ED-A8C8-B11B6DB767AB}"/>
          </ac:spMkLst>
        </pc:spChg>
        <pc:picChg chg="add mod ord">
          <ac:chgData name="Christoffer Østergaard Carstens" userId="5d542c86-40b2-4e4f-ab37-dc2fab4fc46a" providerId="ADAL" clId="{DBDAC22B-FFA8-45C7-859C-42BAB23106A1}" dt="2024-09-23T18:39:13.426" v="258" actId="26606"/>
          <ac:picMkLst>
            <pc:docMk/>
            <pc:sldMk cId="487012753" sldId="2068"/>
            <ac:picMk id="2050" creationId="{3E207BCE-F6B1-2F78-CC81-27BC8A61BCCB}"/>
          </ac:picMkLst>
        </pc:picChg>
      </pc:sldChg>
      <pc:sldChg chg="addSp delSp modSp new mod setBg">
        <pc:chgData name="Christoffer Østergaard Carstens" userId="5d542c86-40b2-4e4f-ab37-dc2fab4fc46a" providerId="ADAL" clId="{DBDAC22B-FFA8-45C7-859C-42BAB23106A1}" dt="2024-09-23T18:29:46.820" v="126" actId="14100"/>
        <pc:sldMkLst>
          <pc:docMk/>
          <pc:sldMk cId="1093751748" sldId="2069"/>
        </pc:sldMkLst>
        <pc:spChg chg="del">
          <ac:chgData name="Christoffer Østergaard Carstens" userId="5d542c86-40b2-4e4f-ab37-dc2fab4fc46a" providerId="ADAL" clId="{DBDAC22B-FFA8-45C7-859C-42BAB23106A1}" dt="2024-09-23T18:29:37.371" v="122" actId="26606"/>
          <ac:spMkLst>
            <pc:docMk/>
            <pc:sldMk cId="1093751748" sldId="2069"/>
            <ac:spMk id="2" creationId="{66A667E3-5FC0-89B3-44ED-6BCC2DBDD6D2}"/>
          </ac:spMkLst>
        </pc:spChg>
        <pc:spChg chg="del">
          <ac:chgData name="Christoffer Østergaard Carstens" userId="5d542c86-40b2-4e4f-ab37-dc2fab4fc46a" providerId="ADAL" clId="{DBDAC22B-FFA8-45C7-859C-42BAB23106A1}" dt="2024-09-23T18:29:37.371" v="122" actId="26606"/>
          <ac:spMkLst>
            <pc:docMk/>
            <pc:sldMk cId="1093751748" sldId="2069"/>
            <ac:spMk id="3" creationId="{BD5D62B4-8B9E-9C58-CD50-B8A1AECE0CFB}"/>
          </ac:spMkLst>
        </pc:spChg>
        <pc:picChg chg="add mod">
          <ac:chgData name="Christoffer Østergaard Carstens" userId="5d542c86-40b2-4e4f-ab37-dc2fab4fc46a" providerId="ADAL" clId="{DBDAC22B-FFA8-45C7-859C-42BAB23106A1}" dt="2024-09-23T18:29:46.820" v="126" actId="14100"/>
          <ac:picMkLst>
            <pc:docMk/>
            <pc:sldMk cId="1093751748" sldId="2069"/>
            <ac:picMk id="1026" creationId="{EEEB39D4-DB14-FBF7-D826-2DFC5CB52174}"/>
          </ac:picMkLst>
        </pc:picChg>
      </pc:sldChg>
      <pc:sldChg chg="modSp new mod">
        <pc:chgData name="Christoffer Østergaard Carstens" userId="5d542c86-40b2-4e4f-ab37-dc2fab4fc46a" providerId="ADAL" clId="{DBDAC22B-FFA8-45C7-859C-42BAB23106A1}" dt="2024-09-23T18:47:27.861" v="679" actId="20577"/>
        <pc:sldMkLst>
          <pc:docMk/>
          <pc:sldMk cId="966125793" sldId="2070"/>
        </pc:sldMkLst>
        <pc:spChg chg="mod">
          <ac:chgData name="Christoffer Østergaard Carstens" userId="5d542c86-40b2-4e4f-ab37-dc2fab4fc46a" providerId="ADAL" clId="{DBDAC22B-FFA8-45C7-859C-42BAB23106A1}" dt="2024-09-23T18:29:52.779" v="131" actId="20577"/>
          <ac:spMkLst>
            <pc:docMk/>
            <pc:sldMk cId="966125793" sldId="2070"/>
            <ac:spMk id="2" creationId="{9888342A-BFC4-3E9F-C16B-DF75EEA47C2C}"/>
          </ac:spMkLst>
        </pc:spChg>
        <pc:spChg chg="mod">
          <ac:chgData name="Christoffer Østergaard Carstens" userId="5d542c86-40b2-4e4f-ab37-dc2fab4fc46a" providerId="ADAL" clId="{DBDAC22B-FFA8-45C7-859C-42BAB23106A1}" dt="2024-09-23T18:47:27.861" v="679" actId="20577"/>
          <ac:spMkLst>
            <pc:docMk/>
            <pc:sldMk cId="966125793" sldId="2070"/>
            <ac:spMk id="3" creationId="{74E1BA02-6719-2FF5-504B-20B06D78954C}"/>
          </ac:spMkLst>
        </pc:spChg>
      </pc:sldChg>
      <pc:sldChg chg="addSp delSp modSp new mod setBg">
        <pc:chgData name="Christoffer Østergaard Carstens" userId="5d542c86-40b2-4e4f-ab37-dc2fab4fc46a" providerId="ADAL" clId="{DBDAC22B-FFA8-45C7-859C-42BAB23106A1}" dt="2024-09-23T18:36:05.107" v="235" actId="14100"/>
        <pc:sldMkLst>
          <pc:docMk/>
          <pc:sldMk cId="533040418" sldId="2071"/>
        </pc:sldMkLst>
        <pc:spChg chg="mod">
          <ac:chgData name="Christoffer Østergaard Carstens" userId="5d542c86-40b2-4e4f-ab37-dc2fab4fc46a" providerId="ADAL" clId="{DBDAC22B-FFA8-45C7-859C-42BAB23106A1}" dt="2024-09-23T18:36:05.107" v="235" actId="14100"/>
          <ac:spMkLst>
            <pc:docMk/>
            <pc:sldMk cId="533040418" sldId="2071"/>
            <ac:spMk id="2" creationId="{8A0A577B-F722-90A1-C3D8-572791B39718}"/>
          </ac:spMkLst>
        </pc:spChg>
        <pc:spChg chg="mod">
          <ac:chgData name="Christoffer Østergaard Carstens" userId="5d542c86-40b2-4e4f-ab37-dc2fab4fc46a" providerId="ADAL" clId="{DBDAC22B-FFA8-45C7-859C-42BAB23106A1}" dt="2024-09-23T18:35:20.127" v="194" actId="255"/>
          <ac:spMkLst>
            <pc:docMk/>
            <pc:sldMk cId="533040418" sldId="2071"/>
            <ac:spMk id="3" creationId="{0DE22D69-1768-DDE1-D6CE-038C90D4BB85}"/>
          </ac:spMkLst>
        </pc:spChg>
        <pc:spChg chg="add del">
          <ac:chgData name="Christoffer Østergaard Carstens" userId="5d542c86-40b2-4e4f-ab37-dc2fab4fc46a" providerId="ADAL" clId="{DBDAC22B-FFA8-45C7-859C-42BAB23106A1}" dt="2024-09-23T18:35:04.948" v="190" actId="26606"/>
          <ac:spMkLst>
            <pc:docMk/>
            <pc:sldMk cId="533040418" sldId="2071"/>
            <ac:spMk id="8" creationId="{100EDD19-6802-4EC3-95CE-CFFAB042CFD6}"/>
          </ac:spMkLst>
        </pc:spChg>
        <pc:spChg chg="add del">
          <ac:chgData name="Christoffer Østergaard Carstens" userId="5d542c86-40b2-4e4f-ab37-dc2fab4fc46a" providerId="ADAL" clId="{DBDAC22B-FFA8-45C7-859C-42BAB23106A1}" dt="2024-09-23T18:35:04.948" v="190" actId="26606"/>
          <ac:spMkLst>
            <pc:docMk/>
            <pc:sldMk cId="533040418" sldId="2071"/>
            <ac:spMk id="10" creationId="{DB17E863-922E-4C26-BD64-E8FD41D28661}"/>
          </ac:spMkLst>
        </pc:spChg>
        <pc:spChg chg="add">
          <ac:chgData name="Christoffer Østergaard Carstens" userId="5d542c86-40b2-4e4f-ab37-dc2fab4fc46a" providerId="ADAL" clId="{DBDAC22B-FFA8-45C7-859C-42BAB23106A1}" dt="2024-09-23T18:35:04.948" v="190" actId="26606"/>
          <ac:spMkLst>
            <pc:docMk/>
            <pc:sldMk cId="533040418" sldId="2071"/>
            <ac:spMk id="15" creationId="{777A147A-9ED8-46B4-8660-1B3C2AA880B5}"/>
          </ac:spMkLst>
        </pc:spChg>
        <pc:spChg chg="add">
          <ac:chgData name="Christoffer Østergaard Carstens" userId="5d542c86-40b2-4e4f-ab37-dc2fab4fc46a" providerId="ADAL" clId="{DBDAC22B-FFA8-45C7-859C-42BAB23106A1}" dt="2024-09-23T18:35:04.948" v="190" actId="26606"/>
          <ac:spMkLst>
            <pc:docMk/>
            <pc:sldMk cId="533040418" sldId="2071"/>
            <ac:spMk id="17" creationId="{5D6C15A0-C087-4593-8414-2B4EC1CDC3DE}"/>
          </ac:spMkLst>
        </pc:spChg>
      </pc:sldChg>
      <pc:sldChg chg="modSp new mod">
        <pc:chgData name="Christoffer Østergaard Carstens" userId="5d542c86-40b2-4e4f-ab37-dc2fab4fc46a" providerId="ADAL" clId="{DBDAC22B-FFA8-45C7-859C-42BAB23106A1}" dt="2024-09-23T18:42:56.640" v="556" actId="20577"/>
        <pc:sldMkLst>
          <pc:docMk/>
          <pc:sldMk cId="1719754934" sldId="2072"/>
        </pc:sldMkLst>
        <pc:spChg chg="mod">
          <ac:chgData name="Christoffer Østergaard Carstens" userId="5d542c86-40b2-4e4f-ab37-dc2fab4fc46a" providerId="ADAL" clId="{DBDAC22B-FFA8-45C7-859C-42BAB23106A1}" dt="2024-09-23T18:42:37.707" v="522" actId="20577"/>
          <ac:spMkLst>
            <pc:docMk/>
            <pc:sldMk cId="1719754934" sldId="2072"/>
            <ac:spMk id="2" creationId="{9360FB8E-9F04-B1FD-1F92-C5168DD77E2C}"/>
          </ac:spMkLst>
        </pc:spChg>
        <pc:spChg chg="mod">
          <ac:chgData name="Christoffer Østergaard Carstens" userId="5d542c86-40b2-4e4f-ab37-dc2fab4fc46a" providerId="ADAL" clId="{DBDAC22B-FFA8-45C7-859C-42BAB23106A1}" dt="2024-09-23T18:42:56.640" v="556" actId="20577"/>
          <ac:spMkLst>
            <pc:docMk/>
            <pc:sldMk cId="1719754934" sldId="2072"/>
            <ac:spMk id="3" creationId="{35D4B22B-7D95-C166-2A4B-F9D32BFE23CD}"/>
          </ac:spMkLst>
        </pc:spChg>
      </pc:sldChg>
      <pc:sldChg chg="addSp delSp modSp new mod setBg">
        <pc:chgData name="Christoffer Østergaard Carstens" userId="5d542c86-40b2-4e4f-ab37-dc2fab4fc46a" providerId="ADAL" clId="{DBDAC22B-FFA8-45C7-859C-42BAB23106A1}" dt="2024-09-23T18:40:37.912" v="512" actId="20577"/>
        <pc:sldMkLst>
          <pc:docMk/>
          <pc:sldMk cId="3680380496" sldId="2073"/>
        </pc:sldMkLst>
        <pc:spChg chg="mod">
          <ac:chgData name="Christoffer Østergaard Carstens" userId="5d542c86-40b2-4e4f-ab37-dc2fab4fc46a" providerId="ADAL" clId="{DBDAC22B-FFA8-45C7-859C-42BAB23106A1}" dt="2024-09-23T18:40:37.912" v="512" actId="20577"/>
          <ac:spMkLst>
            <pc:docMk/>
            <pc:sldMk cId="3680380496" sldId="2073"/>
            <ac:spMk id="2" creationId="{10E5C831-F41A-FD7E-2C7E-B6357C7B7CBB}"/>
          </ac:spMkLst>
        </pc:spChg>
        <pc:spChg chg="del mod">
          <ac:chgData name="Christoffer Østergaard Carstens" userId="5d542c86-40b2-4e4f-ab37-dc2fab4fc46a" providerId="ADAL" clId="{DBDAC22B-FFA8-45C7-859C-42BAB23106A1}" dt="2024-09-23T18:38:31.983" v="255" actId="26606"/>
          <ac:spMkLst>
            <pc:docMk/>
            <pc:sldMk cId="3680380496" sldId="2073"/>
            <ac:spMk id="3" creationId="{16E5309B-E718-DEEA-2DBE-75CB9CCC1C14}"/>
          </ac:spMkLst>
        </pc:spChg>
        <pc:spChg chg="add">
          <ac:chgData name="Christoffer Østergaard Carstens" userId="5d542c86-40b2-4e4f-ab37-dc2fab4fc46a" providerId="ADAL" clId="{DBDAC22B-FFA8-45C7-859C-42BAB23106A1}" dt="2024-09-23T18:38:31.983" v="255" actId="26606"/>
          <ac:spMkLst>
            <pc:docMk/>
            <pc:sldMk cId="3680380496" sldId="2073"/>
            <ac:spMk id="10" creationId="{B50AB553-2A96-4A92-96F2-93548E096954}"/>
          </ac:spMkLst>
        </pc:spChg>
        <pc:graphicFrameChg chg="add">
          <ac:chgData name="Christoffer Østergaard Carstens" userId="5d542c86-40b2-4e4f-ab37-dc2fab4fc46a" providerId="ADAL" clId="{DBDAC22B-FFA8-45C7-859C-42BAB23106A1}" dt="2024-09-23T18:38:31.983" v="255" actId="26606"/>
          <ac:graphicFrameMkLst>
            <pc:docMk/>
            <pc:sldMk cId="3680380496" sldId="2073"/>
            <ac:graphicFrameMk id="5" creationId="{F2EF033E-1ED4-F2FF-D439-231058ED0982}"/>
          </ac:graphicFrameMkLst>
        </pc:graphicFrameChg>
        <pc:picChg chg="add mod">
          <ac:chgData name="Christoffer Østergaard Carstens" userId="5d542c86-40b2-4e4f-ab37-dc2fab4fc46a" providerId="ADAL" clId="{DBDAC22B-FFA8-45C7-859C-42BAB23106A1}" dt="2024-09-23T18:38:34.560" v="256" actId="27614"/>
          <ac:picMkLst>
            <pc:docMk/>
            <pc:sldMk cId="3680380496" sldId="2073"/>
            <ac:picMk id="6" creationId="{18B7E84F-460E-689E-D439-869E56A28B35}"/>
          </ac:picMkLst>
        </pc:picChg>
      </pc:sldChg>
      <pc:sldChg chg="modSp new mod">
        <pc:chgData name="Christoffer Østergaard Carstens" userId="5d542c86-40b2-4e4f-ab37-dc2fab4fc46a" providerId="ADAL" clId="{DBDAC22B-FFA8-45C7-859C-42BAB23106A1}" dt="2024-09-23T18:46:07.490" v="670" actId="20577"/>
        <pc:sldMkLst>
          <pc:docMk/>
          <pc:sldMk cId="3805706608" sldId="2074"/>
        </pc:sldMkLst>
        <pc:spChg chg="mod">
          <ac:chgData name="Christoffer Østergaard Carstens" userId="5d542c86-40b2-4e4f-ab37-dc2fab4fc46a" providerId="ADAL" clId="{DBDAC22B-FFA8-45C7-859C-42BAB23106A1}" dt="2024-09-23T18:43:42.380" v="632" actId="20577"/>
          <ac:spMkLst>
            <pc:docMk/>
            <pc:sldMk cId="3805706608" sldId="2074"/>
            <ac:spMk id="2" creationId="{6FA3F1B1-286B-6442-4AB9-B334AC8178B3}"/>
          </ac:spMkLst>
        </pc:spChg>
        <pc:spChg chg="mod">
          <ac:chgData name="Christoffer Østergaard Carstens" userId="5d542c86-40b2-4e4f-ab37-dc2fab4fc46a" providerId="ADAL" clId="{DBDAC22B-FFA8-45C7-859C-42BAB23106A1}" dt="2024-09-23T18:46:07.490" v="670" actId="20577"/>
          <ac:spMkLst>
            <pc:docMk/>
            <pc:sldMk cId="3805706608" sldId="2074"/>
            <ac:spMk id="3" creationId="{B9D4CAE2-386C-8D7A-C862-0434AB6116F9}"/>
          </ac:spMkLst>
        </pc:spChg>
      </pc:sldChg>
    </pc:docChg>
  </pc:docChgLst>
  <pc:docChgLst>
    <pc:chgData name="Christoffer Østergaard Carstens" userId="5d542c86-40b2-4e4f-ab37-dc2fab4fc46a" providerId="ADAL" clId="{61C8FDEA-D71F-4594-9A60-B3EEC522F131}"/>
    <pc:docChg chg="undo custSel addSld delSld modSld">
      <pc:chgData name="Christoffer Østergaard Carstens" userId="5d542c86-40b2-4e4f-ab37-dc2fab4fc46a" providerId="ADAL" clId="{61C8FDEA-D71F-4594-9A60-B3EEC522F131}" dt="2024-09-27T08:35:07.077" v="448" actId="20577"/>
      <pc:docMkLst>
        <pc:docMk/>
      </pc:docMkLst>
      <pc:sldChg chg="delSp add setBg delDesignElem">
        <pc:chgData name="Christoffer Østergaard Carstens" userId="5d542c86-40b2-4e4f-ab37-dc2fab4fc46a" providerId="ADAL" clId="{61C8FDEA-D71F-4594-9A60-B3EEC522F131}" dt="2024-09-27T08:25:14.040" v="343"/>
        <pc:sldMkLst>
          <pc:docMk/>
          <pc:sldMk cId="3943167153" sldId="271"/>
        </pc:sldMkLst>
        <pc:spChg chg="del">
          <ac:chgData name="Christoffer Østergaard Carstens" userId="5d542c86-40b2-4e4f-ab37-dc2fab4fc46a" providerId="ADAL" clId="{61C8FDEA-D71F-4594-9A60-B3EEC522F131}" dt="2024-09-27T08:25:14.040" v="343"/>
          <ac:spMkLst>
            <pc:docMk/>
            <pc:sldMk cId="3943167153" sldId="271"/>
            <ac:spMk id="12" creationId="{9E6671AF-110C-4E4D-BEB4-1323A3136D1B}"/>
          </ac:spMkLst>
        </pc:spChg>
      </pc:sldChg>
      <pc:sldChg chg="add">
        <pc:chgData name="Christoffer Østergaard Carstens" userId="5d542c86-40b2-4e4f-ab37-dc2fab4fc46a" providerId="ADAL" clId="{61C8FDEA-D71F-4594-9A60-B3EEC522F131}" dt="2024-09-27T08:25:14.040" v="343"/>
        <pc:sldMkLst>
          <pc:docMk/>
          <pc:sldMk cId="14041087" sldId="272"/>
        </pc:sldMkLst>
      </pc:sldChg>
      <pc:sldChg chg="add">
        <pc:chgData name="Christoffer Østergaard Carstens" userId="5d542c86-40b2-4e4f-ab37-dc2fab4fc46a" providerId="ADAL" clId="{61C8FDEA-D71F-4594-9A60-B3EEC522F131}" dt="2024-09-27T08:25:14.040" v="343"/>
        <pc:sldMkLst>
          <pc:docMk/>
          <pc:sldMk cId="3927334082" sldId="273"/>
        </pc:sldMkLst>
      </pc:sldChg>
      <pc:sldChg chg="delSp add setBg delDesignElem">
        <pc:chgData name="Christoffer Østergaard Carstens" userId="5d542c86-40b2-4e4f-ab37-dc2fab4fc46a" providerId="ADAL" clId="{61C8FDEA-D71F-4594-9A60-B3EEC522F131}" dt="2024-09-27T08:25:14.040" v="343"/>
        <pc:sldMkLst>
          <pc:docMk/>
          <pc:sldMk cId="6831973" sldId="274"/>
        </pc:sldMkLst>
        <pc:spChg chg="del">
          <ac:chgData name="Christoffer Østergaard Carstens" userId="5d542c86-40b2-4e4f-ab37-dc2fab4fc46a" providerId="ADAL" clId="{61C8FDEA-D71F-4594-9A60-B3EEC522F131}" dt="2024-09-27T08:25:14.040" v="343"/>
          <ac:spMkLst>
            <pc:docMk/>
            <pc:sldMk cId="6831973" sldId="274"/>
            <ac:spMk id="10" creationId="{9427AF5F-9A0E-42B7-A252-FD64C9885F9C}"/>
          </ac:spMkLst>
        </pc:spChg>
      </pc:sldChg>
      <pc:sldChg chg="del">
        <pc:chgData name="Christoffer Østergaard Carstens" userId="5d542c86-40b2-4e4f-ab37-dc2fab4fc46a" providerId="ADAL" clId="{61C8FDEA-D71F-4594-9A60-B3EEC522F131}" dt="2024-09-27T08:20:15.025" v="49" actId="47"/>
        <pc:sldMkLst>
          <pc:docMk/>
          <pc:sldMk cId="487012753" sldId="2068"/>
        </pc:sldMkLst>
      </pc:sldChg>
      <pc:sldChg chg="del">
        <pc:chgData name="Christoffer Østergaard Carstens" userId="5d542c86-40b2-4e4f-ab37-dc2fab4fc46a" providerId="ADAL" clId="{61C8FDEA-D71F-4594-9A60-B3EEC522F131}" dt="2024-09-27T08:20:23.674" v="87" actId="47"/>
        <pc:sldMkLst>
          <pc:docMk/>
          <pc:sldMk cId="1093751748" sldId="2069"/>
        </pc:sldMkLst>
      </pc:sldChg>
      <pc:sldChg chg="modSp mod">
        <pc:chgData name="Christoffer Østergaard Carstens" userId="5d542c86-40b2-4e4f-ab37-dc2fab4fc46a" providerId="ADAL" clId="{61C8FDEA-D71F-4594-9A60-B3EEC522F131}" dt="2024-09-27T08:35:07.077" v="448" actId="20577"/>
        <pc:sldMkLst>
          <pc:docMk/>
          <pc:sldMk cId="966125793" sldId="2070"/>
        </pc:sldMkLst>
        <pc:spChg chg="mod">
          <ac:chgData name="Christoffer Østergaard Carstens" userId="5d542c86-40b2-4e4f-ab37-dc2fab4fc46a" providerId="ADAL" clId="{61C8FDEA-D71F-4594-9A60-B3EEC522F131}" dt="2024-09-27T08:35:07.077" v="448" actId="20577"/>
          <ac:spMkLst>
            <pc:docMk/>
            <pc:sldMk cId="966125793" sldId="2070"/>
            <ac:spMk id="3" creationId="{74E1BA02-6719-2FF5-504B-20B06D78954C}"/>
          </ac:spMkLst>
        </pc:spChg>
      </pc:sldChg>
      <pc:sldChg chg="del">
        <pc:chgData name="Christoffer Østergaard Carstens" userId="5d542c86-40b2-4e4f-ab37-dc2fab4fc46a" providerId="ADAL" clId="{61C8FDEA-D71F-4594-9A60-B3EEC522F131}" dt="2024-09-27T08:20:23.859" v="88" actId="47"/>
        <pc:sldMkLst>
          <pc:docMk/>
          <pc:sldMk cId="533040418" sldId="2071"/>
        </pc:sldMkLst>
      </pc:sldChg>
      <pc:sldChg chg="del">
        <pc:chgData name="Christoffer Østergaard Carstens" userId="5d542c86-40b2-4e4f-ab37-dc2fab4fc46a" providerId="ADAL" clId="{61C8FDEA-D71F-4594-9A60-B3EEC522F131}" dt="2024-09-27T08:20:24.016" v="89" actId="47"/>
        <pc:sldMkLst>
          <pc:docMk/>
          <pc:sldMk cId="1719754934" sldId="2072"/>
        </pc:sldMkLst>
      </pc:sldChg>
      <pc:sldChg chg="del">
        <pc:chgData name="Christoffer Østergaard Carstens" userId="5d542c86-40b2-4e4f-ab37-dc2fab4fc46a" providerId="ADAL" clId="{61C8FDEA-D71F-4594-9A60-B3EEC522F131}" dt="2024-09-27T08:20:24.722" v="90" actId="47"/>
        <pc:sldMkLst>
          <pc:docMk/>
          <pc:sldMk cId="3805706608" sldId="2074"/>
        </pc:sldMkLst>
      </pc:sldChg>
      <pc:sldChg chg="del">
        <pc:chgData name="Christoffer Østergaard Carstens" userId="5d542c86-40b2-4e4f-ab37-dc2fab4fc46a" providerId="ADAL" clId="{61C8FDEA-D71F-4594-9A60-B3EEC522F131}" dt="2024-09-27T08:20:23.373" v="86" actId="47"/>
        <pc:sldMkLst>
          <pc:docMk/>
          <pc:sldMk cId="2452982282" sldId="2075"/>
        </pc:sldMkLst>
      </pc:sldChg>
      <pc:sldChg chg="addSp delSp modSp new mod setBg addAnim delAnim setClrOvrMap">
        <pc:chgData name="Christoffer Østergaard Carstens" userId="5d542c86-40b2-4e4f-ab37-dc2fab4fc46a" providerId="ADAL" clId="{61C8FDEA-D71F-4594-9A60-B3EEC522F131}" dt="2024-09-27T08:22:55.299" v="340" actId="20577"/>
        <pc:sldMkLst>
          <pc:docMk/>
          <pc:sldMk cId="2062973359" sldId="2076"/>
        </pc:sldMkLst>
        <pc:spChg chg="mod">
          <ac:chgData name="Christoffer Østergaard Carstens" userId="5d542c86-40b2-4e4f-ab37-dc2fab4fc46a" providerId="ADAL" clId="{61C8FDEA-D71F-4594-9A60-B3EEC522F131}" dt="2024-09-27T08:22:46.187" v="285" actId="26606"/>
          <ac:spMkLst>
            <pc:docMk/>
            <pc:sldMk cId="2062973359" sldId="2076"/>
            <ac:spMk id="2" creationId="{6C372CB1-3E11-41FA-8E57-A3A4BA85F6BC}"/>
          </ac:spMkLst>
        </pc:spChg>
        <pc:spChg chg="mod">
          <ac:chgData name="Christoffer Østergaard Carstens" userId="5d542c86-40b2-4e4f-ab37-dc2fab4fc46a" providerId="ADAL" clId="{61C8FDEA-D71F-4594-9A60-B3EEC522F131}" dt="2024-09-27T08:22:55.299" v="340" actId="20577"/>
          <ac:spMkLst>
            <pc:docMk/>
            <pc:sldMk cId="2062973359" sldId="2076"/>
            <ac:spMk id="3" creationId="{AE8702A5-492D-B82C-6C80-EA55A74E1AC5}"/>
          </ac:spMkLst>
        </pc:spChg>
        <pc:spChg chg="add del">
          <ac:chgData name="Christoffer Østergaard Carstens" userId="5d542c86-40b2-4e4f-ab37-dc2fab4fc46a" providerId="ADAL" clId="{61C8FDEA-D71F-4594-9A60-B3EEC522F131}" dt="2024-09-27T08:22:46.183" v="284" actId="26606"/>
          <ac:spMkLst>
            <pc:docMk/>
            <pc:sldMk cId="2062973359" sldId="2076"/>
            <ac:spMk id="2055" creationId="{C1DD1A8A-57D5-4A81-AD04-532B043C5611}"/>
          </ac:spMkLst>
        </pc:spChg>
        <pc:spChg chg="add del">
          <ac:chgData name="Christoffer Østergaard Carstens" userId="5d542c86-40b2-4e4f-ab37-dc2fab4fc46a" providerId="ADAL" clId="{61C8FDEA-D71F-4594-9A60-B3EEC522F131}" dt="2024-09-27T08:22:46.183" v="284" actId="26606"/>
          <ac:spMkLst>
            <pc:docMk/>
            <pc:sldMk cId="2062973359" sldId="2076"/>
            <ac:spMk id="2057" creationId="{007891EC-4501-44ED-A8C8-B11B6DB767AB}"/>
          </ac:spMkLst>
        </pc:spChg>
        <pc:spChg chg="add">
          <ac:chgData name="Christoffer Østergaard Carstens" userId="5d542c86-40b2-4e4f-ab37-dc2fab4fc46a" providerId="ADAL" clId="{61C8FDEA-D71F-4594-9A60-B3EEC522F131}" dt="2024-09-27T08:22:46.187" v="285" actId="26606"/>
          <ac:spMkLst>
            <pc:docMk/>
            <pc:sldMk cId="2062973359" sldId="2076"/>
            <ac:spMk id="2059" creationId="{71B2258F-86CA-4D4D-8270-BC05FCDEBFB3}"/>
          </ac:spMkLst>
        </pc:spChg>
        <pc:picChg chg="add mod ord">
          <ac:chgData name="Christoffer Østergaard Carstens" userId="5d542c86-40b2-4e4f-ab37-dc2fab4fc46a" providerId="ADAL" clId="{61C8FDEA-D71F-4594-9A60-B3EEC522F131}" dt="2024-09-27T08:22:46.187" v="285" actId="26606"/>
          <ac:picMkLst>
            <pc:docMk/>
            <pc:sldMk cId="2062973359" sldId="2076"/>
            <ac:picMk id="2050" creationId="{59F33BE2-A385-4681-9302-A4780567CE74}"/>
          </ac:picMkLst>
        </pc:picChg>
      </pc:sldChg>
      <pc:sldChg chg="modSp new mod">
        <pc:chgData name="Christoffer Østergaard Carstens" userId="5d542c86-40b2-4e4f-ab37-dc2fab4fc46a" providerId="ADAL" clId="{61C8FDEA-D71F-4594-9A60-B3EEC522F131}" dt="2024-09-27T08:21:20.544" v="277" actId="20577"/>
        <pc:sldMkLst>
          <pc:docMk/>
          <pc:sldMk cId="2836795432" sldId="2077"/>
        </pc:sldMkLst>
        <pc:spChg chg="mod">
          <ac:chgData name="Christoffer Østergaard Carstens" userId="5d542c86-40b2-4e4f-ab37-dc2fab4fc46a" providerId="ADAL" clId="{61C8FDEA-D71F-4594-9A60-B3EEC522F131}" dt="2024-09-27T08:20:28.662" v="99" actId="20577"/>
          <ac:spMkLst>
            <pc:docMk/>
            <pc:sldMk cId="2836795432" sldId="2077"/>
            <ac:spMk id="2" creationId="{5A077EC3-7C42-397E-3D4C-E7D2F0997ACA}"/>
          </ac:spMkLst>
        </pc:spChg>
        <pc:spChg chg="mod">
          <ac:chgData name="Christoffer Østergaard Carstens" userId="5d542c86-40b2-4e4f-ab37-dc2fab4fc46a" providerId="ADAL" clId="{61C8FDEA-D71F-4594-9A60-B3EEC522F131}" dt="2024-09-27T08:21:20.544" v="277" actId="20577"/>
          <ac:spMkLst>
            <pc:docMk/>
            <pc:sldMk cId="2836795432" sldId="2077"/>
            <ac:spMk id="3" creationId="{AA796EA4-BC2C-7976-883E-9742E036AB5B}"/>
          </ac:spMkLst>
        </pc:spChg>
      </pc:sldChg>
      <pc:sldChg chg="addSp delSp modSp new mod setBg">
        <pc:chgData name="Christoffer Østergaard Carstens" userId="5d542c86-40b2-4e4f-ab37-dc2fab4fc46a" providerId="ADAL" clId="{61C8FDEA-D71F-4594-9A60-B3EEC522F131}" dt="2024-09-27T08:22:21.454" v="280" actId="26606"/>
        <pc:sldMkLst>
          <pc:docMk/>
          <pc:sldMk cId="4033233309" sldId="2078"/>
        </pc:sldMkLst>
        <pc:spChg chg="del">
          <ac:chgData name="Christoffer Østergaard Carstens" userId="5d542c86-40b2-4e4f-ab37-dc2fab4fc46a" providerId="ADAL" clId="{61C8FDEA-D71F-4594-9A60-B3EEC522F131}" dt="2024-09-27T08:22:21.454" v="280" actId="26606"/>
          <ac:spMkLst>
            <pc:docMk/>
            <pc:sldMk cId="4033233309" sldId="2078"/>
            <ac:spMk id="2" creationId="{81DD3414-6D95-CD14-2382-AEC9DE0740D8}"/>
          </ac:spMkLst>
        </pc:spChg>
        <pc:spChg chg="del">
          <ac:chgData name="Christoffer Østergaard Carstens" userId="5d542c86-40b2-4e4f-ab37-dc2fab4fc46a" providerId="ADAL" clId="{61C8FDEA-D71F-4594-9A60-B3EEC522F131}" dt="2024-09-27T08:22:21.454" v="280" actId="26606"/>
          <ac:spMkLst>
            <pc:docMk/>
            <pc:sldMk cId="4033233309" sldId="2078"/>
            <ac:spMk id="3" creationId="{164FC2D9-EE68-C66A-9489-1C407EC3D6F6}"/>
          </ac:spMkLst>
        </pc:spChg>
        <pc:picChg chg="add mod">
          <ac:chgData name="Christoffer Østergaard Carstens" userId="5d542c86-40b2-4e4f-ab37-dc2fab4fc46a" providerId="ADAL" clId="{61C8FDEA-D71F-4594-9A60-B3EEC522F131}" dt="2024-09-27T08:22:21.454" v="280" actId="26606"/>
          <ac:picMkLst>
            <pc:docMk/>
            <pc:sldMk cId="4033233309" sldId="2078"/>
            <ac:picMk id="1026" creationId="{7ACB65D3-761F-2843-A9FB-93454DBBCFEF}"/>
          </ac:picMkLst>
        </pc:picChg>
      </pc:sldChg>
      <pc:sldChg chg="modSp new mod">
        <pc:chgData name="Christoffer Østergaard Carstens" userId="5d542c86-40b2-4e4f-ab37-dc2fab4fc46a" providerId="ADAL" clId="{61C8FDEA-D71F-4594-9A60-B3EEC522F131}" dt="2024-09-27T08:34:41.524" v="408" actId="20577"/>
        <pc:sldMkLst>
          <pc:docMk/>
          <pc:sldMk cId="994280383" sldId="2079"/>
        </pc:sldMkLst>
        <pc:spChg chg="mod">
          <ac:chgData name="Christoffer Østergaard Carstens" userId="5d542c86-40b2-4e4f-ab37-dc2fab4fc46a" providerId="ADAL" clId="{61C8FDEA-D71F-4594-9A60-B3EEC522F131}" dt="2024-09-27T08:34:32.307" v="346"/>
          <ac:spMkLst>
            <pc:docMk/>
            <pc:sldMk cId="994280383" sldId="2079"/>
            <ac:spMk id="2" creationId="{0BA2F827-62D2-A706-C6A1-F41BD6FF087F}"/>
          </ac:spMkLst>
        </pc:spChg>
        <pc:spChg chg="mod">
          <ac:chgData name="Christoffer Østergaard Carstens" userId="5d542c86-40b2-4e4f-ab37-dc2fab4fc46a" providerId="ADAL" clId="{61C8FDEA-D71F-4594-9A60-B3EEC522F131}" dt="2024-09-27T08:34:41.524" v="408" actId="20577"/>
          <ac:spMkLst>
            <pc:docMk/>
            <pc:sldMk cId="994280383" sldId="2079"/>
            <ac:spMk id="3" creationId="{12F0F928-D72C-323C-CEAF-24C248C09050}"/>
          </ac:spMkLst>
        </pc:spChg>
      </pc:sldChg>
    </pc:docChg>
  </pc:docChgLst>
  <pc:docChgLst>
    <pc:chgData name="Christoffer Østergaard Carstens" userId="5d542c86-40b2-4e4f-ab37-dc2fab4fc46a" providerId="ADAL" clId="{0898219D-07E3-4313-818D-7915AD12780C}"/>
    <pc:docChg chg="undo custSel addSld delSld modSld sldOrd">
      <pc:chgData name="Christoffer Østergaard Carstens" userId="5d542c86-40b2-4e4f-ab37-dc2fab4fc46a" providerId="ADAL" clId="{0898219D-07E3-4313-818D-7915AD12780C}" dt="2022-10-26T12:45:40.731" v="2747" actId="20577"/>
      <pc:docMkLst>
        <pc:docMk/>
      </pc:docMkLst>
      <pc:sldChg chg="modSp mod">
        <pc:chgData name="Christoffer Østergaard Carstens" userId="5d542c86-40b2-4e4f-ab37-dc2fab4fc46a" providerId="ADAL" clId="{0898219D-07E3-4313-818D-7915AD12780C}" dt="2022-10-24T10:12:41.563" v="25" actId="20577"/>
        <pc:sldMkLst>
          <pc:docMk/>
          <pc:sldMk cId="834824033" sldId="256"/>
        </pc:sldMkLst>
        <pc:spChg chg="mod">
          <ac:chgData name="Christoffer Østergaard Carstens" userId="5d542c86-40b2-4e4f-ab37-dc2fab4fc46a" providerId="ADAL" clId="{0898219D-07E3-4313-818D-7915AD12780C}" dt="2022-10-24T10:12:41.563" v="25" actId="20577"/>
          <ac:spMkLst>
            <pc:docMk/>
            <pc:sldMk cId="834824033" sldId="256"/>
            <ac:spMk id="2" creationId="{CF317B45-C707-4F78-A046-9DB5738B0282}"/>
          </ac:spMkLst>
        </pc:spChg>
      </pc:sldChg>
      <pc:sldChg chg="modSp mod">
        <pc:chgData name="Christoffer Østergaard Carstens" userId="5d542c86-40b2-4e4f-ab37-dc2fab4fc46a" providerId="ADAL" clId="{0898219D-07E3-4313-818D-7915AD12780C}" dt="2022-10-26T12:40:54.500" v="2716" actId="20577"/>
        <pc:sldMkLst>
          <pc:docMk/>
          <pc:sldMk cId="2767075252" sldId="257"/>
        </pc:sldMkLst>
        <pc:spChg chg="mod">
          <ac:chgData name="Christoffer Østergaard Carstens" userId="5d542c86-40b2-4e4f-ab37-dc2fab4fc46a" providerId="ADAL" clId="{0898219D-07E3-4313-818D-7915AD12780C}" dt="2022-10-26T12:40:54.500" v="2716" actId="20577"/>
          <ac:spMkLst>
            <pc:docMk/>
            <pc:sldMk cId="2767075252" sldId="257"/>
            <ac:spMk id="3" creationId="{0A7F5522-3280-450B-8AEF-27990FE6166D}"/>
          </ac:spMkLst>
        </pc:spChg>
      </pc:sldChg>
      <pc:sldChg chg="del">
        <pc:chgData name="Christoffer Østergaard Carstens" userId="5d542c86-40b2-4e4f-ab37-dc2fab4fc46a" providerId="ADAL" clId="{0898219D-07E3-4313-818D-7915AD12780C}" dt="2022-10-24T10:12:48.284" v="27" actId="47"/>
        <pc:sldMkLst>
          <pc:docMk/>
          <pc:sldMk cId="2048388202" sldId="258"/>
        </pc:sldMkLst>
      </pc:sldChg>
      <pc:sldChg chg="del">
        <pc:chgData name="Christoffer Østergaard Carstens" userId="5d542c86-40b2-4e4f-ab37-dc2fab4fc46a" providerId="ADAL" clId="{0898219D-07E3-4313-818D-7915AD12780C}" dt="2022-10-24T10:12:51.566" v="31" actId="47"/>
        <pc:sldMkLst>
          <pc:docMk/>
          <pc:sldMk cId="3828480908" sldId="259"/>
        </pc:sldMkLst>
      </pc:sldChg>
      <pc:sldChg chg="del">
        <pc:chgData name="Christoffer Østergaard Carstens" userId="5d542c86-40b2-4e4f-ab37-dc2fab4fc46a" providerId="ADAL" clId="{0898219D-07E3-4313-818D-7915AD12780C}" dt="2022-10-24T10:12:52.016" v="33" actId="47"/>
        <pc:sldMkLst>
          <pc:docMk/>
          <pc:sldMk cId="1734415593" sldId="260"/>
        </pc:sldMkLst>
      </pc:sldChg>
      <pc:sldChg chg="addSp delSp modSp add del mod ord">
        <pc:chgData name="Christoffer Østergaard Carstens" userId="5d542c86-40b2-4e4f-ab37-dc2fab4fc46a" providerId="ADAL" clId="{0898219D-07E3-4313-818D-7915AD12780C}" dt="2022-10-25T07:29:26.570" v="2231" actId="1076"/>
        <pc:sldMkLst>
          <pc:docMk/>
          <pc:sldMk cId="2034731970" sldId="261"/>
        </pc:sldMkLst>
        <pc:spChg chg="mod">
          <ac:chgData name="Christoffer Østergaard Carstens" userId="5d542c86-40b2-4e4f-ab37-dc2fab4fc46a" providerId="ADAL" clId="{0898219D-07E3-4313-818D-7915AD12780C}" dt="2022-10-24T10:41:40.083" v="701" actId="5793"/>
          <ac:spMkLst>
            <pc:docMk/>
            <pc:sldMk cId="2034731970" sldId="261"/>
            <ac:spMk id="3" creationId="{1A8FF7ED-09BA-42A6-A5C3-47C0041DC898}"/>
          </ac:spMkLst>
        </pc:spChg>
        <pc:spChg chg="add del">
          <ac:chgData name="Christoffer Østergaard Carstens" userId="5d542c86-40b2-4e4f-ab37-dc2fab4fc46a" providerId="ADAL" clId="{0898219D-07E3-4313-818D-7915AD12780C}" dt="2022-10-25T07:29:18.190" v="2228" actId="478"/>
          <ac:spMkLst>
            <pc:docMk/>
            <pc:sldMk cId="2034731970" sldId="261"/>
            <ac:spMk id="4" creationId="{A3D069F8-380A-44C9-A3F4-4ED56F9067D7}"/>
          </ac:spMkLst>
        </pc:spChg>
        <pc:picChg chg="add mod">
          <ac:chgData name="Christoffer Østergaard Carstens" userId="5d542c86-40b2-4e4f-ab37-dc2fab4fc46a" providerId="ADAL" clId="{0898219D-07E3-4313-818D-7915AD12780C}" dt="2022-10-25T07:29:26.570" v="2231" actId="1076"/>
          <ac:picMkLst>
            <pc:docMk/>
            <pc:sldMk cId="2034731970" sldId="261"/>
            <ac:picMk id="5" creationId="{FA5F9F37-DB7E-40C5-89EF-15E18113B549}"/>
          </ac:picMkLst>
        </pc:picChg>
      </pc:sldChg>
      <pc:sldChg chg="modSp new mod">
        <pc:chgData name="Christoffer Østergaard Carstens" userId="5d542c86-40b2-4e4f-ab37-dc2fab4fc46a" providerId="ADAL" clId="{0898219D-07E3-4313-818D-7915AD12780C}" dt="2022-10-26T10:56:05.173" v="2581" actId="20577"/>
        <pc:sldMkLst>
          <pc:docMk/>
          <pc:sldMk cId="2837418153" sldId="262"/>
        </pc:sldMkLst>
        <pc:spChg chg="mod">
          <ac:chgData name="Christoffer Østergaard Carstens" userId="5d542c86-40b2-4e4f-ab37-dc2fab4fc46a" providerId="ADAL" clId="{0898219D-07E3-4313-818D-7915AD12780C}" dt="2022-10-26T10:56:05.173" v="2581" actId="20577"/>
          <ac:spMkLst>
            <pc:docMk/>
            <pc:sldMk cId="2837418153" sldId="262"/>
            <ac:spMk id="2" creationId="{4DC3F25B-7E39-40AC-A7FB-6BFE8E24CA23}"/>
          </ac:spMkLst>
        </pc:spChg>
        <pc:spChg chg="mod">
          <ac:chgData name="Christoffer Østergaard Carstens" userId="5d542c86-40b2-4e4f-ab37-dc2fab4fc46a" providerId="ADAL" clId="{0898219D-07E3-4313-818D-7915AD12780C}" dt="2022-10-24T10:23:26.177" v="698" actId="20577"/>
          <ac:spMkLst>
            <pc:docMk/>
            <pc:sldMk cId="2837418153" sldId="262"/>
            <ac:spMk id="3" creationId="{D323034D-33C3-4DD8-865E-1066FEC6C949}"/>
          </ac:spMkLst>
        </pc:spChg>
      </pc:sldChg>
      <pc:sldChg chg="del">
        <pc:chgData name="Christoffer Østergaard Carstens" userId="5d542c86-40b2-4e4f-ab37-dc2fab4fc46a" providerId="ADAL" clId="{0898219D-07E3-4313-818D-7915AD12780C}" dt="2022-10-24T10:12:48.662" v="28" actId="47"/>
        <pc:sldMkLst>
          <pc:docMk/>
          <pc:sldMk cId="3092233320" sldId="262"/>
        </pc:sldMkLst>
      </pc:sldChg>
      <pc:sldChg chg="modSp new mod modNotesTx">
        <pc:chgData name="Christoffer Østergaard Carstens" userId="5d542c86-40b2-4e4f-ab37-dc2fab4fc46a" providerId="ADAL" clId="{0898219D-07E3-4313-818D-7915AD12780C}" dt="2022-10-26T12:09:19.486" v="2684" actId="20577"/>
        <pc:sldMkLst>
          <pc:docMk/>
          <pc:sldMk cId="4035412" sldId="263"/>
        </pc:sldMkLst>
        <pc:spChg chg="mod">
          <ac:chgData name="Christoffer Østergaard Carstens" userId="5d542c86-40b2-4e4f-ab37-dc2fab4fc46a" providerId="ADAL" clId="{0898219D-07E3-4313-818D-7915AD12780C}" dt="2022-10-24T10:21:43.899" v="454" actId="20577"/>
          <ac:spMkLst>
            <pc:docMk/>
            <pc:sldMk cId="4035412" sldId="263"/>
            <ac:spMk id="2" creationId="{711BB492-C1D3-4BFB-A478-78FAA45A3C5E}"/>
          </ac:spMkLst>
        </pc:spChg>
        <pc:spChg chg="mod">
          <ac:chgData name="Christoffer Østergaard Carstens" userId="5d542c86-40b2-4e4f-ab37-dc2fab4fc46a" providerId="ADAL" clId="{0898219D-07E3-4313-818D-7915AD12780C}" dt="2022-10-26T12:09:19.486" v="2684" actId="20577"/>
          <ac:spMkLst>
            <pc:docMk/>
            <pc:sldMk cId="4035412" sldId="263"/>
            <ac:spMk id="3" creationId="{1311A598-2DF2-4479-ACF8-5B3BC3F804DE}"/>
          </ac:spMkLst>
        </pc:spChg>
      </pc:sldChg>
      <pc:sldChg chg="del">
        <pc:chgData name="Christoffer Østergaard Carstens" userId="5d542c86-40b2-4e4f-ab37-dc2fab4fc46a" providerId="ADAL" clId="{0898219D-07E3-4313-818D-7915AD12780C}" dt="2022-10-24T10:12:51.753" v="32" actId="47"/>
        <pc:sldMkLst>
          <pc:docMk/>
          <pc:sldMk cId="2765563718" sldId="263"/>
        </pc:sldMkLst>
      </pc:sldChg>
      <pc:sldChg chg="modSp new mod">
        <pc:chgData name="Christoffer Østergaard Carstens" userId="5d542c86-40b2-4e4f-ab37-dc2fab4fc46a" providerId="ADAL" clId="{0898219D-07E3-4313-818D-7915AD12780C}" dt="2022-10-24T10:48:13.144" v="1053" actId="20577"/>
        <pc:sldMkLst>
          <pc:docMk/>
          <pc:sldMk cId="2201965131" sldId="264"/>
        </pc:sldMkLst>
        <pc:spChg chg="mod">
          <ac:chgData name="Christoffer Østergaard Carstens" userId="5d542c86-40b2-4e4f-ab37-dc2fab4fc46a" providerId="ADAL" clId="{0898219D-07E3-4313-818D-7915AD12780C}" dt="2022-10-24T10:19:34.090" v="115" actId="20577"/>
          <ac:spMkLst>
            <pc:docMk/>
            <pc:sldMk cId="2201965131" sldId="264"/>
            <ac:spMk id="2" creationId="{7E75A972-557A-4E0E-AD39-917529B78B31}"/>
          </ac:spMkLst>
        </pc:spChg>
        <pc:spChg chg="mod">
          <ac:chgData name="Christoffer Østergaard Carstens" userId="5d542c86-40b2-4e4f-ab37-dc2fab4fc46a" providerId="ADAL" clId="{0898219D-07E3-4313-818D-7915AD12780C}" dt="2022-10-24T10:48:13.144" v="1053" actId="20577"/>
          <ac:spMkLst>
            <pc:docMk/>
            <pc:sldMk cId="2201965131" sldId="264"/>
            <ac:spMk id="3" creationId="{43CA6E6C-66F5-4FCC-9405-4E537199D636}"/>
          </ac:spMkLst>
        </pc:spChg>
      </pc:sldChg>
      <pc:sldChg chg="modSp new mod modNotesTx">
        <pc:chgData name="Christoffer Østergaard Carstens" userId="5d542c86-40b2-4e4f-ab37-dc2fab4fc46a" providerId="ADAL" clId="{0898219D-07E3-4313-818D-7915AD12780C}" dt="2022-10-26T12:45:40.731" v="2747" actId="20577"/>
        <pc:sldMkLst>
          <pc:docMk/>
          <pc:sldMk cId="3842848003" sldId="265"/>
        </pc:sldMkLst>
        <pc:spChg chg="mod">
          <ac:chgData name="Christoffer Østergaard Carstens" userId="5d542c86-40b2-4e4f-ab37-dc2fab4fc46a" providerId="ADAL" clId="{0898219D-07E3-4313-818D-7915AD12780C}" dt="2022-10-24T10:19:51.207" v="150" actId="20577"/>
          <ac:spMkLst>
            <pc:docMk/>
            <pc:sldMk cId="3842848003" sldId="265"/>
            <ac:spMk id="2" creationId="{74F812DA-2CAE-4F30-8751-544F814F8BEC}"/>
          </ac:spMkLst>
        </pc:spChg>
        <pc:spChg chg="mod">
          <ac:chgData name="Christoffer Østergaard Carstens" userId="5d542c86-40b2-4e4f-ab37-dc2fab4fc46a" providerId="ADAL" clId="{0898219D-07E3-4313-818D-7915AD12780C}" dt="2022-10-26T12:45:40.731" v="2747" actId="20577"/>
          <ac:spMkLst>
            <pc:docMk/>
            <pc:sldMk cId="3842848003" sldId="265"/>
            <ac:spMk id="3" creationId="{E8811258-8EC9-4C86-91C8-232E5BD655F2}"/>
          </ac:spMkLst>
        </pc:spChg>
      </pc:sldChg>
      <pc:sldChg chg="modSp new mod">
        <pc:chgData name="Christoffer Østergaard Carstens" userId="5d542c86-40b2-4e4f-ab37-dc2fab4fc46a" providerId="ADAL" clId="{0898219D-07E3-4313-818D-7915AD12780C}" dt="2022-10-24T10:21:17.634" v="424" actId="113"/>
        <pc:sldMkLst>
          <pc:docMk/>
          <pc:sldMk cId="1902977906" sldId="266"/>
        </pc:sldMkLst>
        <pc:spChg chg="mod">
          <ac:chgData name="Christoffer Østergaard Carstens" userId="5d542c86-40b2-4e4f-ab37-dc2fab4fc46a" providerId="ADAL" clId="{0898219D-07E3-4313-818D-7915AD12780C}" dt="2022-10-24T10:20:03.606" v="190" actId="20577"/>
          <ac:spMkLst>
            <pc:docMk/>
            <pc:sldMk cId="1902977906" sldId="266"/>
            <ac:spMk id="2" creationId="{2C0FBFD4-DB37-467E-87B9-ED7808B9B8F5}"/>
          </ac:spMkLst>
        </pc:spChg>
        <pc:spChg chg="mod">
          <ac:chgData name="Christoffer Østergaard Carstens" userId="5d542c86-40b2-4e4f-ab37-dc2fab4fc46a" providerId="ADAL" clId="{0898219D-07E3-4313-818D-7915AD12780C}" dt="2022-10-24T10:21:17.634" v="424" actId="113"/>
          <ac:spMkLst>
            <pc:docMk/>
            <pc:sldMk cId="1902977906" sldId="266"/>
            <ac:spMk id="3" creationId="{C63B378D-EF94-4DAF-BB51-A75A3155A3BD}"/>
          </ac:spMkLst>
        </pc:spChg>
      </pc:sldChg>
      <pc:sldChg chg="addSp modSp new mod ord modNotesTx">
        <pc:chgData name="Christoffer Østergaard Carstens" userId="5d542c86-40b2-4e4f-ab37-dc2fab4fc46a" providerId="ADAL" clId="{0898219D-07E3-4313-818D-7915AD12780C}" dt="2022-10-25T06:58:50.866" v="2226"/>
        <pc:sldMkLst>
          <pc:docMk/>
          <pc:sldMk cId="2043186984" sldId="267"/>
        </pc:sldMkLst>
        <pc:spChg chg="mod">
          <ac:chgData name="Christoffer Østergaard Carstens" userId="5d542c86-40b2-4e4f-ab37-dc2fab4fc46a" providerId="ADAL" clId="{0898219D-07E3-4313-818D-7915AD12780C}" dt="2022-10-25T06:47:27" v="1899" actId="20577"/>
          <ac:spMkLst>
            <pc:docMk/>
            <pc:sldMk cId="2043186984" sldId="267"/>
            <ac:spMk id="3" creationId="{71C8B8F1-428F-4DC4-B168-05101ABF87F8}"/>
          </ac:spMkLst>
        </pc:spChg>
        <pc:picChg chg="add mod">
          <ac:chgData name="Christoffer Østergaard Carstens" userId="5d542c86-40b2-4e4f-ab37-dc2fab4fc46a" providerId="ADAL" clId="{0898219D-07E3-4313-818D-7915AD12780C}" dt="2022-10-25T06:45:30.015" v="1637" actId="1076"/>
          <ac:picMkLst>
            <pc:docMk/>
            <pc:sldMk cId="2043186984" sldId="267"/>
            <ac:picMk id="5" creationId="{BB74D729-29D2-4624-B734-A85AEA083E8F}"/>
          </ac:picMkLst>
        </pc:picChg>
      </pc:sldChg>
      <pc:sldChg chg="addSp modSp new mod">
        <pc:chgData name="Christoffer Østergaard Carstens" userId="5d542c86-40b2-4e4f-ab37-dc2fab4fc46a" providerId="ADAL" clId="{0898219D-07E3-4313-818D-7915AD12780C}" dt="2022-10-25T06:45:23.956" v="1636" actId="20577"/>
        <pc:sldMkLst>
          <pc:docMk/>
          <pc:sldMk cId="138949536" sldId="268"/>
        </pc:sldMkLst>
        <pc:spChg chg="mod">
          <ac:chgData name="Christoffer Østergaard Carstens" userId="5d542c86-40b2-4e4f-ab37-dc2fab4fc46a" providerId="ADAL" clId="{0898219D-07E3-4313-818D-7915AD12780C}" dt="2022-10-25T06:45:23.956" v="1636" actId="20577"/>
          <ac:spMkLst>
            <pc:docMk/>
            <pc:sldMk cId="138949536" sldId="268"/>
            <ac:spMk id="2" creationId="{58BBDACF-D85A-4A4B-BCBE-38A5354B79EC}"/>
          </ac:spMkLst>
        </pc:spChg>
        <pc:spChg chg="mod">
          <ac:chgData name="Christoffer Østergaard Carstens" userId="5d542c86-40b2-4e4f-ab37-dc2fab4fc46a" providerId="ADAL" clId="{0898219D-07E3-4313-818D-7915AD12780C}" dt="2022-10-25T06:44:55.093" v="1624" actId="11"/>
          <ac:spMkLst>
            <pc:docMk/>
            <pc:sldMk cId="138949536" sldId="268"/>
            <ac:spMk id="3" creationId="{625CC2F9-3CD0-4B5F-B1C2-6C7CABD5F8FF}"/>
          </ac:spMkLst>
        </pc:spChg>
        <pc:picChg chg="add mod">
          <ac:chgData name="Christoffer Østergaard Carstens" userId="5d542c86-40b2-4e4f-ab37-dc2fab4fc46a" providerId="ADAL" clId="{0898219D-07E3-4313-818D-7915AD12780C}" dt="2022-10-25T06:44:58.255" v="1625" actId="1076"/>
          <ac:picMkLst>
            <pc:docMk/>
            <pc:sldMk cId="138949536" sldId="268"/>
            <ac:picMk id="1026" creationId="{A2A2156A-93ED-411F-B168-D697BCCC77BC}"/>
          </ac:picMkLst>
        </pc:picChg>
      </pc:sldChg>
      <pc:sldChg chg="modSp new mod">
        <pc:chgData name="Christoffer Østergaard Carstens" userId="5d542c86-40b2-4e4f-ab37-dc2fab4fc46a" providerId="ADAL" clId="{0898219D-07E3-4313-818D-7915AD12780C}" dt="2022-10-25T06:48:24.508" v="1922" actId="20577"/>
        <pc:sldMkLst>
          <pc:docMk/>
          <pc:sldMk cId="1926362102" sldId="269"/>
        </pc:sldMkLst>
        <pc:spChg chg="mod">
          <ac:chgData name="Christoffer Østergaard Carstens" userId="5d542c86-40b2-4e4f-ab37-dc2fab4fc46a" providerId="ADAL" clId="{0898219D-07E3-4313-818D-7915AD12780C}" dt="2022-10-25T06:48:24.508" v="1922" actId="20577"/>
          <ac:spMkLst>
            <pc:docMk/>
            <pc:sldMk cId="1926362102" sldId="269"/>
            <ac:spMk id="2" creationId="{67AC1D38-1461-462E-B525-F5D98391B48B}"/>
          </ac:spMkLst>
        </pc:spChg>
      </pc:sldChg>
      <pc:sldChg chg="modSp new del mod">
        <pc:chgData name="Christoffer Østergaard Carstens" userId="5d542c86-40b2-4e4f-ab37-dc2fab4fc46a" providerId="ADAL" clId="{0898219D-07E3-4313-818D-7915AD12780C}" dt="2022-10-25T06:49:33.262" v="1958" actId="47"/>
        <pc:sldMkLst>
          <pc:docMk/>
          <pc:sldMk cId="3864994689" sldId="270"/>
        </pc:sldMkLst>
        <pc:spChg chg="mod">
          <ac:chgData name="Christoffer Østergaard Carstens" userId="5d542c86-40b2-4e4f-ab37-dc2fab4fc46a" providerId="ADAL" clId="{0898219D-07E3-4313-818D-7915AD12780C}" dt="2022-10-25T06:49:17.377" v="1956" actId="20577"/>
          <ac:spMkLst>
            <pc:docMk/>
            <pc:sldMk cId="3864994689" sldId="270"/>
            <ac:spMk id="2" creationId="{006A23FC-4B96-4B32-8BA4-31260E19CC4D}"/>
          </ac:spMkLst>
        </pc:spChg>
      </pc:sldChg>
      <pc:sldChg chg="modSp add del mod">
        <pc:chgData name="Christoffer Østergaard Carstens" userId="5d542c86-40b2-4e4f-ab37-dc2fab4fc46a" providerId="ADAL" clId="{0898219D-07E3-4313-818D-7915AD12780C}" dt="2022-10-26T12:41:57.727" v="2739" actId="113"/>
        <pc:sldMkLst>
          <pc:docMk/>
          <pc:sldMk cId="454270990" sldId="322"/>
        </pc:sldMkLst>
        <pc:spChg chg="mod">
          <ac:chgData name="Christoffer Østergaard Carstens" userId="5d542c86-40b2-4e4f-ab37-dc2fab4fc46a" providerId="ADAL" clId="{0898219D-07E3-4313-818D-7915AD12780C}" dt="2022-10-25T07:30:08.010" v="2256" actId="20577"/>
          <ac:spMkLst>
            <pc:docMk/>
            <pc:sldMk cId="454270990" sldId="322"/>
            <ac:spMk id="2" creationId="{F4BFA0BC-46CC-4611-97BB-E6C95326DAE0}"/>
          </ac:spMkLst>
        </pc:spChg>
        <pc:graphicFrameChg chg="mod modGraphic">
          <ac:chgData name="Christoffer Østergaard Carstens" userId="5d542c86-40b2-4e4f-ab37-dc2fab4fc46a" providerId="ADAL" clId="{0898219D-07E3-4313-818D-7915AD12780C}" dt="2022-10-26T12:41:57.727" v="2739" actId="113"/>
          <ac:graphicFrameMkLst>
            <pc:docMk/>
            <pc:sldMk cId="454270990" sldId="322"/>
            <ac:graphicFrameMk id="4" creationId="{E8CE9983-7B0D-4973-9ADF-C84A39B23C7C}"/>
          </ac:graphicFrameMkLst>
        </pc:graphicFrameChg>
      </pc:sldChg>
      <pc:sldChg chg="addSp modSp new mod">
        <pc:chgData name="Christoffer Østergaard Carstens" userId="5d542c86-40b2-4e4f-ab37-dc2fab4fc46a" providerId="ADAL" clId="{0898219D-07E3-4313-818D-7915AD12780C}" dt="2022-10-25T06:58:39.890" v="2224" actId="404"/>
        <pc:sldMkLst>
          <pc:docMk/>
          <pc:sldMk cId="745106110" sldId="323"/>
        </pc:sldMkLst>
        <pc:spChg chg="mod">
          <ac:chgData name="Christoffer Østergaard Carstens" userId="5d542c86-40b2-4e4f-ab37-dc2fab4fc46a" providerId="ADAL" clId="{0898219D-07E3-4313-818D-7915AD12780C}" dt="2022-10-25T06:58:13.520" v="2195" actId="27636"/>
          <ac:spMkLst>
            <pc:docMk/>
            <pc:sldMk cId="745106110" sldId="323"/>
            <ac:spMk id="2" creationId="{59C6EE59-A425-411F-BD48-12094B1F3B25}"/>
          </ac:spMkLst>
        </pc:spChg>
        <pc:spChg chg="mod">
          <ac:chgData name="Christoffer Østergaard Carstens" userId="5d542c86-40b2-4e4f-ab37-dc2fab4fc46a" providerId="ADAL" clId="{0898219D-07E3-4313-818D-7915AD12780C}" dt="2022-10-25T06:58:39.890" v="2224" actId="404"/>
          <ac:spMkLst>
            <pc:docMk/>
            <pc:sldMk cId="745106110" sldId="323"/>
            <ac:spMk id="3" creationId="{F805B409-D5FD-4595-8171-3549EA78912B}"/>
          </ac:spMkLst>
        </pc:spChg>
        <pc:picChg chg="add mod">
          <ac:chgData name="Christoffer Østergaard Carstens" userId="5d542c86-40b2-4e4f-ab37-dc2fab4fc46a" providerId="ADAL" clId="{0898219D-07E3-4313-818D-7915AD12780C}" dt="2022-10-25T06:58:19.075" v="2196" actId="1076"/>
          <ac:picMkLst>
            <pc:docMk/>
            <pc:sldMk cId="745106110" sldId="323"/>
            <ac:picMk id="2050" creationId="{FD315FF0-5DDF-4151-9018-49659673E804}"/>
          </ac:picMkLst>
        </pc:picChg>
      </pc:sldChg>
      <pc:sldChg chg="modSp new mod">
        <pc:chgData name="Christoffer Østergaard Carstens" userId="5d542c86-40b2-4e4f-ab37-dc2fab4fc46a" providerId="ADAL" clId="{0898219D-07E3-4313-818D-7915AD12780C}" dt="2022-10-25T07:35:05.176" v="2431" actId="20577"/>
        <pc:sldMkLst>
          <pc:docMk/>
          <pc:sldMk cId="2092373580" sldId="324"/>
        </pc:sldMkLst>
        <pc:spChg chg="mod">
          <ac:chgData name="Christoffer Østergaard Carstens" userId="5d542c86-40b2-4e4f-ab37-dc2fab4fc46a" providerId="ADAL" clId="{0898219D-07E3-4313-818D-7915AD12780C}" dt="2022-10-25T07:35:05.176" v="2431" actId="20577"/>
          <ac:spMkLst>
            <pc:docMk/>
            <pc:sldMk cId="2092373580" sldId="324"/>
            <ac:spMk id="2" creationId="{18AC54A1-FCEF-4671-85FD-008D01FAB099}"/>
          </ac:spMkLst>
        </pc:spChg>
      </pc:sldChg>
    </pc:docChg>
  </pc:docChgLst>
  <pc:docChgLst>
    <pc:chgData name="Christoffer Østergaard Carstens" userId="5d542c86-40b2-4e4f-ab37-dc2fab4fc46a" providerId="ADAL" clId="{2A6BF9A9-F22B-4431-8BBB-E40663D40E1D}"/>
    <pc:docChg chg="addSld delSld modSld">
      <pc:chgData name="Christoffer Østergaard Carstens" userId="5d542c86-40b2-4e4f-ab37-dc2fab4fc46a" providerId="ADAL" clId="{2A6BF9A9-F22B-4431-8BBB-E40663D40E1D}" dt="2022-08-03T08:40:19.155" v="69" actId="680"/>
      <pc:docMkLst>
        <pc:docMk/>
      </pc:docMkLst>
      <pc:sldChg chg="addSp delSp modSp mod">
        <pc:chgData name="Christoffer Østergaard Carstens" userId="5d542c86-40b2-4e4f-ab37-dc2fab4fc46a" providerId="ADAL" clId="{2A6BF9A9-F22B-4431-8BBB-E40663D40E1D}" dt="2022-08-03T08:40:00.146" v="37" actId="1076"/>
        <pc:sldMkLst>
          <pc:docMk/>
          <pc:sldMk cId="834824033" sldId="256"/>
        </pc:sldMkLst>
        <pc:spChg chg="mod">
          <ac:chgData name="Christoffer Østergaard Carstens" userId="5d542c86-40b2-4e4f-ab37-dc2fab4fc46a" providerId="ADAL" clId="{2A6BF9A9-F22B-4431-8BBB-E40663D40E1D}" dt="2022-08-03T08:39:35.920" v="33" actId="20577"/>
          <ac:spMkLst>
            <pc:docMk/>
            <pc:sldMk cId="834824033" sldId="256"/>
            <ac:spMk id="2" creationId="{CF317B45-C707-4F78-A046-9DB5738B0282}"/>
          </ac:spMkLst>
        </pc:spChg>
        <pc:picChg chg="add mod">
          <ac:chgData name="Christoffer Østergaard Carstens" userId="5d542c86-40b2-4e4f-ab37-dc2fab4fc46a" providerId="ADAL" clId="{2A6BF9A9-F22B-4431-8BBB-E40663D40E1D}" dt="2022-08-03T08:40:00.146" v="37" actId="1076"/>
          <ac:picMkLst>
            <pc:docMk/>
            <pc:sldMk cId="834824033" sldId="256"/>
            <ac:picMk id="1026" creationId="{37A625F5-353D-4E39-B0D8-98CD4E7793D1}"/>
          </ac:picMkLst>
        </pc:picChg>
        <pc:picChg chg="del">
          <ac:chgData name="Christoffer Østergaard Carstens" userId="5d542c86-40b2-4e4f-ab37-dc2fab4fc46a" providerId="ADAL" clId="{2A6BF9A9-F22B-4431-8BBB-E40663D40E1D}" dt="2022-08-03T08:39:37.170" v="34" actId="478"/>
          <ac:picMkLst>
            <pc:docMk/>
            <pc:sldMk cId="834824033" sldId="256"/>
            <ac:picMk id="2052" creationId="{4FAAEB71-B291-4B77-B8CD-BB5CC1121E4B}"/>
          </ac:picMkLst>
        </pc:picChg>
      </pc:sldChg>
      <pc:sldChg chg="del">
        <pc:chgData name="Christoffer Østergaard Carstens" userId="5d542c86-40b2-4e4f-ab37-dc2fab4fc46a" providerId="ADAL" clId="{2A6BF9A9-F22B-4431-8BBB-E40663D40E1D}" dt="2022-08-03T08:40:14.130" v="61" actId="47"/>
        <pc:sldMkLst>
          <pc:docMk/>
          <pc:sldMk cId="1790727658" sldId="260"/>
        </pc:sldMkLst>
      </pc:sldChg>
      <pc:sldChg chg="del">
        <pc:chgData name="Christoffer Østergaard Carstens" userId="5d542c86-40b2-4e4f-ab37-dc2fab4fc46a" providerId="ADAL" clId="{2A6BF9A9-F22B-4431-8BBB-E40663D40E1D}" dt="2022-08-03T08:40:14.308" v="62" actId="47"/>
        <pc:sldMkLst>
          <pc:docMk/>
          <pc:sldMk cId="1231429534" sldId="264"/>
        </pc:sldMkLst>
      </pc:sldChg>
      <pc:sldChg chg="delSp modSp mod">
        <pc:chgData name="Christoffer Østergaard Carstens" userId="5d542c86-40b2-4e4f-ab37-dc2fab4fc46a" providerId="ADAL" clId="{2A6BF9A9-F22B-4431-8BBB-E40663D40E1D}" dt="2022-08-03T08:40:12.002" v="57" actId="478"/>
        <pc:sldMkLst>
          <pc:docMk/>
          <pc:sldMk cId="995137511" sldId="265"/>
        </pc:sldMkLst>
        <pc:spChg chg="mod">
          <ac:chgData name="Christoffer Østergaard Carstens" userId="5d542c86-40b2-4e4f-ab37-dc2fab4fc46a" providerId="ADAL" clId="{2A6BF9A9-F22B-4431-8BBB-E40663D40E1D}" dt="2022-08-03T08:40:10.406" v="56" actId="20577"/>
          <ac:spMkLst>
            <pc:docMk/>
            <pc:sldMk cId="995137511" sldId="265"/>
            <ac:spMk id="2" creationId="{FEFD82B6-2EA2-4D4E-89EF-56297D617679}"/>
          </ac:spMkLst>
        </pc:spChg>
        <pc:picChg chg="del">
          <ac:chgData name="Christoffer Østergaard Carstens" userId="5d542c86-40b2-4e4f-ab37-dc2fab4fc46a" providerId="ADAL" clId="{2A6BF9A9-F22B-4431-8BBB-E40663D40E1D}" dt="2022-08-03T08:40:12.002" v="57" actId="478"/>
          <ac:picMkLst>
            <pc:docMk/>
            <pc:sldMk cId="995137511" sldId="265"/>
            <ac:picMk id="3074" creationId="{D95F8CEB-3039-49A9-8988-20D1C9378BBB}"/>
          </ac:picMkLst>
        </pc:picChg>
      </pc:sldChg>
      <pc:sldChg chg="new">
        <pc:chgData name="Christoffer Østergaard Carstens" userId="5d542c86-40b2-4e4f-ab37-dc2fab4fc46a" providerId="ADAL" clId="{2A6BF9A9-F22B-4431-8BBB-E40663D40E1D}" dt="2022-08-03T08:40:19.155" v="69" actId="680"/>
        <pc:sldMkLst>
          <pc:docMk/>
          <pc:sldMk cId="2927974430" sldId="266"/>
        </pc:sldMkLst>
      </pc:sldChg>
      <pc:sldChg chg="del">
        <pc:chgData name="Christoffer Østergaard Carstens" userId="5d542c86-40b2-4e4f-ab37-dc2fab4fc46a" providerId="ADAL" clId="{2A6BF9A9-F22B-4431-8BBB-E40663D40E1D}" dt="2022-08-03T08:40:13.560" v="59" actId="47"/>
        <pc:sldMkLst>
          <pc:docMk/>
          <pc:sldMk cId="3878820409" sldId="266"/>
        </pc:sldMkLst>
      </pc:sldChg>
      <pc:sldChg chg="del">
        <pc:chgData name="Christoffer Østergaard Carstens" userId="5d542c86-40b2-4e4f-ab37-dc2fab4fc46a" providerId="ADAL" clId="{2A6BF9A9-F22B-4431-8BBB-E40663D40E1D}" dt="2022-08-03T08:40:13.945" v="60" actId="47"/>
        <pc:sldMkLst>
          <pc:docMk/>
          <pc:sldMk cId="1347423285" sldId="267"/>
        </pc:sldMkLst>
      </pc:sldChg>
      <pc:sldChg chg="del">
        <pc:chgData name="Christoffer Østergaard Carstens" userId="5d542c86-40b2-4e4f-ab37-dc2fab4fc46a" providerId="ADAL" clId="{2A6BF9A9-F22B-4431-8BBB-E40663D40E1D}" dt="2022-08-03T08:40:13.220" v="58" actId="47"/>
        <pc:sldMkLst>
          <pc:docMk/>
          <pc:sldMk cId="788607252" sldId="268"/>
        </pc:sldMkLst>
      </pc:sldChg>
      <pc:sldChg chg="del">
        <pc:chgData name="Christoffer Østergaard Carstens" userId="5d542c86-40b2-4e4f-ab37-dc2fab4fc46a" providerId="ADAL" clId="{2A6BF9A9-F22B-4431-8BBB-E40663D40E1D}" dt="2022-08-03T08:40:14.547" v="63" actId="47"/>
        <pc:sldMkLst>
          <pc:docMk/>
          <pc:sldMk cId="3755693002" sldId="269"/>
        </pc:sldMkLst>
      </pc:sldChg>
      <pc:sldChg chg="del">
        <pc:chgData name="Christoffer Østergaard Carstens" userId="5d542c86-40b2-4e4f-ab37-dc2fab4fc46a" providerId="ADAL" clId="{2A6BF9A9-F22B-4431-8BBB-E40663D40E1D}" dt="2022-08-03T08:40:14.763" v="64" actId="47"/>
        <pc:sldMkLst>
          <pc:docMk/>
          <pc:sldMk cId="3214485978" sldId="270"/>
        </pc:sldMkLst>
      </pc:sldChg>
      <pc:sldChg chg="del">
        <pc:chgData name="Christoffer Østergaard Carstens" userId="5d542c86-40b2-4e4f-ab37-dc2fab4fc46a" providerId="ADAL" clId="{2A6BF9A9-F22B-4431-8BBB-E40663D40E1D}" dt="2022-08-03T08:40:14.963" v="65" actId="47"/>
        <pc:sldMkLst>
          <pc:docMk/>
          <pc:sldMk cId="2522446572" sldId="271"/>
        </pc:sldMkLst>
      </pc:sldChg>
      <pc:sldChg chg="del">
        <pc:chgData name="Christoffer Østergaard Carstens" userId="5d542c86-40b2-4e4f-ab37-dc2fab4fc46a" providerId="ADAL" clId="{2A6BF9A9-F22B-4431-8BBB-E40663D40E1D}" dt="2022-08-03T08:40:15.095" v="66" actId="47"/>
        <pc:sldMkLst>
          <pc:docMk/>
          <pc:sldMk cId="2432203564" sldId="272"/>
        </pc:sldMkLst>
      </pc:sldChg>
      <pc:sldChg chg="del">
        <pc:chgData name="Christoffer Østergaard Carstens" userId="5d542c86-40b2-4e4f-ab37-dc2fab4fc46a" providerId="ADAL" clId="{2A6BF9A9-F22B-4431-8BBB-E40663D40E1D}" dt="2022-08-03T08:40:15.533" v="67" actId="47"/>
        <pc:sldMkLst>
          <pc:docMk/>
          <pc:sldMk cId="2891793371" sldId="273"/>
        </pc:sldMkLst>
      </pc:sldChg>
      <pc:sldChg chg="del">
        <pc:chgData name="Christoffer Østergaard Carstens" userId="5d542c86-40b2-4e4f-ab37-dc2fab4fc46a" providerId="ADAL" clId="{2A6BF9A9-F22B-4431-8BBB-E40663D40E1D}" dt="2022-08-03T08:40:16.635" v="68" actId="47"/>
        <pc:sldMkLst>
          <pc:docMk/>
          <pc:sldMk cId="3203876766" sldId="2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BFFDDA-2531-4296-B911-42736FD9852C}" type="datetimeFigureOut">
              <a:rPr lang="da-DK" smtClean="0"/>
              <a:t>23-10-2024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09760-6886-41E8-BDAE-E090128D8311}" type="slidenum">
              <a:rPr lang="da-DK" smtClean="0"/>
              <a:t>‹nr.›</a:t>
            </a:fld>
            <a:endParaRPr lang="da-DK"/>
          </a:p>
        </p:txBody>
      </p:sp>
    </p:spTree>
    <p:extLst>
      <p:ext uri="{BB962C8B-B14F-4D97-AF65-F5344CB8AC3E}">
        <p14:creationId xmlns:p14="http://schemas.microsoft.com/office/powerpoint/2010/main" val="2885216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Begge demokratiopfattelser findes i USA</a:t>
            </a:r>
          </a:p>
        </p:txBody>
      </p:sp>
      <p:sp>
        <p:nvSpPr>
          <p:cNvPr id="4" name="Pladsholder til slidenummer 3"/>
          <p:cNvSpPr>
            <a:spLocks noGrp="1"/>
          </p:cNvSpPr>
          <p:nvPr>
            <p:ph type="sldNum" sz="quarter" idx="5"/>
          </p:nvPr>
        </p:nvSpPr>
        <p:spPr/>
        <p:txBody>
          <a:bodyPr/>
          <a:lstStyle/>
          <a:p>
            <a:fld id="{46409760-6886-41E8-BDAE-E090128D8311}" type="slidenum">
              <a:rPr lang="da-DK" smtClean="0"/>
              <a:t>4</a:t>
            </a:fld>
            <a:endParaRPr lang="da-DK"/>
          </a:p>
        </p:txBody>
      </p:sp>
    </p:spTree>
    <p:extLst>
      <p:ext uri="{BB962C8B-B14F-4D97-AF65-F5344CB8AC3E}">
        <p14:creationId xmlns:p14="http://schemas.microsoft.com/office/powerpoint/2010/main" val="1950837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1EDD6C-A605-4DA1-8642-2C52E12278F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41CAFED0-8CBD-4317-A44A-4670338860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EFEDD5A7-E96C-4ECF-9FCA-CD60445A786E}"/>
              </a:ext>
            </a:extLst>
          </p:cNvPr>
          <p:cNvSpPr>
            <a:spLocks noGrp="1"/>
          </p:cNvSpPr>
          <p:nvPr>
            <p:ph type="dt" sz="half" idx="10"/>
          </p:nvPr>
        </p:nvSpPr>
        <p:spPr/>
        <p:txBody>
          <a:bodyPr/>
          <a:lstStyle/>
          <a:p>
            <a:fld id="{4F2B32F7-D52E-4726-A5EC-49BAD2BCD733}" type="datetimeFigureOut">
              <a:rPr lang="da-DK" smtClean="0"/>
              <a:t>23-10-2024</a:t>
            </a:fld>
            <a:endParaRPr lang="da-DK"/>
          </a:p>
        </p:txBody>
      </p:sp>
      <p:sp>
        <p:nvSpPr>
          <p:cNvPr id="5" name="Pladsholder til sidefod 4">
            <a:extLst>
              <a:ext uri="{FF2B5EF4-FFF2-40B4-BE49-F238E27FC236}">
                <a16:creationId xmlns:a16="http://schemas.microsoft.com/office/drawing/2014/main" id="{270EAF02-6B18-46D1-B7CF-20C9D68AD03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13845FF-0AFA-4041-8929-13820F7E7C16}"/>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423277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1FC92F-D7C7-4246-928E-620BC3C3CA2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19FEE01-CB5B-4418-8843-B8AA8CE2EE5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69053BB-E5D8-4F4D-8BBE-8AC7F70AF202}"/>
              </a:ext>
            </a:extLst>
          </p:cNvPr>
          <p:cNvSpPr>
            <a:spLocks noGrp="1"/>
          </p:cNvSpPr>
          <p:nvPr>
            <p:ph type="dt" sz="half" idx="10"/>
          </p:nvPr>
        </p:nvSpPr>
        <p:spPr/>
        <p:txBody>
          <a:bodyPr/>
          <a:lstStyle/>
          <a:p>
            <a:fld id="{4F2B32F7-D52E-4726-A5EC-49BAD2BCD733}" type="datetimeFigureOut">
              <a:rPr lang="da-DK" smtClean="0"/>
              <a:t>23-10-2024</a:t>
            </a:fld>
            <a:endParaRPr lang="da-DK"/>
          </a:p>
        </p:txBody>
      </p:sp>
      <p:sp>
        <p:nvSpPr>
          <p:cNvPr id="5" name="Pladsholder til sidefod 4">
            <a:extLst>
              <a:ext uri="{FF2B5EF4-FFF2-40B4-BE49-F238E27FC236}">
                <a16:creationId xmlns:a16="http://schemas.microsoft.com/office/drawing/2014/main" id="{DDA1F2EC-41E5-479B-AB7C-15896E392F5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5D210F7-DC75-4FF9-A58D-1034228DE597}"/>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212495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E492F2-FB39-4ED0-989B-BAD83402EB2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CB2B4CF-C3A8-43E2-A977-99C736F345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D40A453-3417-4774-B62E-F9BAB68AF745}"/>
              </a:ext>
            </a:extLst>
          </p:cNvPr>
          <p:cNvSpPr>
            <a:spLocks noGrp="1"/>
          </p:cNvSpPr>
          <p:nvPr>
            <p:ph type="dt" sz="half" idx="10"/>
          </p:nvPr>
        </p:nvSpPr>
        <p:spPr/>
        <p:txBody>
          <a:bodyPr/>
          <a:lstStyle/>
          <a:p>
            <a:fld id="{4F2B32F7-D52E-4726-A5EC-49BAD2BCD733}" type="datetimeFigureOut">
              <a:rPr lang="da-DK" smtClean="0"/>
              <a:t>23-10-2024</a:t>
            </a:fld>
            <a:endParaRPr lang="da-DK"/>
          </a:p>
        </p:txBody>
      </p:sp>
      <p:sp>
        <p:nvSpPr>
          <p:cNvPr id="5" name="Pladsholder til sidefod 4">
            <a:extLst>
              <a:ext uri="{FF2B5EF4-FFF2-40B4-BE49-F238E27FC236}">
                <a16:creationId xmlns:a16="http://schemas.microsoft.com/office/drawing/2014/main" id="{CCDCF7F6-506C-4C43-8AD9-BC5DCBB0DB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D8A7608-DDCD-4DB9-930D-573EA70D0E89}"/>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3608720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D8231C-958D-4610-B31C-68311616F51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FE6A168-09BF-4417-8E98-D4E6F332488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A6F90982-FD83-4A60-A25A-872CDF2FD2C2}"/>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FC47836-596F-4112-9BB6-E7A80919A0BE}"/>
              </a:ext>
            </a:extLst>
          </p:cNvPr>
          <p:cNvSpPr>
            <a:spLocks noGrp="1"/>
          </p:cNvSpPr>
          <p:nvPr>
            <p:ph type="dt" sz="half" idx="10"/>
          </p:nvPr>
        </p:nvSpPr>
        <p:spPr/>
        <p:txBody>
          <a:bodyPr/>
          <a:lstStyle/>
          <a:p>
            <a:fld id="{4F2B32F7-D52E-4726-A5EC-49BAD2BCD733}" type="datetimeFigureOut">
              <a:rPr lang="da-DK" smtClean="0"/>
              <a:t>23-10-2024</a:t>
            </a:fld>
            <a:endParaRPr lang="da-DK"/>
          </a:p>
        </p:txBody>
      </p:sp>
      <p:sp>
        <p:nvSpPr>
          <p:cNvPr id="6" name="Pladsholder til sidefod 5">
            <a:extLst>
              <a:ext uri="{FF2B5EF4-FFF2-40B4-BE49-F238E27FC236}">
                <a16:creationId xmlns:a16="http://schemas.microsoft.com/office/drawing/2014/main" id="{EB506E7F-304E-46D3-B18D-764259F464A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DC251E1-63BB-4690-BC75-33AAAA875B76}"/>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454949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E4E335-3DBF-4D04-9B7F-A85AD2EC942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2EDB56B-FBE5-40B7-8F72-730EC1DFA5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FBB826D-023A-4012-A76D-370763B50DA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81D9BCA-569F-4AF8-AA54-69FBD3A0AF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0540F71A-F7AA-47A5-A2E3-7EE5A3E56335}"/>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561BB79-F3AA-46A0-A59A-583B1C027333}"/>
              </a:ext>
            </a:extLst>
          </p:cNvPr>
          <p:cNvSpPr>
            <a:spLocks noGrp="1"/>
          </p:cNvSpPr>
          <p:nvPr>
            <p:ph type="dt" sz="half" idx="10"/>
          </p:nvPr>
        </p:nvSpPr>
        <p:spPr/>
        <p:txBody>
          <a:bodyPr/>
          <a:lstStyle/>
          <a:p>
            <a:fld id="{4F2B32F7-D52E-4726-A5EC-49BAD2BCD733}" type="datetimeFigureOut">
              <a:rPr lang="da-DK" smtClean="0"/>
              <a:t>23-10-2024</a:t>
            </a:fld>
            <a:endParaRPr lang="da-DK"/>
          </a:p>
        </p:txBody>
      </p:sp>
      <p:sp>
        <p:nvSpPr>
          <p:cNvPr id="8" name="Pladsholder til sidefod 7">
            <a:extLst>
              <a:ext uri="{FF2B5EF4-FFF2-40B4-BE49-F238E27FC236}">
                <a16:creationId xmlns:a16="http://schemas.microsoft.com/office/drawing/2014/main" id="{2C2D1409-9DC9-47C4-ABF7-C5D63367BF86}"/>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26E872FA-C91F-4264-BBF4-49F91AA6B193}"/>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4284730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9C0C1A-78A4-4BA2-A77F-365276D5834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44A81B7-DF8F-490F-B875-61725CB3F046}"/>
              </a:ext>
            </a:extLst>
          </p:cNvPr>
          <p:cNvSpPr>
            <a:spLocks noGrp="1"/>
          </p:cNvSpPr>
          <p:nvPr>
            <p:ph type="dt" sz="half" idx="10"/>
          </p:nvPr>
        </p:nvSpPr>
        <p:spPr/>
        <p:txBody>
          <a:bodyPr/>
          <a:lstStyle/>
          <a:p>
            <a:fld id="{4F2B32F7-D52E-4726-A5EC-49BAD2BCD733}" type="datetimeFigureOut">
              <a:rPr lang="da-DK" smtClean="0"/>
              <a:t>23-10-2024</a:t>
            </a:fld>
            <a:endParaRPr lang="da-DK"/>
          </a:p>
        </p:txBody>
      </p:sp>
      <p:sp>
        <p:nvSpPr>
          <p:cNvPr id="4" name="Pladsholder til sidefod 3">
            <a:extLst>
              <a:ext uri="{FF2B5EF4-FFF2-40B4-BE49-F238E27FC236}">
                <a16:creationId xmlns:a16="http://schemas.microsoft.com/office/drawing/2014/main" id="{74A81C07-0033-4CC0-9498-4E603B054E3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EFED121-AED8-4668-9CD0-7AA6B7E41423}"/>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67197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5AD8E918-EDB4-4DE1-A312-B1AC13569431}"/>
              </a:ext>
            </a:extLst>
          </p:cNvPr>
          <p:cNvSpPr>
            <a:spLocks noGrp="1"/>
          </p:cNvSpPr>
          <p:nvPr>
            <p:ph type="dt" sz="half" idx="10"/>
          </p:nvPr>
        </p:nvSpPr>
        <p:spPr/>
        <p:txBody>
          <a:bodyPr/>
          <a:lstStyle/>
          <a:p>
            <a:fld id="{4F2B32F7-D52E-4726-A5EC-49BAD2BCD733}" type="datetimeFigureOut">
              <a:rPr lang="da-DK" smtClean="0"/>
              <a:t>23-10-2024</a:t>
            </a:fld>
            <a:endParaRPr lang="da-DK"/>
          </a:p>
        </p:txBody>
      </p:sp>
      <p:sp>
        <p:nvSpPr>
          <p:cNvPr id="3" name="Pladsholder til sidefod 2">
            <a:extLst>
              <a:ext uri="{FF2B5EF4-FFF2-40B4-BE49-F238E27FC236}">
                <a16:creationId xmlns:a16="http://schemas.microsoft.com/office/drawing/2014/main" id="{05C6B245-F1CC-4B46-A828-A134CC14663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1F62478-8C69-441F-B252-1F60F757F431}"/>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2939624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99A24B-78AE-486E-8549-C47A92E6522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056B87C-C56D-4066-A9AF-137AE36F71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2001BD9-DE9B-42C7-B4FB-A23C98854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9EFC9A3-0D91-4D9F-B48A-127306B81FC6}"/>
              </a:ext>
            </a:extLst>
          </p:cNvPr>
          <p:cNvSpPr>
            <a:spLocks noGrp="1"/>
          </p:cNvSpPr>
          <p:nvPr>
            <p:ph type="dt" sz="half" idx="10"/>
          </p:nvPr>
        </p:nvSpPr>
        <p:spPr/>
        <p:txBody>
          <a:bodyPr/>
          <a:lstStyle/>
          <a:p>
            <a:fld id="{4F2B32F7-D52E-4726-A5EC-49BAD2BCD733}" type="datetimeFigureOut">
              <a:rPr lang="da-DK" smtClean="0"/>
              <a:t>23-10-2024</a:t>
            </a:fld>
            <a:endParaRPr lang="da-DK"/>
          </a:p>
        </p:txBody>
      </p:sp>
      <p:sp>
        <p:nvSpPr>
          <p:cNvPr id="6" name="Pladsholder til sidefod 5">
            <a:extLst>
              <a:ext uri="{FF2B5EF4-FFF2-40B4-BE49-F238E27FC236}">
                <a16:creationId xmlns:a16="http://schemas.microsoft.com/office/drawing/2014/main" id="{07684573-390F-478A-9AE0-3DA91AE4BD7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738AD6F-26E3-49D1-8811-CDC848759A5A}"/>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4287446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2AD546-3F21-4D9F-ABF2-45599CE3446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92D3E90A-1FE9-4810-A60B-E3411B5FE6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E2FA438-4532-41BF-90EB-158A430EB4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7855432-563E-4574-A012-0E67C0F942DF}"/>
              </a:ext>
            </a:extLst>
          </p:cNvPr>
          <p:cNvSpPr>
            <a:spLocks noGrp="1"/>
          </p:cNvSpPr>
          <p:nvPr>
            <p:ph type="dt" sz="half" idx="10"/>
          </p:nvPr>
        </p:nvSpPr>
        <p:spPr/>
        <p:txBody>
          <a:bodyPr/>
          <a:lstStyle/>
          <a:p>
            <a:fld id="{4F2B32F7-D52E-4726-A5EC-49BAD2BCD733}" type="datetimeFigureOut">
              <a:rPr lang="da-DK" smtClean="0"/>
              <a:t>23-10-2024</a:t>
            </a:fld>
            <a:endParaRPr lang="da-DK"/>
          </a:p>
        </p:txBody>
      </p:sp>
      <p:sp>
        <p:nvSpPr>
          <p:cNvPr id="6" name="Pladsholder til sidefod 5">
            <a:extLst>
              <a:ext uri="{FF2B5EF4-FFF2-40B4-BE49-F238E27FC236}">
                <a16:creationId xmlns:a16="http://schemas.microsoft.com/office/drawing/2014/main" id="{5A89B87B-FB2F-451A-9CC5-3D3CAEB34EA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6B32DAE-9EBA-4823-A16C-CFA6B6A95B10}"/>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391570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F44175-E4A6-4DEB-A212-D499D37130A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243A3C7-59BD-4038-B6C3-A91B90BB75F1}"/>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09CA1E8-AEA3-49DD-A974-BE9666702089}"/>
              </a:ext>
            </a:extLst>
          </p:cNvPr>
          <p:cNvSpPr>
            <a:spLocks noGrp="1"/>
          </p:cNvSpPr>
          <p:nvPr>
            <p:ph type="dt" sz="half" idx="10"/>
          </p:nvPr>
        </p:nvSpPr>
        <p:spPr/>
        <p:txBody>
          <a:bodyPr/>
          <a:lstStyle/>
          <a:p>
            <a:fld id="{4F2B32F7-D52E-4726-A5EC-49BAD2BCD733}" type="datetimeFigureOut">
              <a:rPr lang="da-DK" smtClean="0"/>
              <a:t>23-10-2024</a:t>
            </a:fld>
            <a:endParaRPr lang="da-DK"/>
          </a:p>
        </p:txBody>
      </p:sp>
      <p:sp>
        <p:nvSpPr>
          <p:cNvPr id="5" name="Pladsholder til sidefod 4">
            <a:extLst>
              <a:ext uri="{FF2B5EF4-FFF2-40B4-BE49-F238E27FC236}">
                <a16:creationId xmlns:a16="http://schemas.microsoft.com/office/drawing/2014/main" id="{67CC9FFB-2B80-4A9F-8353-3AB18DFDCA6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F16D5B4-BC10-4684-AB50-FB5EEE083485}"/>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348668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C5D4967-593F-484F-AC69-E7FD3179AE52}"/>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09AD7DE-7D44-4C93-9936-8803E17BD55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6A809E6-AB85-4873-AACF-39A7197B34EE}"/>
              </a:ext>
            </a:extLst>
          </p:cNvPr>
          <p:cNvSpPr>
            <a:spLocks noGrp="1"/>
          </p:cNvSpPr>
          <p:nvPr>
            <p:ph type="dt" sz="half" idx="10"/>
          </p:nvPr>
        </p:nvSpPr>
        <p:spPr/>
        <p:txBody>
          <a:bodyPr/>
          <a:lstStyle/>
          <a:p>
            <a:fld id="{4F2B32F7-D52E-4726-A5EC-49BAD2BCD733}" type="datetimeFigureOut">
              <a:rPr lang="da-DK" smtClean="0"/>
              <a:t>23-10-2024</a:t>
            </a:fld>
            <a:endParaRPr lang="da-DK"/>
          </a:p>
        </p:txBody>
      </p:sp>
      <p:sp>
        <p:nvSpPr>
          <p:cNvPr id="5" name="Pladsholder til sidefod 4">
            <a:extLst>
              <a:ext uri="{FF2B5EF4-FFF2-40B4-BE49-F238E27FC236}">
                <a16:creationId xmlns:a16="http://schemas.microsoft.com/office/drawing/2014/main" id="{57C8AE21-3529-4B61-944E-C830C285FCA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503B81B-952B-4A11-A03C-0451C0A93BF2}"/>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940767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9CA7E7F-7C7B-4417-9E4A-43073CF433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47E1822-66D0-44B7-9BB3-1F0DE72910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B120550-3C66-4522-84FC-8AF7167FB4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2B32F7-D52E-4726-A5EC-49BAD2BCD733}" type="datetimeFigureOut">
              <a:rPr lang="da-DK" smtClean="0"/>
              <a:t>23-10-2024</a:t>
            </a:fld>
            <a:endParaRPr lang="da-DK"/>
          </a:p>
        </p:txBody>
      </p:sp>
      <p:sp>
        <p:nvSpPr>
          <p:cNvPr id="5" name="Pladsholder til sidefod 4">
            <a:extLst>
              <a:ext uri="{FF2B5EF4-FFF2-40B4-BE49-F238E27FC236}">
                <a16:creationId xmlns:a16="http://schemas.microsoft.com/office/drawing/2014/main" id="{BE2E446F-69A2-40B1-8ECD-A9A07762BC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8DD5ED34-AAA7-40F6-91E0-7BFA83752C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7AD1DB-B281-42B5-A28F-1A8027678FE7}" type="slidenum">
              <a:rPr lang="da-DK" smtClean="0"/>
              <a:t>‹nr.›</a:t>
            </a:fld>
            <a:endParaRPr lang="da-DK"/>
          </a:p>
        </p:txBody>
      </p:sp>
    </p:spTree>
    <p:extLst>
      <p:ext uri="{BB962C8B-B14F-4D97-AF65-F5344CB8AC3E}">
        <p14:creationId xmlns:p14="http://schemas.microsoft.com/office/powerpoint/2010/main" val="3453718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samfundsfagb.systime.dk/?id=183"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dr.dk/nyheder/udland/usa-er-i-krise-men-hvad-er-gaaet-galt-i-verdens-aeldste-moderne-demokrati"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politiken.dk/debat/kroniken/art9602011/Den-perfekte-politiske-storm-lurer.-USA%E2%80%99s-demokrati-er-truet?srsltid=AfmBOoq01jqAQf0jOA41wtrGUQc2BErl7FVAzoWNt3za8wBfb-ULpwy_"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dr.dk/drtv/se/horisont_-sarahs-kamp-mod-oliegiganterne_48411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4B49D1-9F92-176F-7F12-2F45148793D8}"/>
              </a:ext>
            </a:extLst>
          </p:cNvPr>
          <p:cNvSpPr>
            <a:spLocks noGrp="1"/>
          </p:cNvSpPr>
          <p:nvPr>
            <p:ph type="ctrTitle"/>
          </p:nvPr>
        </p:nvSpPr>
        <p:spPr/>
        <p:txBody>
          <a:bodyPr/>
          <a:lstStyle/>
          <a:p>
            <a:r>
              <a:rPr lang="da-DK"/>
              <a:t>Modul 13-14: Demokratiopfattelser</a:t>
            </a:r>
          </a:p>
        </p:txBody>
      </p:sp>
      <p:sp>
        <p:nvSpPr>
          <p:cNvPr id="3" name="Undertitel 2">
            <a:extLst>
              <a:ext uri="{FF2B5EF4-FFF2-40B4-BE49-F238E27FC236}">
                <a16:creationId xmlns:a16="http://schemas.microsoft.com/office/drawing/2014/main" id="{95EDB285-8842-A72D-0006-D57CA18232E1}"/>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3287248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C7FD9F-A377-5283-FA9D-BAF54B4CAB43}"/>
              </a:ext>
            </a:extLst>
          </p:cNvPr>
          <p:cNvSpPr>
            <a:spLocks noGrp="1"/>
          </p:cNvSpPr>
          <p:nvPr>
            <p:ph type="title"/>
          </p:nvPr>
        </p:nvSpPr>
        <p:spPr/>
        <p:txBody>
          <a:bodyPr/>
          <a:lstStyle/>
          <a:p>
            <a:r>
              <a:rPr lang="da-DK" dirty="0"/>
              <a:t>Læs </a:t>
            </a:r>
            <a:r>
              <a:rPr lang="da-DK" dirty="0">
                <a:hlinkClick r:id="rId2"/>
              </a:rPr>
              <a:t>Demokrati | Samfundsfag B</a:t>
            </a:r>
            <a:endParaRPr lang="da-DK" dirty="0"/>
          </a:p>
        </p:txBody>
      </p:sp>
      <p:sp>
        <p:nvSpPr>
          <p:cNvPr id="3" name="Pladsholder til indhold 2">
            <a:extLst>
              <a:ext uri="{FF2B5EF4-FFF2-40B4-BE49-F238E27FC236}">
                <a16:creationId xmlns:a16="http://schemas.microsoft.com/office/drawing/2014/main" id="{AD2CD353-6FE8-DE6F-4FC0-1A2D84565E66}"/>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3920605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265D82-E0E2-D911-7321-A1559BB76704}"/>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5ACAF5D5-5511-D93D-1721-9688BBA807F7}"/>
              </a:ext>
            </a:extLst>
          </p:cNvPr>
          <p:cNvSpPr>
            <a:spLocks noGrp="1"/>
          </p:cNvSpPr>
          <p:nvPr>
            <p:ph idx="1"/>
          </p:nvPr>
        </p:nvSpPr>
        <p:spPr/>
        <p:txBody>
          <a:bodyPr/>
          <a:lstStyle/>
          <a:p>
            <a:endParaRPr lang="da-DK" dirty="0"/>
          </a:p>
        </p:txBody>
      </p:sp>
      <p:pic>
        <p:nvPicPr>
          <p:cNvPr id="5" name="Billede 4">
            <a:extLst>
              <a:ext uri="{FF2B5EF4-FFF2-40B4-BE49-F238E27FC236}">
                <a16:creationId xmlns:a16="http://schemas.microsoft.com/office/drawing/2014/main" id="{A53F4611-987E-4A2C-F52E-E3A6CB4E59D4}"/>
              </a:ext>
            </a:extLst>
          </p:cNvPr>
          <p:cNvPicPr>
            <a:picLocks noChangeAspect="1"/>
          </p:cNvPicPr>
          <p:nvPr/>
        </p:nvPicPr>
        <p:blipFill>
          <a:blip r:embed="rId2"/>
          <a:stretch>
            <a:fillRect/>
          </a:stretch>
        </p:blipFill>
        <p:spPr>
          <a:xfrm>
            <a:off x="2029231" y="-11041"/>
            <a:ext cx="8304472" cy="6748989"/>
          </a:xfrm>
          <a:prstGeom prst="rect">
            <a:avLst/>
          </a:prstGeom>
        </p:spPr>
      </p:pic>
    </p:spTree>
    <p:extLst>
      <p:ext uri="{BB962C8B-B14F-4D97-AF65-F5344CB8AC3E}">
        <p14:creationId xmlns:p14="http://schemas.microsoft.com/office/powerpoint/2010/main" val="3923470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D3E7F0-93C8-1850-FC19-89849EA8AFC2}"/>
              </a:ext>
            </a:extLst>
          </p:cNvPr>
          <p:cNvSpPr>
            <a:spLocks noGrp="1"/>
          </p:cNvSpPr>
          <p:nvPr>
            <p:ph type="title"/>
          </p:nvPr>
        </p:nvSpPr>
        <p:spPr/>
        <p:txBody>
          <a:bodyPr/>
          <a:lstStyle/>
          <a:p>
            <a:r>
              <a:rPr lang="da-DK" dirty="0"/>
              <a:t>Kilde: USA’s udfordringer 2024</a:t>
            </a:r>
          </a:p>
        </p:txBody>
      </p:sp>
      <p:sp>
        <p:nvSpPr>
          <p:cNvPr id="3" name="Pladsholder til indhold 2">
            <a:extLst>
              <a:ext uri="{FF2B5EF4-FFF2-40B4-BE49-F238E27FC236}">
                <a16:creationId xmlns:a16="http://schemas.microsoft.com/office/drawing/2014/main" id="{91B4EA61-BC6A-9638-5F30-A94B2E0884D5}"/>
              </a:ext>
            </a:extLst>
          </p:cNvPr>
          <p:cNvSpPr>
            <a:spLocks noGrp="1"/>
          </p:cNvSpPr>
          <p:nvPr>
            <p:ph idx="1"/>
          </p:nvPr>
        </p:nvSpPr>
        <p:spPr/>
        <p:txBody>
          <a:bodyPr/>
          <a:lstStyle/>
          <a:p>
            <a:endParaRPr lang="da-DK"/>
          </a:p>
        </p:txBody>
      </p:sp>
      <p:pic>
        <p:nvPicPr>
          <p:cNvPr id="5" name="Billede 4">
            <a:extLst>
              <a:ext uri="{FF2B5EF4-FFF2-40B4-BE49-F238E27FC236}">
                <a16:creationId xmlns:a16="http://schemas.microsoft.com/office/drawing/2014/main" id="{61107907-B7D5-9478-8CF6-9D1E5ADFA9EF}"/>
              </a:ext>
            </a:extLst>
          </p:cNvPr>
          <p:cNvPicPr>
            <a:picLocks noChangeAspect="1"/>
          </p:cNvPicPr>
          <p:nvPr/>
        </p:nvPicPr>
        <p:blipFill>
          <a:blip r:embed="rId3"/>
          <a:stretch>
            <a:fillRect/>
          </a:stretch>
        </p:blipFill>
        <p:spPr>
          <a:xfrm>
            <a:off x="294068" y="1296864"/>
            <a:ext cx="11897932" cy="4502690"/>
          </a:xfrm>
          <a:prstGeom prst="rect">
            <a:avLst/>
          </a:prstGeom>
        </p:spPr>
      </p:pic>
    </p:spTree>
    <p:extLst>
      <p:ext uri="{BB962C8B-B14F-4D97-AF65-F5344CB8AC3E}">
        <p14:creationId xmlns:p14="http://schemas.microsoft.com/office/powerpoint/2010/main" val="1059051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5922248-8584-74FB-D7FF-3EAAF376A1BC}"/>
              </a:ext>
            </a:extLst>
          </p:cNvPr>
          <p:cNvSpPr>
            <a:spLocks noGrp="1"/>
          </p:cNvSpPr>
          <p:nvPr>
            <p:ph type="title"/>
          </p:nvPr>
        </p:nvSpPr>
        <p:spPr>
          <a:xfrm>
            <a:off x="838200" y="365125"/>
            <a:ext cx="10515600" cy="1325563"/>
          </a:xfrm>
        </p:spPr>
        <p:txBody>
          <a:bodyPr>
            <a:normAutofit/>
          </a:bodyPr>
          <a:lstStyle/>
          <a:p>
            <a:r>
              <a:rPr lang="da-DK" sz="5400"/>
              <a:t>Direkte og repræsentativt demokrati</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4567085-3B2D-A90E-EE5D-594C3EF2DFC5}"/>
              </a:ext>
            </a:extLst>
          </p:cNvPr>
          <p:cNvSpPr>
            <a:spLocks noGrp="1"/>
          </p:cNvSpPr>
          <p:nvPr>
            <p:ph idx="1"/>
          </p:nvPr>
        </p:nvSpPr>
        <p:spPr>
          <a:xfrm>
            <a:off x="371789" y="1909187"/>
            <a:ext cx="10982011" cy="4272157"/>
          </a:xfrm>
        </p:spPr>
        <p:txBody>
          <a:bodyPr numCol="2">
            <a:normAutofit/>
          </a:bodyPr>
          <a:lstStyle/>
          <a:p>
            <a:pPr marL="0" indent="0">
              <a:buNone/>
            </a:pPr>
            <a:r>
              <a:rPr lang="da-DK" sz="2200" b="1" dirty="0"/>
              <a:t>Direkte demokrati</a:t>
            </a:r>
          </a:p>
          <a:p>
            <a:r>
              <a:rPr lang="da-DK" sz="2200" dirty="0"/>
              <a:t>I Athen praktiserede man det direkte demokrati, hvor alle borgere mødte frem på torvet og stemte om fælles anliggender. Efter vore dages begreber var det athenske demokrati dog meget mangelfuldt, idet det kun omfattede en begrænset del af befolkningen. </a:t>
            </a:r>
          </a:p>
          <a:p>
            <a:r>
              <a:rPr lang="da-DK" sz="2200" dirty="0"/>
              <a:t>I dagens Danmark praktiserer vi stadig direkte demokrati, når der afholdes folkeafstemninger. </a:t>
            </a:r>
          </a:p>
          <a:p>
            <a:endParaRPr lang="da-DK" sz="2200" dirty="0"/>
          </a:p>
          <a:p>
            <a:pPr marL="0" indent="0">
              <a:buNone/>
            </a:pPr>
            <a:r>
              <a:rPr lang="da-DK" sz="2200" b="1" dirty="0"/>
              <a:t>Repræsentativt demokrati</a:t>
            </a:r>
          </a:p>
          <a:p>
            <a:r>
              <a:rPr lang="da-DK" sz="2200" dirty="0"/>
              <a:t>I DK har vi repræsentativt demokrati, hvor borgerne vælger repræsentanter til at træffe beslutningerne. </a:t>
            </a:r>
          </a:p>
          <a:p>
            <a:r>
              <a:rPr lang="da-DK" sz="2200" dirty="0"/>
              <a:t>I Danmark vælger vi repræsentanter til kommunalbestyrelser, regionsråd, Folketinget og Europa-Parlamentet. </a:t>
            </a:r>
          </a:p>
        </p:txBody>
      </p:sp>
    </p:spTree>
    <p:extLst>
      <p:ext uri="{BB962C8B-B14F-4D97-AF65-F5344CB8AC3E}">
        <p14:creationId xmlns:p14="http://schemas.microsoft.com/office/powerpoint/2010/main" val="2344090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5C6F09-1F7F-ABFE-6092-4F6A62AE50B8}"/>
              </a:ext>
            </a:extLst>
          </p:cNvPr>
          <p:cNvSpPr>
            <a:spLocks noGrp="1"/>
          </p:cNvSpPr>
          <p:nvPr>
            <p:ph type="title"/>
          </p:nvPr>
        </p:nvSpPr>
        <p:spPr/>
        <p:txBody>
          <a:bodyPr/>
          <a:lstStyle/>
          <a:p>
            <a:r>
              <a:rPr lang="da-DK" dirty="0">
                <a:hlinkClick r:id="rId2"/>
              </a:rPr>
              <a:t>USA er i krise, men hvad er gået galt i verdens ældste moderne demokrati?</a:t>
            </a:r>
            <a:endParaRPr lang="da-DK" dirty="0"/>
          </a:p>
        </p:txBody>
      </p:sp>
      <p:sp>
        <p:nvSpPr>
          <p:cNvPr id="3" name="Pladsholder til indhold 2">
            <a:extLst>
              <a:ext uri="{FF2B5EF4-FFF2-40B4-BE49-F238E27FC236}">
                <a16:creationId xmlns:a16="http://schemas.microsoft.com/office/drawing/2014/main" id="{B318CB2E-9FA2-DF77-8709-4C97D07A399B}"/>
              </a:ext>
            </a:extLst>
          </p:cNvPr>
          <p:cNvSpPr>
            <a:spLocks noGrp="1"/>
          </p:cNvSpPr>
          <p:nvPr>
            <p:ph idx="1"/>
          </p:nvPr>
        </p:nvSpPr>
        <p:spPr/>
        <p:txBody>
          <a:bodyPr/>
          <a:lstStyle/>
          <a:p>
            <a:r>
              <a:rPr lang="da-DK" sz="1800" dirty="0">
                <a:effectLst/>
                <a:latin typeface="Times New Roman" panose="02020603050405020304" pitchFamily="18" charset="0"/>
                <a:ea typeface="Calibri" panose="020F0502020204030204" pitchFamily="34" charset="0"/>
                <a:cs typeface="Times New Roman" panose="02020603050405020304" pitchFamily="18" charset="0"/>
              </a:rPr>
              <a:t>DR-video ”Er USA's demokrati truet”? Denne video knytter sig til midtvejsvalget i 2022, men de politiske udfordringer, som præsenteres i videoen, er fortsat gældende i USA. </a:t>
            </a:r>
          </a:p>
          <a:p>
            <a:pPr marL="0" indent="0">
              <a:buNone/>
            </a:pPr>
            <a:r>
              <a:rPr lang="da-DK" sz="1800" u="sng" dirty="0">
                <a:effectLst/>
                <a:latin typeface="Times New Roman" panose="02020603050405020304" pitchFamily="18" charset="0"/>
                <a:ea typeface="Calibri" panose="020F0502020204030204" pitchFamily="34" charset="0"/>
                <a:cs typeface="Times New Roman" panose="02020603050405020304" pitchFamily="18" charset="0"/>
              </a:rPr>
              <a:t>Efter videoen arbejder vi med følgende spørgsmål. </a:t>
            </a:r>
          </a:p>
          <a:p>
            <a:pPr marL="342900" lvl="0" indent="-342900">
              <a:buFont typeface="+mj-lt"/>
              <a:buAutoNum type="arabicPeriod"/>
            </a:pPr>
            <a:r>
              <a:rPr lang="da-DK" sz="1800" dirty="0">
                <a:effectLst/>
                <a:latin typeface="Times New Roman" panose="02020603050405020304" pitchFamily="18" charset="0"/>
                <a:ea typeface="Calibri" panose="020F0502020204030204" pitchFamily="34" charset="0"/>
                <a:cs typeface="Times New Roman" panose="02020603050405020304" pitchFamily="18" charset="0"/>
              </a:rPr>
              <a:t>Hvilke forskellige udfordringer/trusler er der ifølge videoen imod det amerikanske demokrati?</a:t>
            </a:r>
          </a:p>
          <a:p>
            <a:pPr marL="342900" lvl="0" indent="-342900">
              <a:buFont typeface="+mj-lt"/>
              <a:buAutoNum type="arabicPeriod"/>
            </a:pPr>
            <a:r>
              <a:rPr lang="da-DK" sz="1800" dirty="0">
                <a:effectLst/>
                <a:latin typeface="Times New Roman" panose="02020603050405020304" pitchFamily="18" charset="0"/>
                <a:ea typeface="Calibri" panose="020F0502020204030204" pitchFamily="34" charset="0"/>
                <a:cs typeface="Times New Roman" panose="02020603050405020304" pitchFamily="18" charset="0"/>
              </a:rPr>
              <a:t>Er der udfordringer mod det amerikanske demokrati, som ikke vises i videoen, men som I mener skal nævnes? (skriv det ned)</a:t>
            </a:r>
          </a:p>
          <a:p>
            <a:pPr marL="342900" lvl="0" indent="-342900">
              <a:buFont typeface="+mj-lt"/>
              <a:buAutoNum type="arabicPeriod"/>
            </a:pPr>
            <a:r>
              <a:rPr lang="da-DK" sz="1800" dirty="0">
                <a:effectLst/>
                <a:latin typeface="Times New Roman" panose="02020603050405020304" pitchFamily="18" charset="0"/>
                <a:ea typeface="Calibri" panose="020F0502020204030204" pitchFamily="34" charset="0"/>
                <a:cs typeface="Times New Roman" panose="02020603050405020304" pitchFamily="18" charset="0"/>
              </a:rPr>
              <a:t>Er der udfordringer mod det danske demokrati (hvilke - skriv ned)?</a:t>
            </a:r>
          </a:p>
          <a:p>
            <a:r>
              <a:rPr lang="da-DK"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https://www.dr.dk/nyheder/udland/usa-er-i-krise-men-hvad-er-gaaet-galt-i-verdens-aeldste-moderne-demokrati</a:t>
            </a:r>
            <a:r>
              <a:rPr lang="da-DK" sz="1800" dirty="0">
                <a:effectLst/>
                <a:latin typeface="Times New Roman" panose="02020603050405020304" pitchFamily="18" charset="0"/>
                <a:ea typeface="Calibri" panose="020F0502020204030204" pitchFamily="34" charset="0"/>
                <a:cs typeface="Times New Roman" panose="02020603050405020304" pitchFamily="18" charset="0"/>
              </a:rPr>
              <a:t> </a:t>
            </a:r>
          </a:p>
          <a:p>
            <a:endParaRPr lang="da-DK" dirty="0"/>
          </a:p>
        </p:txBody>
      </p:sp>
    </p:spTree>
    <p:extLst>
      <p:ext uri="{BB962C8B-B14F-4D97-AF65-F5344CB8AC3E}">
        <p14:creationId xmlns:p14="http://schemas.microsoft.com/office/powerpoint/2010/main" val="4257688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7851D9-A5B0-C3DC-8F4F-3AA04CCAD41D}"/>
              </a:ext>
            </a:extLst>
          </p:cNvPr>
          <p:cNvSpPr>
            <a:spLocks noGrp="1"/>
          </p:cNvSpPr>
          <p:nvPr>
            <p:ph type="title"/>
          </p:nvPr>
        </p:nvSpPr>
        <p:spPr/>
        <p:txBody>
          <a:bodyPr/>
          <a:lstStyle/>
          <a:p>
            <a:r>
              <a:rPr lang="da-DK" dirty="0"/>
              <a:t>Udpege nøglepointer fra kronikken (jeg læser)</a:t>
            </a:r>
          </a:p>
        </p:txBody>
      </p:sp>
      <p:sp>
        <p:nvSpPr>
          <p:cNvPr id="3" name="Pladsholder til indhold 2">
            <a:extLst>
              <a:ext uri="{FF2B5EF4-FFF2-40B4-BE49-F238E27FC236}">
                <a16:creationId xmlns:a16="http://schemas.microsoft.com/office/drawing/2014/main" id="{EF47A01D-296F-D63B-E81B-307687DD311F}"/>
              </a:ext>
            </a:extLst>
          </p:cNvPr>
          <p:cNvSpPr>
            <a:spLocks noGrp="1"/>
          </p:cNvSpPr>
          <p:nvPr>
            <p:ph idx="1"/>
          </p:nvPr>
        </p:nvSpPr>
        <p:spPr/>
        <p:txBody>
          <a:bodyPr/>
          <a:lstStyle/>
          <a:p>
            <a:r>
              <a:rPr lang="da-DK" sz="1800" u="sng" dirty="0" err="1">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a:rPr>
              <a:t>Professor:Den</a:t>
            </a:r>
            <a:r>
              <a:rPr lang="da-DK"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a:rPr>
              <a:t> perfekte politiske storm lurer. USA’s demokrati er truet</a:t>
            </a:r>
            <a:endParaRPr lang="da-DK" dirty="0"/>
          </a:p>
        </p:txBody>
      </p:sp>
    </p:spTree>
    <p:extLst>
      <p:ext uri="{BB962C8B-B14F-4D97-AF65-F5344CB8AC3E}">
        <p14:creationId xmlns:p14="http://schemas.microsoft.com/office/powerpoint/2010/main" val="762677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F1FE45-2B5F-A4F6-5921-06E00AF1E81E}"/>
              </a:ext>
            </a:extLst>
          </p:cNvPr>
          <p:cNvSpPr>
            <a:spLocks noGrp="1"/>
          </p:cNvSpPr>
          <p:nvPr>
            <p:ph type="title"/>
          </p:nvPr>
        </p:nvSpPr>
        <p:spPr/>
        <p:txBody>
          <a:bodyPr/>
          <a:lstStyle/>
          <a:p>
            <a:r>
              <a:rPr lang="da-DK" dirty="0">
                <a:hlinkClick r:id="rId2"/>
              </a:rPr>
              <a:t>Horisont: Sæson 2024 – Sarahs kamp mod oliegiganterne | DRTV</a:t>
            </a:r>
            <a:endParaRPr lang="da-DK" dirty="0"/>
          </a:p>
        </p:txBody>
      </p:sp>
      <p:sp>
        <p:nvSpPr>
          <p:cNvPr id="3" name="Pladsholder til indhold 2">
            <a:extLst>
              <a:ext uri="{FF2B5EF4-FFF2-40B4-BE49-F238E27FC236}">
                <a16:creationId xmlns:a16="http://schemas.microsoft.com/office/drawing/2014/main" id="{6C245C5B-03A7-9B71-5851-BB8B70049F50}"/>
              </a:ext>
            </a:extLst>
          </p:cNvPr>
          <p:cNvSpPr>
            <a:spLocks noGrp="1"/>
          </p:cNvSpPr>
          <p:nvPr>
            <p:ph idx="1"/>
          </p:nvPr>
        </p:nvSpPr>
        <p:spPr/>
        <p:txBody>
          <a:bodyPr/>
          <a:lstStyle/>
          <a:p>
            <a:r>
              <a:rPr lang="da-DK" dirty="0"/>
              <a:t>Diskuter med afsæt i udsendelsen fra Horisont, hvorvidt lobbyisme/pengestrømme udfordrer det amerikanske demokrati eller ej?</a:t>
            </a:r>
          </a:p>
        </p:txBody>
      </p:sp>
    </p:spTree>
    <p:extLst>
      <p:ext uri="{BB962C8B-B14F-4D97-AF65-F5344CB8AC3E}">
        <p14:creationId xmlns:p14="http://schemas.microsoft.com/office/powerpoint/2010/main" val="111392347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11763</TotalTime>
  <Words>287</Words>
  <Application>Microsoft Office PowerPoint</Application>
  <PresentationFormat>Widescreen</PresentationFormat>
  <Paragraphs>24</Paragraphs>
  <Slides>8</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8</vt:i4>
      </vt:variant>
    </vt:vector>
  </HeadingPairs>
  <TitlesOfParts>
    <vt:vector size="13" baseType="lpstr">
      <vt:lpstr>Arial</vt:lpstr>
      <vt:lpstr>Calibri</vt:lpstr>
      <vt:lpstr>Calibri Light</vt:lpstr>
      <vt:lpstr>Times New Roman</vt:lpstr>
      <vt:lpstr>Office-tema</vt:lpstr>
      <vt:lpstr>Modul 13-14: Demokratiopfattelser</vt:lpstr>
      <vt:lpstr>Læs Demokrati | Samfundsfag B</vt:lpstr>
      <vt:lpstr>PowerPoint-præsentation</vt:lpstr>
      <vt:lpstr>Kilde: USA’s udfordringer 2024</vt:lpstr>
      <vt:lpstr>Direkte og repræsentativt demokrati</vt:lpstr>
      <vt:lpstr>USA er i krise, men hvad er gået galt i verdens ældste moderne demokrati?</vt:lpstr>
      <vt:lpstr>Udpege nøglepointer fra kronikken (jeg læser)</vt:lpstr>
      <vt:lpstr>Horisont: Sæson 2024 – Sarahs kamp mod oliegiganterne | DRTV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Christoffer Østergaard Carstens</dc:creator>
  <cp:lastModifiedBy>Christoffer Østergaard Carstens</cp:lastModifiedBy>
  <cp:revision>1</cp:revision>
  <dcterms:created xsi:type="dcterms:W3CDTF">2021-10-26T12:32:10Z</dcterms:created>
  <dcterms:modified xsi:type="dcterms:W3CDTF">2024-10-23T08:40:57Z</dcterms:modified>
</cp:coreProperties>
</file>