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notesMasterIdLst>
    <p:notesMasterId r:id="rId10"/>
  </p:notesMasterIdLst>
  <p:sldIdLst>
    <p:sldId id="329" r:id="rId2"/>
    <p:sldId id="336" r:id="rId3"/>
    <p:sldId id="335" r:id="rId4"/>
    <p:sldId id="330" r:id="rId5"/>
    <p:sldId id="331" r:id="rId6"/>
    <p:sldId id="332" r:id="rId7"/>
    <p:sldId id="334" r:id="rId8"/>
    <p:sldId id="33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5F9C1A-BEA5-42B2-8CE4-AB4A69E8E809}" v="9" dt="2025-02-03T08:41:13.5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81107" autoAdjust="0"/>
  </p:normalViewPr>
  <p:slideViewPr>
    <p:cSldViewPr snapToGrid="0" snapToObjects="1">
      <p:cViewPr varScale="1">
        <p:scale>
          <a:sx n="60" d="100"/>
          <a:sy n="60" d="100"/>
        </p:scale>
        <p:origin x="1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56C77DCD-D5FA-411C-AD3D-7E39E0626842}"/>
    <pc:docChg chg="undo redo custSel addSld modSld">
      <pc:chgData name="Christoffer Østergaard Carstens" userId="5d542c86-40b2-4e4f-ab37-dc2fab4fc46a" providerId="ADAL" clId="{56C77DCD-D5FA-411C-AD3D-7E39E0626842}" dt="2025-01-20T09:51:48.830" v="1681" actId="20577"/>
      <pc:docMkLst>
        <pc:docMk/>
      </pc:docMkLst>
      <pc:sldChg chg="modSp mod">
        <pc:chgData name="Christoffer Østergaard Carstens" userId="5d542c86-40b2-4e4f-ab37-dc2fab4fc46a" providerId="ADAL" clId="{56C77DCD-D5FA-411C-AD3D-7E39E0626842}" dt="2025-01-20T09:34:17.583" v="89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56C77DCD-D5FA-411C-AD3D-7E39E0626842}" dt="2025-01-20T09:34:08.335" v="50" actId="20577"/>
          <ac:spMkLst>
            <pc:docMk/>
            <pc:sldMk cId="4082002393" sldId="329"/>
            <ac:spMk id="2" creationId="{0A6423A2-7E3D-D49A-3D2E-E38D0E8C84E4}"/>
          </ac:spMkLst>
        </pc:spChg>
        <pc:spChg chg="mod">
          <ac:chgData name="Christoffer Østergaard Carstens" userId="5d542c86-40b2-4e4f-ab37-dc2fab4fc46a" providerId="ADAL" clId="{56C77DCD-D5FA-411C-AD3D-7E39E0626842}" dt="2025-01-20T09:34:17.583" v="89" actId="20577"/>
          <ac:spMkLst>
            <pc:docMk/>
            <pc:sldMk cId="4082002393" sldId="329"/>
            <ac:spMk id="3" creationId="{441872AF-AA20-AC6D-9141-EE305622CAA0}"/>
          </ac:spMkLst>
        </pc:spChg>
      </pc:sldChg>
      <pc:sldChg chg="modSp mod">
        <pc:chgData name="Christoffer Østergaard Carstens" userId="5d542c86-40b2-4e4f-ab37-dc2fab4fc46a" providerId="ADAL" clId="{56C77DCD-D5FA-411C-AD3D-7E39E0626842}" dt="2025-01-20T09:34:37.411" v="152" actId="20577"/>
        <pc:sldMkLst>
          <pc:docMk/>
          <pc:sldMk cId="353616572" sldId="330"/>
        </pc:sldMkLst>
        <pc:spChg chg="mod">
          <ac:chgData name="Christoffer Østergaard Carstens" userId="5d542c86-40b2-4e4f-ab37-dc2fab4fc46a" providerId="ADAL" clId="{56C77DCD-D5FA-411C-AD3D-7E39E0626842}" dt="2025-01-20T09:34:37.411" v="152" actId="20577"/>
          <ac:spMkLst>
            <pc:docMk/>
            <pc:sldMk cId="353616572" sldId="330"/>
            <ac:spMk id="2" creationId="{C7FCBE1C-7C81-B5BF-2CCE-61A279C3AD97}"/>
          </ac:spMkLst>
        </pc:spChg>
      </pc:sldChg>
      <pc:sldChg chg="modSp mod">
        <pc:chgData name="Christoffer Østergaard Carstens" userId="5d542c86-40b2-4e4f-ab37-dc2fab4fc46a" providerId="ADAL" clId="{56C77DCD-D5FA-411C-AD3D-7E39E0626842}" dt="2025-01-20T09:51:48.830" v="1681" actId="20577"/>
        <pc:sldMkLst>
          <pc:docMk/>
          <pc:sldMk cId="1102672860" sldId="331"/>
        </pc:sldMkLst>
        <pc:spChg chg="mod">
          <ac:chgData name="Christoffer Østergaard Carstens" userId="5d542c86-40b2-4e4f-ab37-dc2fab4fc46a" providerId="ADAL" clId="{56C77DCD-D5FA-411C-AD3D-7E39E0626842}" dt="2025-01-20T09:51:48.830" v="1681" actId="20577"/>
          <ac:spMkLst>
            <pc:docMk/>
            <pc:sldMk cId="1102672860" sldId="331"/>
            <ac:spMk id="2" creationId="{9AE7AA7D-0160-AAA0-53F9-54FD2AC01A88}"/>
          </ac:spMkLst>
        </pc:spChg>
      </pc:sldChg>
      <pc:sldChg chg="modSp new mod">
        <pc:chgData name="Christoffer Østergaard Carstens" userId="5d542c86-40b2-4e4f-ab37-dc2fab4fc46a" providerId="ADAL" clId="{56C77DCD-D5FA-411C-AD3D-7E39E0626842}" dt="2025-01-20T09:39:26.570" v="657" actId="114"/>
        <pc:sldMkLst>
          <pc:docMk/>
          <pc:sldMk cId="858271268" sldId="332"/>
        </pc:sldMkLst>
        <pc:spChg chg="mod">
          <ac:chgData name="Christoffer Østergaard Carstens" userId="5d542c86-40b2-4e4f-ab37-dc2fab4fc46a" providerId="ADAL" clId="{56C77DCD-D5FA-411C-AD3D-7E39E0626842}" dt="2025-01-20T09:36:49.190" v="182" actId="20577"/>
          <ac:spMkLst>
            <pc:docMk/>
            <pc:sldMk cId="858271268" sldId="332"/>
            <ac:spMk id="2" creationId="{D1305014-DC74-FD25-F9EA-629B8469451C}"/>
          </ac:spMkLst>
        </pc:spChg>
        <pc:spChg chg="mod">
          <ac:chgData name="Christoffer Østergaard Carstens" userId="5d542c86-40b2-4e4f-ab37-dc2fab4fc46a" providerId="ADAL" clId="{56C77DCD-D5FA-411C-AD3D-7E39E0626842}" dt="2025-01-20T09:39:26.570" v="657" actId="114"/>
          <ac:spMkLst>
            <pc:docMk/>
            <pc:sldMk cId="858271268" sldId="332"/>
            <ac:spMk id="3" creationId="{55EA7BC1-20A9-B277-E627-B06AE70E181B}"/>
          </ac:spMkLst>
        </pc:spChg>
      </pc:sldChg>
      <pc:sldChg chg="addSp modSp new mod">
        <pc:chgData name="Christoffer Østergaard Carstens" userId="5d542c86-40b2-4e4f-ab37-dc2fab4fc46a" providerId="ADAL" clId="{56C77DCD-D5FA-411C-AD3D-7E39E0626842}" dt="2025-01-20T09:43:17.878" v="808" actId="15"/>
        <pc:sldMkLst>
          <pc:docMk/>
          <pc:sldMk cId="211952264" sldId="333"/>
        </pc:sldMkLst>
        <pc:spChg chg="mod">
          <ac:chgData name="Christoffer Østergaard Carstens" userId="5d542c86-40b2-4e4f-ab37-dc2fab4fc46a" providerId="ADAL" clId="{56C77DCD-D5FA-411C-AD3D-7E39E0626842}" dt="2025-01-20T09:40:50.638" v="693" actId="20577"/>
          <ac:spMkLst>
            <pc:docMk/>
            <pc:sldMk cId="211952264" sldId="333"/>
            <ac:spMk id="2" creationId="{A42A4D34-425B-CC31-0E3B-63B6AC003103}"/>
          </ac:spMkLst>
        </pc:spChg>
        <pc:spChg chg="mod">
          <ac:chgData name="Christoffer Østergaard Carstens" userId="5d542c86-40b2-4e4f-ab37-dc2fab4fc46a" providerId="ADAL" clId="{56C77DCD-D5FA-411C-AD3D-7E39E0626842}" dt="2025-01-20T09:43:17.878" v="808" actId="15"/>
          <ac:spMkLst>
            <pc:docMk/>
            <pc:sldMk cId="211952264" sldId="333"/>
            <ac:spMk id="3" creationId="{663E0894-1B57-C5F3-5C51-40AD457F22EE}"/>
          </ac:spMkLst>
        </pc:spChg>
        <pc:spChg chg="add">
          <ac:chgData name="Christoffer Østergaard Carstens" userId="5d542c86-40b2-4e4f-ab37-dc2fab4fc46a" providerId="ADAL" clId="{56C77DCD-D5FA-411C-AD3D-7E39E0626842}" dt="2025-01-20T09:43:09.057" v="802"/>
          <ac:spMkLst>
            <pc:docMk/>
            <pc:sldMk cId="211952264" sldId="333"/>
            <ac:spMk id="4" creationId="{0AE9068A-EFF6-9CE2-E4E3-7B594B1302B4}"/>
          </ac:spMkLst>
        </pc:spChg>
        <pc:spChg chg="add">
          <ac:chgData name="Christoffer Østergaard Carstens" userId="5d542c86-40b2-4e4f-ab37-dc2fab4fc46a" providerId="ADAL" clId="{56C77DCD-D5FA-411C-AD3D-7E39E0626842}" dt="2025-01-20T09:43:12.784" v="804"/>
          <ac:spMkLst>
            <pc:docMk/>
            <pc:sldMk cId="211952264" sldId="333"/>
            <ac:spMk id="5" creationId="{D078CA62-82D9-52C4-0A3E-F4310DF2F28E}"/>
          </ac:spMkLst>
        </pc:spChg>
      </pc:sldChg>
      <pc:sldChg chg="modSp new mod">
        <pc:chgData name="Christoffer Østergaard Carstens" userId="5d542c86-40b2-4e4f-ab37-dc2fab4fc46a" providerId="ADAL" clId="{56C77DCD-D5FA-411C-AD3D-7E39E0626842}" dt="2025-01-20T09:42:33.945" v="788" actId="20577"/>
        <pc:sldMkLst>
          <pc:docMk/>
          <pc:sldMk cId="2087167985" sldId="334"/>
        </pc:sldMkLst>
        <pc:spChg chg="mod">
          <ac:chgData name="Christoffer Østergaard Carstens" userId="5d542c86-40b2-4e4f-ab37-dc2fab4fc46a" providerId="ADAL" clId="{56C77DCD-D5FA-411C-AD3D-7E39E0626842}" dt="2025-01-20T09:42:21.720" v="750"/>
          <ac:spMkLst>
            <pc:docMk/>
            <pc:sldMk cId="2087167985" sldId="334"/>
            <ac:spMk id="2" creationId="{AD93D13D-0018-7A73-CB58-7C7E43504BAF}"/>
          </ac:spMkLst>
        </pc:spChg>
        <pc:spChg chg="mod">
          <ac:chgData name="Christoffer Østergaard Carstens" userId="5d542c86-40b2-4e4f-ab37-dc2fab4fc46a" providerId="ADAL" clId="{56C77DCD-D5FA-411C-AD3D-7E39E0626842}" dt="2025-01-20T09:42:33.945" v="788" actId="20577"/>
          <ac:spMkLst>
            <pc:docMk/>
            <pc:sldMk cId="2087167985" sldId="334"/>
            <ac:spMk id="3" creationId="{FE99CFCE-E70E-1B30-1E25-D9424F2DC07D}"/>
          </ac:spMkLst>
        </pc:spChg>
      </pc:sldChg>
      <pc:sldChg chg="addSp modSp new mod">
        <pc:chgData name="Christoffer Østergaard Carstens" userId="5d542c86-40b2-4e4f-ab37-dc2fab4fc46a" providerId="ADAL" clId="{56C77DCD-D5FA-411C-AD3D-7E39E0626842}" dt="2025-01-20T09:43:48.566" v="864" actId="20577"/>
        <pc:sldMkLst>
          <pc:docMk/>
          <pc:sldMk cId="2400606533" sldId="335"/>
        </pc:sldMkLst>
        <pc:spChg chg="mod">
          <ac:chgData name="Christoffer Østergaard Carstens" userId="5d542c86-40b2-4e4f-ab37-dc2fab4fc46a" providerId="ADAL" clId="{56C77DCD-D5FA-411C-AD3D-7E39E0626842}" dt="2025-01-20T09:43:48.566" v="864" actId="20577"/>
          <ac:spMkLst>
            <pc:docMk/>
            <pc:sldMk cId="2400606533" sldId="335"/>
            <ac:spMk id="2" creationId="{C151734A-7F94-DF44-EFD6-C77DA744AB98}"/>
          </ac:spMkLst>
        </pc:spChg>
        <pc:picChg chg="add mod">
          <ac:chgData name="Christoffer Østergaard Carstens" userId="5d542c86-40b2-4e4f-ab37-dc2fab4fc46a" providerId="ADAL" clId="{56C77DCD-D5FA-411C-AD3D-7E39E0626842}" dt="2025-01-20T09:43:36.739" v="812" actId="1076"/>
          <ac:picMkLst>
            <pc:docMk/>
            <pc:sldMk cId="2400606533" sldId="335"/>
            <ac:picMk id="2050" creationId="{1DA1E683-CBCA-6089-E378-C9ACFB07A00B}"/>
          </ac:picMkLst>
        </pc:picChg>
      </pc:sldChg>
      <pc:sldChg chg="modSp new mod">
        <pc:chgData name="Christoffer Østergaard Carstens" userId="5d542c86-40b2-4e4f-ab37-dc2fab4fc46a" providerId="ADAL" clId="{56C77DCD-D5FA-411C-AD3D-7E39E0626842}" dt="2025-01-20T09:50:42.944" v="1667" actId="20577"/>
        <pc:sldMkLst>
          <pc:docMk/>
          <pc:sldMk cId="3646259082" sldId="336"/>
        </pc:sldMkLst>
        <pc:spChg chg="mod">
          <ac:chgData name="Christoffer Østergaard Carstens" userId="5d542c86-40b2-4e4f-ab37-dc2fab4fc46a" providerId="ADAL" clId="{56C77DCD-D5FA-411C-AD3D-7E39E0626842}" dt="2025-01-20T09:46:06.263" v="908" actId="20577"/>
          <ac:spMkLst>
            <pc:docMk/>
            <pc:sldMk cId="3646259082" sldId="336"/>
            <ac:spMk id="2" creationId="{6235BC99-2021-3187-C007-05E80C78A4DA}"/>
          </ac:spMkLst>
        </pc:spChg>
        <pc:spChg chg="mod">
          <ac:chgData name="Christoffer Østergaard Carstens" userId="5d542c86-40b2-4e4f-ab37-dc2fab4fc46a" providerId="ADAL" clId="{56C77DCD-D5FA-411C-AD3D-7E39E0626842}" dt="2025-01-20T09:50:42.944" v="1667" actId="20577"/>
          <ac:spMkLst>
            <pc:docMk/>
            <pc:sldMk cId="3646259082" sldId="336"/>
            <ac:spMk id="3" creationId="{A3FC3C86-6D03-F9EF-453B-6E440E82C8F3}"/>
          </ac:spMkLst>
        </pc:spChg>
      </pc:sldChg>
      <pc:sldChg chg="addSp modSp new mod">
        <pc:chgData name="Christoffer Østergaard Carstens" userId="5d542c86-40b2-4e4f-ab37-dc2fab4fc46a" providerId="ADAL" clId="{56C77DCD-D5FA-411C-AD3D-7E39E0626842}" dt="2025-01-20T09:51:42.250" v="1675" actId="1076"/>
        <pc:sldMkLst>
          <pc:docMk/>
          <pc:sldMk cId="3003288353" sldId="337"/>
        </pc:sldMkLst>
        <pc:picChg chg="add mod">
          <ac:chgData name="Christoffer Østergaard Carstens" userId="5d542c86-40b2-4e4f-ab37-dc2fab4fc46a" providerId="ADAL" clId="{56C77DCD-D5FA-411C-AD3D-7E39E0626842}" dt="2025-01-20T09:51:42.250" v="1675" actId="1076"/>
          <ac:picMkLst>
            <pc:docMk/>
            <pc:sldMk cId="3003288353" sldId="337"/>
            <ac:picMk id="5" creationId="{91DD62C2-5EDF-49E8-B888-3B1732E396B1}"/>
          </ac:picMkLst>
        </pc:picChg>
      </pc:sldChg>
    </pc:docChg>
  </pc:docChgLst>
  <pc:docChgLst>
    <pc:chgData name="Christoffer Østergaard Carstens" userId="5d542c86-40b2-4e4f-ab37-dc2fab4fc46a" providerId="ADAL" clId="{719B201F-148D-46AC-9054-2034E59C206F}"/>
    <pc:docChg chg="undo custSel addSld delSld modSld sldOrd">
      <pc:chgData name="Christoffer Østergaard Carstens" userId="5d542c86-40b2-4e4f-ab37-dc2fab4fc46a" providerId="ADAL" clId="{719B201F-148D-46AC-9054-2034E59C206F}" dt="2023-11-13T12:39:33.200" v="403" actId="20577"/>
      <pc:docMkLst>
        <pc:docMk/>
      </pc:docMkLst>
      <pc:sldChg chg="modSp mod">
        <pc:chgData name="Christoffer Østergaard Carstens" userId="5d542c86-40b2-4e4f-ab37-dc2fab4fc46a" providerId="ADAL" clId="{719B201F-148D-46AC-9054-2034E59C206F}" dt="2023-11-13T12:38:15.566" v="398" actId="12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719B201F-148D-46AC-9054-2034E59C206F}" dt="2023-11-13T12:38:15.566" v="398" actId="12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719B201F-148D-46AC-9054-2034E59C206F}" dt="2023-11-10T14:06:00.138" v="337" actId="47"/>
        <pc:sldMkLst>
          <pc:docMk/>
          <pc:sldMk cId="1687744659" sldId="290"/>
        </pc:sldMkLst>
      </pc:sldChg>
      <pc:sldChg chg="del">
        <pc:chgData name="Christoffer Østergaard Carstens" userId="5d542c86-40b2-4e4f-ab37-dc2fab4fc46a" providerId="ADAL" clId="{719B201F-148D-46AC-9054-2034E59C206F}" dt="2023-11-10T14:05:57.922" v="336" actId="47"/>
        <pc:sldMkLst>
          <pc:docMk/>
          <pc:sldMk cId="3734050254" sldId="291"/>
        </pc:sldMkLst>
      </pc:sldChg>
      <pc:sldChg chg="del">
        <pc:chgData name="Christoffer Østergaard Carstens" userId="5d542c86-40b2-4e4f-ab37-dc2fab4fc46a" providerId="ADAL" clId="{719B201F-148D-46AC-9054-2034E59C206F}" dt="2023-11-10T14:07:47.169" v="395" actId="47"/>
        <pc:sldMkLst>
          <pc:docMk/>
          <pc:sldMk cId="1134751994" sldId="294"/>
        </pc:sldMkLst>
      </pc:sldChg>
      <pc:sldChg chg="del">
        <pc:chgData name="Christoffer Østergaard Carstens" userId="5d542c86-40b2-4e4f-ab37-dc2fab4fc46a" providerId="ADAL" clId="{719B201F-148D-46AC-9054-2034E59C206F}" dt="2023-11-10T14:06:01.518" v="338" actId="47"/>
        <pc:sldMkLst>
          <pc:docMk/>
          <pc:sldMk cId="1740940159" sldId="295"/>
        </pc:sldMkLst>
      </pc:sldChg>
      <pc:sldChg chg="del">
        <pc:chgData name="Christoffer Østergaard Carstens" userId="5d542c86-40b2-4e4f-ab37-dc2fab4fc46a" providerId="ADAL" clId="{719B201F-148D-46AC-9054-2034E59C206F}" dt="2023-11-10T14:06:06.042" v="340" actId="47"/>
        <pc:sldMkLst>
          <pc:docMk/>
          <pc:sldMk cId="3478523086" sldId="296"/>
        </pc:sldMkLst>
      </pc:sldChg>
      <pc:sldChg chg="del">
        <pc:chgData name="Christoffer Østergaard Carstens" userId="5d542c86-40b2-4e4f-ab37-dc2fab4fc46a" providerId="ADAL" clId="{719B201F-148D-46AC-9054-2034E59C206F}" dt="2023-11-10T14:06:04.583" v="339" actId="47"/>
        <pc:sldMkLst>
          <pc:docMk/>
          <pc:sldMk cId="1407166638" sldId="297"/>
        </pc:sldMkLst>
      </pc:sldChg>
      <pc:sldChg chg="del">
        <pc:chgData name="Christoffer Østergaard Carstens" userId="5d542c86-40b2-4e4f-ab37-dc2fab4fc46a" providerId="ADAL" clId="{719B201F-148D-46AC-9054-2034E59C206F}" dt="2023-11-10T14:06:07.880" v="341" actId="47"/>
        <pc:sldMkLst>
          <pc:docMk/>
          <pc:sldMk cId="2679168209" sldId="298"/>
        </pc:sldMkLst>
      </pc:sldChg>
      <pc:sldChg chg="del">
        <pc:chgData name="Christoffer Østergaard Carstens" userId="5d542c86-40b2-4e4f-ab37-dc2fab4fc46a" providerId="ADAL" clId="{719B201F-148D-46AC-9054-2034E59C206F}" dt="2023-11-10T14:06:08.867" v="342" actId="47"/>
        <pc:sldMkLst>
          <pc:docMk/>
          <pc:sldMk cId="3083857535" sldId="299"/>
        </pc:sldMkLst>
      </pc:sldChg>
      <pc:sldChg chg="del">
        <pc:chgData name="Christoffer Østergaard Carstens" userId="5d542c86-40b2-4e4f-ab37-dc2fab4fc46a" providerId="ADAL" clId="{719B201F-148D-46AC-9054-2034E59C206F}" dt="2023-11-10T14:06:09.752" v="343" actId="47"/>
        <pc:sldMkLst>
          <pc:docMk/>
          <pc:sldMk cId="1745014789" sldId="300"/>
        </pc:sldMkLst>
      </pc:sldChg>
      <pc:sldChg chg="del">
        <pc:chgData name="Christoffer Østergaard Carstens" userId="5d542c86-40b2-4e4f-ab37-dc2fab4fc46a" providerId="ADAL" clId="{719B201F-148D-46AC-9054-2034E59C206F}" dt="2023-11-10T14:07:29.800" v="390" actId="47"/>
        <pc:sldMkLst>
          <pc:docMk/>
          <pc:sldMk cId="659364367" sldId="301"/>
        </pc:sldMkLst>
      </pc:sldChg>
      <pc:sldChg chg="modSp mod">
        <pc:chgData name="Christoffer Østergaard Carstens" userId="5d542c86-40b2-4e4f-ab37-dc2fab4fc46a" providerId="ADAL" clId="{719B201F-148D-46AC-9054-2034E59C206F}" dt="2023-11-10T14:07:39.137" v="392" actId="1076"/>
        <pc:sldMkLst>
          <pc:docMk/>
          <pc:sldMk cId="983166598" sldId="307"/>
        </pc:sldMkLst>
        <pc:picChg chg="mod">
          <ac:chgData name="Christoffer Østergaard Carstens" userId="5d542c86-40b2-4e4f-ab37-dc2fab4fc46a" providerId="ADAL" clId="{719B201F-148D-46AC-9054-2034E59C206F}" dt="2023-11-10T14:07:39.137" v="392" actId="1076"/>
          <ac:picMkLst>
            <pc:docMk/>
            <pc:sldMk cId="983166598" sldId="307"/>
            <ac:picMk id="4" creationId="{00000000-0000-0000-0000-000000000000}"/>
          </ac:picMkLst>
        </pc:picChg>
      </pc:sldChg>
      <pc:sldChg chg="modSp mod">
        <pc:chgData name="Christoffer Østergaard Carstens" userId="5d542c86-40b2-4e4f-ab37-dc2fab4fc46a" providerId="ADAL" clId="{719B201F-148D-46AC-9054-2034E59C206F}" dt="2023-11-10T14:05:07.926" v="333" actId="20577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719B201F-148D-46AC-9054-2034E59C206F}" dt="2023-11-10T14:03:37.901" v="4" actId="20577"/>
          <ac:spMkLst>
            <pc:docMk/>
            <pc:sldMk cId="2045196358" sldId="31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719B201F-148D-46AC-9054-2034E59C206F}" dt="2023-11-10T14:05:07.926" v="333" actId="20577"/>
          <ac:spMkLst>
            <pc:docMk/>
            <pc:sldMk cId="2045196358" sldId="31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719B201F-148D-46AC-9054-2034E59C206F}" dt="2023-11-13T12:39:33.200" v="403" actId="20577"/>
        <pc:sldMkLst>
          <pc:docMk/>
          <pc:sldMk cId="2116892737" sldId="311"/>
        </pc:sldMkLst>
        <pc:spChg chg="mod">
          <ac:chgData name="Christoffer Østergaard Carstens" userId="5d542c86-40b2-4e4f-ab37-dc2fab4fc46a" providerId="ADAL" clId="{719B201F-148D-46AC-9054-2034E59C206F}" dt="2023-11-13T12:39:33.200" v="403" actId="20577"/>
          <ac:spMkLst>
            <pc:docMk/>
            <pc:sldMk cId="2116892737" sldId="311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719B201F-148D-46AC-9054-2034E59C206F}" dt="2023-11-10T14:01:20.860" v="0" actId="20577"/>
        <pc:sldMkLst>
          <pc:docMk/>
          <pc:sldMk cId="2229805781" sldId="318"/>
        </pc:sldMkLst>
        <pc:spChg chg="mod">
          <ac:chgData name="Christoffer Østergaard Carstens" userId="5d542c86-40b2-4e4f-ab37-dc2fab4fc46a" providerId="ADAL" clId="{719B201F-148D-46AC-9054-2034E59C206F}" dt="2023-11-10T14:01:20.860" v="0" actId="20577"/>
          <ac:spMkLst>
            <pc:docMk/>
            <pc:sldMk cId="2229805781" sldId="318"/>
            <ac:spMk id="3" creationId="{1E4E5B39-BBC1-4B3E-B317-F5F3E2C2E0C6}"/>
          </ac:spMkLst>
        </pc:spChg>
      </pc:sldChg>
      <pc:sldChg chg="addSp modSp new mod ord">
        <pc:chgData name="Christoffer Østergaard Carstens" userId="5d542c86-40b2-4e4f-ab37-dc2fab4fc46a" providerId="ADAL" clId="{719B201F-148D-46AC-9054-2034E59C206F}" dt="2023-11-10T14:07:54.758" v="397"/>
        <pc:sldMkLst>
          <pc:docMk/>
          <pc:sldMk cId="558863447" sldId="319"/>
        </pc:sldMkLst>
        <pc:spChg chg="mod">
          <ac:chgData name="Christoffer Østergaard Carstens" userId="5d542c86-40b2-4e4f-ab37-dc2fab4fc46a" providerId="ADAL" clId="{719B201F-148D-46AC-9054-2034E59C206F}" dt="2023-11-10T14:06:52.834" v="389" actId="20577"/>
          <ac:spMkLst>
            <pc:docMk/>
            <pc:sldMk cId="558863447" sldId="319"/>
            <ac:spMk id="2" creationId="{23CF71CB-65C5-BEF1-6530-8A4613112F43}"/>
          </ac:spMkLst>
        </pc:spChg>
        <pc:picChg chg="add mod">
          <ac:chgData name="Christoffer Østergaard Carstens" userId="5d542c86-40b2-4e4f-ab37-dc2fab4fc46a" providerId="ADAL" clId="{719B201F-148D-46AC-9054-2034E59C206F}" dt="2023-11-10T14:06:44.821" v="348" actId="14100"/>
          <ac:picMkLst>
            <pc:docMk/>
            <pc:sldMk cId="558863447" sldId="319"/>
            <ac:picMk id="5" creationId="{27DB6BB7-8A38-65D1-F182-A5431C9845D7}"/>
          </ac:picMkLst>
        </pc:picChg>
      </pc:sldChg>
      <pc:sldChg chg="new del">
        <pc:chgData name="Christoffer Østergaard Carstens" userId="5d542c86-40b2-4e4f-ab37-dc2fab4fc46a" providerId="ADAL" clId="{719B201F-148D-46AC-9054-2034E59C206F}" dt="2023-11-10T14:05:55.993" v="335" actId="47"/>
        <pc:sldMkLst>
          <pc:docMk/>
          <pc:sldMk cId="3272398088" sldId="319"/>
        </pc:sldMkLst>
      </pc:sldChg>
      <pc:sldChg chg="addSp modSp new mod">
        <pc:chgData name="Christoffer Østergaard Carstens" userId="5d542c86-40b2-4e4f-ab37-dc2fab4fc46a" providerId="ADAL" clId="{719B201F-148D-46AC-9054-2034E59C206F}" dt="2023-11-13T12:39:14.423" v="402" actId="1076"/>
        <pc:sldMkLst>
          <pc:docMk/>
          <pc:sldMk cId="1833262657" sldId="320"/>
        </pc:sldMkLst>
        <pc:picChg chg="add mod">
          <ac:chgData name="Christoffer Østergaard Carstens" userId="5d542c86-40b2-4e4f-ab37-dc2fab4fc46a" providerId="ADAL" clId="{719B201F-148D-46AC-9054-2034E59C206F}" dt="2023-11-13T12:39:14.423" v="402" actId="1076"/>
          <ac:picMkLst>
            <pc:docMk/>
            <pc:sldMk cId="1833262657" sldId="320"/>
            <ac:picMk id="5" creationId="{DB4A8617-E7B8-E088-4BA7-FBBAE8720B2F}"/>
          </ac:picMkLst>
        </pc:picChg>
      </pc:sldChg>
    </pc:docChg>
  </pc:docChgLst>
  <pc:docChgLst>
    <pc:chgData name="Christoffer Østergaard Carstens" userId="5d542c86-40b2-4e4f-ab37-dc2fab4fc46a" providerId="ADAL" clId="{226C557B-84DD-49A9-B975-80C5BC12D3FF}"/>
    <pc:docChg chg="undo custSel addSld delSld modSld sldOrd">
      <pc:chgData name="Christoffer Østergaard Carstens" userId="5d542c86-40b2-4e4f-ab37-dc2fab4fc46a" providerId="ADAL" clId="{226C557B-84DD-49A9-B975-80C5BC12D3FF}" dt="2023-11-14T11:31:57.978" v="921" actId="12"/>
      <pc:docMkLst>
        <pc:docMk/>
      </pc:docMkLst>
      <pc:sldChg chg="add">
        <pc:chgData name="Christoffer Østergaard Carstens" userId="5d542c86-40b2-4e4f-ab37-dc2fab4fc46a" providerId="ADAL" clId="{226C557B-84DD-49A9-B975-80C5BC12D3FF}" dt="2023-11-14T11:19:53.221" v="335"/>
        <pc:sldMkLst>
          <pc:docMk/>
          <pc:sldMk cId="0" sldId="258"/>
        </pc:sldMkLst>
      </pc:sldChg>
      <pc:sldChg chg="add del">
        <pc:chgData name="Christoffer Østergaard Carstens" userId="5d542c86-40b2-4e4f-ab37-dc2fab4fc46a" providerId="ADAL" clId="{226C557B-84DD-49A9-B975-80C5BC12D3FF}" dt="2023-11-14T11:22:35.396" v="378" actId="47"/>
        <pc:sldMkLst>
          <pc:docMk/>
          <pc:sldMk cId="0" sldId="260"/>
        </pc:sldMkLst>
      </pc:sldChg>
      <pc:sldChg chg="add del">
        <pc:chgData name="Christoffer Østergaard Carstens" userId="5d542c86-40b2-4e4f-ab37-dc2fab4fc46a" providerId="ADAL" clId="{226C557B-84DD-49A9-B975-80C5BC12D3FF}" dt="2023-11-14T11:22:36.694" v="379" actId="47"/>
        <pc:sldMkLst>
          <pc:docMk/>
          <pc:sldMk cId="0" sldId="261"/>
        </pc:sldMkLst>
      </pc:sldChg>
      <pc:sldChg chg="add del">
        <pc:chgData name="Christoffer Østergaard Carstens" userId="5d542c86-40b2-4e4f-ab37-dc2fab4fc46a" providerId="ADAL" clId="{226C557B-84DD-49A9-B975-80C5BC12D3FF}" dt="2023-11-14T11:22:39.098" v="380" actId="47"/>
        <pc:sldMkLst>
          <pc:docMk/>
          <pc:sldMk cId="0" sldId="262"/>
        </pc:sldMkLst>
      </pc:sldChg>
      <pc:sldChg chg="modSp mod">
        <pc:chgData name="Christoffer Østergaard Carstens" userId="5d542c86-40b2-4e4f-ab37-dc2fab4fc46a" providerId="ADAL" clId="{226C557B-84DD-49A9-B975-80C5BC12D3FF}" dt="2023-11-14T11:22:26.037" v="377" actId="20577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226C557B-84DD-49A9-B975-80C5BC12D3FF}" dt="2023-11-14T11:22:26.037" v="377" actId="20577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226C557B-84DD-49A9-B975-80C5BC12D3FF}" dt="2023-11-13T12:52:54.492" v="4" actId="47"/>
        <pc:sldMkLst>
          <pc:docMk/>
          <pc:sldMk cId="124047894" sldId="302"/>
        </pc:sldMkLst>
      </pc:sldChg>
      <pc:sldChg chg="del">
        <pc:chgData name="Christoffer Østergaard Carstens" userId="5d542c86-40b2-4e4f-ab37-dc2fab4fc46a" providerId="ADAL" clId="{226C557B-84DD-49A9-B975-80C5BC12D3FF}" dt="2023-11-13T12:52:53.997" v="2" actId="47"/>
        <pc:sldMkLst>
          <pc:docMk/>
          <pc:sldMk cId="3432514192" sldId="303"/>
        </pc:sldMkLst>
      </pc:sldChg>
      <pc:sldChg chg="del">
        <pc:chgData name="Christoffer Østergaard Carstens" userId="5d542c86-40b2-4e4f-ab37-dc2fab4fc46a" providerId="ADAL" clId="{226C557B-84DD-49A9-B975-80C5BC12D3FF}" dt="2023-11-13T12:52:54.256" v="3" actId="47"/>
        <pc:sldMkLst>
          <pc:docMk/>
          <pc:sldMk cId="1749524707" sldId="306"/>
        </pc:sldMkLst>
      </pc:sldChg>
      <pc:sldChg chg="del">
        <pc:chgData name="Christoffer Østergaard Carstens" userId="5d542c86-40b2-4e4f-ab37-dc2fab4fc46a" providerId="ADAL" clId="{226C557B-84DD-49A9-B975-80C5BC12D3FF}" dt="2023-11-13T12:52:53.706" v="1" actId="47"/>
        <pc:sldMkLst>
          <pc:docMk/>
          <pc:sldMk cId="983166598" sldId="307"/>
        </pc:sldMkLst>
      </pc:sldChg>
      <pc:sldChg chg="del">
        <pc:chgData name="Christoffer Østergaard Carstens" userId="5d542c86-40b2-4e4f-ab37-dc2fab4fc46a" providerId="ADAL" clId="{226C557B-84DD-49A9-B975-80C5BC12D3FF}" dt="2023-11-13T12:52:53.319" v="0" actId="47"/>
        <pc:sldMkLst>
          <pc:docMk/>
          <pc:sldMk cId="3030732302" sldId="308"/>
        </pc:sldMkLst>
      </pc:sldChg>
      <pc:sldChg chg="modSp mod">
        <pc:chgData name="Christoffer Østergaard Carstens" userId="5d542c86-40b2-4e4f-ab37-dc2fab4fc46a" providerId="ADAL" clId="{226C557B-84DD-49A9-B975-80C5BC12D3FF}" dt="2023-11-13T12:55:23.083" v="235" actId="20577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226C557B-84DD-49A9-B975-80C5BC12D3FF}" dt="2023-11-13T12:55:23.083" v="235" actId="20577"/>
          <ac:spMkLst>
            <pc:docMk/>
            <pc:sldMk cId="2045196358" sldId="310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226C557B-84DD-49A9-B975-80C5BC12D3FF}" dt="2023-11-13T12:53:12.752" v="11" actId="47"/>
        <pc:sldMkLst>
          <pc:docMk/>
          <pc:sldMk cId="2116892737" sldId="311"/>
        </pc:sldMkLst>
      </pc:sldChg>
      <pc:sldChg chg="del">
        <pc:chgData name="Christoffer Østergaard Carstens" userId="5d542c86-40b2-4e4f-ab37-dc2fab4fc46a" providerId="ADAL" clId="{226C557B-84DD-49A9-B975-80C5BC12D3FF}" dt="2023-11-13T12:55:28.842" v="236" actId="47"/>
        <pc:sldMkLst>
          <pc:docMk/>
          <pc:sldMk cId="3076205525" sldId="312"/>
        </pc:sldMkLst>
      </pc:sldChg>
      <pc:sldChg chg="del">
        <pc:chgData name="Christoffer Østergaard Carstens" userId="5d542c86-40b2-4e4f-ab37-dc2fab4fc46a" providerId="ADAL" clId="{226C557B-84DD-49A9-B975-80C5BC12D3FF}" dt="2023-11-14T11:22:11.488" v="338" actId="47"/>
        <pc:sldMkLst>
          <pc:docMk/>
          <pc:sldMk cId="2016327201" sldId="313"/>
        </pc:sldMkLst>
      </pc:sldChg>
      <pc:sldChg chg="del">
        <pc:chgData name="Christoffer Østergaard Carstens" userId="5d542c86-40b2-4e4f-ab37-dc2fab4fc46a" providerId="ADAL" clId="{226C557B-84DD-49A9-B975-80C5BC12D3FF}" dt="2023-11-13T12:53:06.002" v="10" actId="47"/>
        <pc:sldMkLst>
          <pc:docMk/>
          <pc:sldMk cId="4213019810" sldId="314"/>
        </pc:sldMkLst>
      </pc:sldChg>
      <pc:sldChg chg="del">
        <pc:chgData name="Christoffer Østergaard Carstens" userId="5d542c86-40b2-4e4f-ab37-dc2fab4fc46a" providerId="ADAL" clId="{226C557B-84DD-49A9-B975-80C5BC12D3FF}" dt="2023-11-13T12:53:04.628" v="9" actId="47"/>
        <pc:sldMkLst>
          <pc:docMk/>
          <pc:sldMk cId="1763877848" sldId="315"/>
        </pc:sldMkLst>
      </pc:sldChg>
      <pc:sldChg chg="add del">
        <pc:chgData name="Christoffer Østergaard Carstens" userId="5d542c86-40b2-4e4f-ab37-dc2fab4fc46a" providerId="ADAL" clId="{226C557B-84DD-49A9-B975-80C5BC12D3FF}" dt="2023-11-13T12:52:58.549" v="7" actId="47"/>
        <pc:sldMkLst>
          <pc:docMk/>
          <pc:sldMk cId="921904823" sldId="316"/>
        </pc:sldMkLst>
      </pc:sldChg>
      <pc:sldChg chg="add del">
        <pc:chgData name="Christoffer Østergaard Carstens" userId="5d542c86-40b2-4e4f-ab37-dc2fab4fc46a" providerId="ADAL" clId="{226C557B-84DD-49A9-B975-80C5BC12D3FF}" dt="2023-11-13T12:52:59.815" v="8" actId="47"/>
        <pc:sldMkLst>
          <pc:docMk/>
          <pc:sldMk cId="1682727521" sldId="317"/>
        </pc:sldMkLst>
      </pc:sldChg>
      <pc:sldChg chg="del">
        <pc:chgData name="Christoffer Østergaard Carstens" userId="5d542c86-40b2-4e4f-ab37-dc2fab4fc46a" providerId="ADAL" clId="{226C557B-84DD-49A9-B975-80C5BC12D3FF}" dt="2023-11-13T12:53:20.675" v="12" actId="47"/>
        <pc:sldMkLst>
          <pc:docMk/>
          <pc:sldMk cId="2229805781" sldId="318"/>
        </pc:sldMkLst>
      </pc:sldChg>
      <pc:sldChg chg="del">
        <pc:chgData name="Christoffer Østergaard Carstens" userId="5d542c86-40b2-4e4f-ab37-dc2fab4fc46a" providerId="ADAL" clId="{226C557B-84DD-49A9-B975-80C5BC12D3FF}" dt="2023-11-14T11:22:13.832" v="339" actId="47"/>
        <pc:sldMkLst>
          <pc:docMk/>
          <pc:sldMk cId="558863447" sldId="319"/>
        </pc:sldMkLst>
      </pc:sldChg>
      <pc:sldChg chg="modSp new mod ord">
        <pc:chgData name="Christoffer Østergaard Carstens" userId="5d542c86-40b2-4e4f-ab37-dc2fab4fc46a" providerId="ADAL" clId="{226C557B-84DD-49A9-B975-80C5BC12D3FF}" dt="2023-11-13T12:54:46.048" v="189" actId="113"/>
        <pc:sldMkLst>
          <pc:docMk/>
          <pc:sldMk cId="3055764917" sldId="321"/>
        </pc:sldMkLst>
        <pc:spChg chg="mod">
          <ac:chgData name="Christoffer Østergaard Carstens" userId="5d542c86-40b2-4e4f-ab37-dc2fab4fc46a" providerId="ADAL" clId="{226C557B-84DD-49A9-B975-80C5BC12D3FF}" dt="2023-11-13T12:53:45.066" v="37" actId="20577"/>
          <ac:spMkLst>
            <pc:docMk/>
            <pc:sldMk cId="3055764917" sldId="321"/>
            <ac:spMk id="2" creationId="{C27B19E5-3241-7079-1A5A-8F2FF3F544A7}"/>
          </ac:spMkLst>
        </pc:spChg>
        <pc:spChg chg="mod">
          <ac:chgData name="Christoffer Østergaard Carstens" userId="5d542c86-40b2-4e4f-ab37-dc2fab4fc46a" providerId="ADAL" clId="{226C557B-84DD-49A9-B975-80C5BC12D3FF}" dt="2023-11-13T12:54:46.048" v="189" actId="113"/>
          <ac:spMkLst>
            <pc:docMk/>
            <pc:sldMk cId="3055764917" sldId="321"/>
            <ac:spMk id="3" creationId="{60673B44-4098-D525-4CE1-8F24B9E877EC}"/>
          </ac:spMkLst>
        </pc:spChg>
      </pc:sldChg>
      <pc:sldChg chg="addSp delSp modSp new mod">
        <pc:chgData name="Christoffer Østergaard Carstens" userId="5d542c86-40b2-4e4f-ab37-dc2fab4fc46a" providerId="ADAL" clId="{226C557B-84DD-49A9-B975-80C5BC12D3FF}" dt="2023-11-14T11:16:48.638" v="277" actId="478"/>
        <pc:sldMkLst>
          <pc:docMk/>
          <pc:sldMk cId="4137569917" sldId="322"/>
        </pc:sldMkLst>
        <pc:spChg chg="mod">
          <ac:chgData name="Christoffer Østergaard Carstens" userId="5d542c86-40b2-4e4f-ab37-dc2fab4fc46a" providerId="ADAL" clId="{226C557B-84DD-49A9-B975-80C5BC12D3FF}" dt="2023-11-14T11:16:32.812" v="275" actId="6549"/>
          <ac:spMkLst>
            <pc:docMk/>
            <pc:sldMk cId="4137569917" sldId="322"/>
            <ac:spMk id="2" creationId="{33E9FBC0-8409-D61A-CE9D-57F460D840EC}"/>
          </ac:spMkLst>
        </pc:spChg>
        <pc:spChg chg="add del">
          <ac:chgData name="Christoffer Østergaard Carstens" userId="5d542c86-40b2-4e4f-ab37-dc2fab4fc46a" providerId="ADAL" clId="{226C557B-84DD-49A9-B975-80C5BC12D3FF}" dt="2023-11-14T11:16:48.638" v="277" actId="478"/>
          <ac:spMkLst>
            <pc:docMk/>
            <pc:sldMk cId="4137569917" sldId="322"/>
            <ac:spMk id="5" creationId="{9105526A-8565-0D81-0335-D3B751985649}"/>
          </ac:spMkLst>
        </pc:spChg>
      </pc:sldChg>
      <pc:sldChg chg="new del">
        <pc:chgData name="Christoffer Østergaard Carstens" userId="5d542c86-40b2-4e4f-ab37-dc2fab4fc46a" providerId="ADAL" clId="{226C557B-84DD-49A9-B975-80C5BC12D3FF}" dt="2023-11-14T11:26:02.275" v="485" actId="47"/>
        <pc:sldMkLst>
          <pc:docMk/>
          <pc:sldMk cId="2826920318" sldId="323"/>
        </pc:sldMkLst>
      </pc:sldChg>
      <pc:sldChg chg="modSp new del mod">
        <pc:chgData name="Christoffer Østergaard Carstens" userId="5d542c86-40b2-4e4f-ab37-dc2fab4fc46a" providerId="ADAL" clId="{226C557B-84DD-49A9-B975-80C5BC12D3FF}" dt="2023-11-14T11:19:56.995" v="337" actId="47"/>
        <pc:sldMkLst>
          <pc:docMk/>
          <pc:sldMk cId="4261524838" sldId="323"/>
        </pc:sldMkLst>
        <pc:spChg chg="mod">
          <ac:chgData name="Christoffer Østergaard Carstens" userId="5d542c86-40b2-4e4f-ab37-dc2fab4fc46a" providerId="ADAL" clId="{226C557B-84DD-49A9-B975-80C5BC12D3FF}" dt="2023-11-14T11:16:55.882" v="290" actId="20577"/>
          <ac:spMkLst>
            <pc:docMk/>
            <pc:sldMk cId="4261524838" sldId="323"/>
            <ac:spMk id="2" creationId="{7C3F4BCE-EF19-DCE0-C47B-9C6F32411524}"/>
          </ac:spMkLst>
        </pc:spChg>
        <pc:spChg chg="mod">
          <ac:chgData name="Christoffer Østergaard Carstens" userId="5d542c86-40b2-4e4f-ab37-dc2fab4fc46a" providerId="ADAL" clId="{226C557B-84DD-49A9-B975-80C5BC12D3FF}" dt="2023-11-14T11:17:17.766" v="292" actId="5793"/>
          <ac:spMkLst>
            <pc:docMk/>
            <pc:sldMk cId="4261524838" sldId="323"/>
            <ac:spMk id="3" creationId="{39414E19-DED6-E1BD-6E45-58E708568C0B}"/>
          </ac:spMkLst>
        </pc:spChg>
      </pc:sldChg>
      <pc:sldChg chg="addSp delSp modSp new del mod">
        <pc:chgData name="Christoffer Østergaard Carstens" userId="5d542c86-40b2-4e4f-ab37-dc2fab4fc46a" providerId="ADAL" clId="{226C557B-84DD-49A9-B975-80C5BC12D3FF}" dt="2023-11-14T11:19:55.729" v="336" actId="47"/>
        <pc:sldMkLst>
          <pc:docMk/>
          <pc:sldMk cId="2604976528" sldId="324"/>
        </pc:sldMkLst>
        <pc:spChg chg="mod">
          <ac:chgData name="Christoffer Østergaard Carstens" userId="5d542c86-40b2-4e4f-ab37-dc2fab4fc46a" providerId="ADAL" clId="{226C557B-84DD-49A9-B975-80C5BC12D3FF}" dt="2023-11-14T11:18:19.403" v="333" actId="20577"/>
          <ac:spMkLst>
            <pc:docMk/>
            <pc:sldMk cId="2604976528" sldId="324"/>
            <ac:spMk id="2" creationId="{1220AF81-84C2-4429-6468-C3BC6FFE8384}"/>
          </ac:spMkLst>
        </pc:spChg>
        <pc:spChg chg="mod">
          <ac:chgData name="Christoffer Østergaard Carstens" userId="5d542c86-40b2-4e4f-ab37-dc2fab4fc46a" providerId="ADAL" clId="{226C557B-84DD-49A9-B975-80C5BC12D3FF}" dt="2023-11-14T11:18:20.916" v="334" actId="5793"/>
          <ac:spMkLst>
            <pc:docMk/>
            <pc:sldMk cId="2604976528" sldId="324"/>
            <ac:spMk id="3" creationId="{AC28A88A-47AA-0D33-8F65-A4C40D002855}"/>
          </ac:spMkLst>
        </pc:spChg>
        <pc:spChg chg="add del">
          <ac:chgData name="Christoffer Østergaard Carstens" userId="5d542c86-40b2-4e4f-ab37-dc2fab4fc46a" providerId="ADAL" clId="{226C557B-84DD-49A9-B975-80C5BC12D3FF}" dt="2023-11-14T11:18:02.161" v="295" actId="478"/>
          <ac:spMkLst>
            <pc:docMk/>
            <pc:sldMk cId="2604976528" sldId="324"/>
            <ac:spMk id="5" creationId="{59C31BAF-AE92-64F4-E154-5840A483DE0B}"/>
          </ac:spMkLst>
        </pc:spChg>
        <pc:spChg chg="add del mod">
          <ac:chgData name="Christoffer Østergaard Carstens" userId="5d542c86-40b2-4e4f-ab37-dc2fab4fc46a" providerId="ADAL" clId="{226C557B-84DD-49A9-B975-80C5BC12D3FF}" dt="2023-11-14T11:18:11.185" v="298" actId="478"/>
          <ac:spMkLst>
            <pc:docMk/>
            <pc:sldMk cId="2604976528" sldId="324"/>
            <ac:spMk id="7" creationId="{E2E98E61-E806-7326-2030-EA6554EC90B6}"/>
          </ac:spMkLst>
        </pc:spChg>
      </pc:sldChg>
      <pc:sldChg chg="modSp new mod">
        <pc:chgData name="Christoffer Østergaard Carstens" userId="5d542c86-40b2-4e4f-ab37-dc2fab4fc46a" providerId="ADAL" clId="{226C557B-84DD-49A9-B975-80C5BC12D3FF}" dt="2023-11-14T11:28:12.465" v="563" actId="20577"/>
        <pc:sldMkLst>
          <pc:docMk/>
          <pc:sldMk cId="3114958335" sldId="324"/>
        </pc:sldMkLst>
        <pc:spChg chg="mod">
          <ac:chgData name="Christoffer Østergaard Carstens" userId="5d542c86-40b2-4e4f-ab37-dc2fab4fc46a" providerId="ADAL" clId="{226C557B-84DD-49A9-B975-80C5BC12D3FF}" dt="2023-11-14T11:22:49.347" v="397" actId="20577"/>
          <ac:spMkLst>
            <pc:docMk/>
            <pc:sldMk cId="3114958335" sldId="324"/>
            <ac:spMk id="2" creationId="{ED3CAAB4-3A66-9941-BBBB-C103CF8D2D0F}"/>
          </ac:spMkLst>
        </pc:spChg>
        <pc:spChg chg="mod">
          <ac:chgData name="Christoffer Østergaard Carstens" userId="5d542c86-40b2-4e4f-ab37-dc2fab4fc46a" providerId="ADAL" clId="{226C557B-84DD-49A9-B975-80C5BC12D3FF}" dt="2023-11-14T11:28:12.465" v="563" actId="20577"/>
          <ac:spMkLst>
            <pc:docMk/>
            <pc:sldMk cId="3114958335" sldId="324"/>
            <ac:spMk id="3" creationId="{E3CB7694-FAEF-7CD6-A3A8-02D0FAC8B6E6}"/>
          </ac:spMkLst>
        </pc:spChg>
      </pc:sldChg>
      <pc:sldChg chg="addSp modSp new mod">
        <pc:chgData name="Christoffer Østergaard Carstens" userId="5d542c86-40b2-4e4f-ab37-dc2fab4fc46a" providerId="ADAL" clId="{226C557B-84DD-49A9-B975-80C5BC12D3FF}" dt="2023-11-14T11:23:43.790" v="479" actId="14100"/>
        <pc:sldMkLst>
          <pc:docMk/>
          <pc:sldMk cId="3950333453" sldId="325"/>
        </pc:sldMkLst>
        <pc:picChg chg="add mod">
          <ac:chgData name="Christoffer Østergaard Carstens" userId="5d542c86-40b2-4e4f-ab37-dc2fab4fc46a" providerId="ADAL" clId="{226C557B-84DD-49A9-B975-80C5BC12D3FF}" dt="2023-11-14T11:23:43.790" v="479" actId="14100"/>
          <ac:picMkLst>
            <pc:docMk/>
            <pc:sldMk cId="3950333453" sldId="325"/>
            <ac:picMk id="5" creationId="{DEBDF1F0-B38A-6CC3-02C8-02331575ACEC}"/>
          </ac:picMkLst>
        </pc:picChg>
      </pc:sldChg>
      <pc:sldChg chg="addSp new mod">
        <pc:chgData name="Christoffer Østergaard Carstens" userId="5d542c86-40b2-4e4f-ab37-dc2fab4fc46a" providerId="ADAL" clId="{226C557B-84DD-49A9-B975-80C5BC12D3FF}" dt="2023-11-14T11:24:38.452" v="481" actId="22"/>
        <pc:sldMkLst>
          <pc:docMk/>
          <pc:sldMk cId="3726065333" sldId="326"/>
        </pc:sldMkLst>
        <pc:picChg chg="add">
          <ac:chgData name="Christoffer Østergaard Carstens" userId="5d542c86-40b2-4e4f-ab37-dc2fab4fc46a" providerId="ADAL" clId="{226C557B-84DD-49A9-B975-80C5BC12D3FF}" dt="2023-11-14T11:24:38.452" v="481" actId="22"/>
          <ac:picMkLst>
            <pc:docMk/>
            <pc:sldMk cId="3726065333" sldId="326"/>
            <ac:picMk id="5" creationId="{15C17513-1C2F-E0BD-1462-97854FD4FF01}"/>
          </ac:picMkLst>
        </pc:picChg>
      </pc:sldChg>
      <pc:sldChg chg="modSp new mod ord">
        <pc:chgData name="Christoffer Østergaard Carstens" userId="5d542c86-40b2-4e4f-ab37-dc2fab4fc46a" providerId="ADAL" clId="{226C557B-84DD-49A9-B975-80C5BC12D3FF}" dt="2023-11-14T11:31:57.978" v="921" actId="12"/>
        <pc:sldMkLst>
          <pc:docMk/>
          <pc:sldMk cId="2203989295" sldId="327"/>
        </pc:sldMkLst>
        <pc:spChg chg="mod">
          <ac:chgData name="Christoffer Østergaard Carstens" userId="5d542c86-40b2-4e4f-ab37-dc2fab4fc46a" providerId="ADAL" clId="{226C557B-84DD-49A9-B975-80C5BC12D3FF}" dt="2023-11-14T11:30:57.869" v="814" actId="20577"/>
          <ac:spMkLst>
            <pc:docMk/>
            <pc:sldMk cId="2203989295" sldId="327"/>
            <ac:spMk id="2" creationId="{3DC73E23-647B-07BD-65BB-FE11EA8057C5}"/>
          </ac:spMkLst>
        </pc:spChg>
        <pc:spChg chg="mod">
          <ac:chgData name="Christoffer Østergaard Carstens" userId="5d542c86-40b2-4e4f-ab37-dc2fab4fc46a" providerId="ADAL" clId="{226C557B-84DD-49A9-B975-80C5BC12D3FF}" dt="2023-11-14T11:31:57.978" v="921" actId="12"/>
          <ac:spMkLst>
            <pc:docMk/>
            <pc:sldMk cId="2203989295" sldId="327"/>
            <ac:spMk id="3" creationId="{D9563AFF-2B7A-9932-4F07-B0CF301AE270}"/>
          </ac:spMkLst>
        </pc:spChg>
      </pc:sldChg>
      <pc:sldChg chg="addSp modSp new mod ord">
        <pc:chgData name="Christoffer Østergaard Carstens" userId="5d542c86-40b2-4e4f-ab37-dc2fab4fc46a" providerId="ADAL" clId="{226C557B-84DD-49A9-B975-80C5BC12D3FF}" dt="2023-11-14T11:27:55.618" v="517" actId="1076"/>
        <pc:sldMkLst>
          <pc:docMk/>
          <pc:sldMk cId="3196812762" sldId="328"/>
        </pc:sldMkLst>
        <pc:spChg chg="mod">
          <ac:chgData name="Christoffer Østergaard Carstens" userId="5d542c86-40b2-4e4f-ab37-dc2fab4fc46a" providerId="ADAL" clId="{226C557B-84DD-49A9-B975-80C5BC12D3FF}" dt="2023-11-14T11:27:53.374" v="516" actId="20577"/>
          <ac:spMkLst>
            <pc:docMk/>
            <pc:sldMk cId="3196812762" sldId="328"/>
            <ac:spMk id="2" creationId="{1703E5ED-EE79-447A-66CA-08B8066F7046}"/>
          </ac:spMkLst>
        </pc:spChg>
        <pc:picChg chg="add mod">
          <ac:chgData name="Christoffer Østergaard Carstens" userId="5d542c86-40b2-4e4f-ab37-dc2fab4fc46a" providerId="ADAL" clId="{226C557B-84DD-49A9-B975-80C5BC12D3FF}" dt="2023-11-14T11:27:55.618" v="517" actId="1076"/>
          <ac:picMkLst>
            <pc:docMk/>
            <pc:sldMk cId="3196812762" sldId="328"/>
            <ac:picMk id="5" creationId="{BBBF3891-B509-3848-210A-2BBC8D91E56B}"/>
          </ac:picMkLst>
        </pc:picChg>
      </pc:sldChg>
      <pc:sldChg chg="new del">
        <pc:chgData name="Christoffer Østergaard Carstens" userId="5d542c86-40b2-4e4f-ab37-dc2fab4fc46a" providerId="ADAL" clId="{226C557B-84DD-49A9-B975-80C5BC12D3FF}" dt="2023-11-14T11:27:42.336" v="490" actId="47"/>
        <pc:sldMkLst>
          <pc:docMk/>
          <pc:sldMk cId="3853908926" sldId="328"/>
        </pc:sldMkLst>
      </pc:sldChg>
    </pc:docChg>
  </pc:docChgLst>
  <pc:docChgLst>
    <pc:chgData name="Christoffer Østergaard Carstens" userId="5d542c86-40b2-4e4f-ab37-dc2fab4fc46a" providerId="ADAL" clId="{734E2C78-6D5C-42BC-9663-3A05BACAE370}"/>
    <pc:docChg chg="undo custSel addSld delSld modSld sldOrd">
      <pc:chgData name="Christoffer Østergaard Carstens" userId="5d542c86-40b2-4e4f-ab37-dc2fab4fc46a" providerId="ADAL" clId="{734E2C78-6D5C-42BC-9663-3A05BACAE370}" dt="2024-11-21T09:25:40.249" v="219" actId="20577"/>
      <pc:docMkLst>
        <pc:docMk/>
      </pc:docMkLst>
      <pc:sldChg chg="add">
        <pc:chgData name="Christoffer Østergaard Carstens" userId="5d542c86-40b2-4e4f-ab37-dc2fab4fc46a" providerId="ADAL" clId="{734E2C78-6D5C-42BC-9663-3A05BACAE370}" dt="2024-11-20T08:24:50.639" v="0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734E2C78-6D5C-42BC-9663-3A05BACAE370}" dt="2024-11-20T13:12:12.699" v="181" actId="47"/>
        <pc:sldMkLst>
          <pc:docMk/>
          <pc:sldMk cId="1927560726" sldId="289"/>
        </pc:sldMkLst>
      </pc:sldChg>
      <pc:sldChg chg="add">
        <pc:chgData name="Christoffer Østergaard Carstens" userId="5d542c86-40b2-4e4f-ab37-dc2fab4fc46a" providerId="ADAL" clId="{734E2C78-6D5C-42BC-9663-3A05BACAE370}" dt="2024-11-20T08:24:50.639" v="0"/>
        <pc:sldMkLst>
          <pc:docMk/>
          <pc:sldMk cId="977638423" sldId="309"/>
        </pc:sldMkLst>
      </pc:sldChg>
      <pc:sldChg chg="add">
        <pc:chgData name="Christoffer Østergaard Carstens" userId="5d542c86-40b2-4e4f-ab37-dc2fab4fc46a" providerId="ADAL" clId="{734E2C78-6D5C-42BC-9663-3A05BACAE370}" dt="2024-11-20T08:24:50.639" v="0"/>
        <pc:sldMkLst>
          <pc:docMk/>
          <pc:sldMk cId="2045196358" sldId="310"/>
        </pc:sldMkLst>
      </pc:sldChg>
      <pc:sldChg chg="add">
        <pc:chgData name="Christoffer Østergaard Carstens" userId="5d542c86-40b2-4e4f-ab37-dc2fab4fc46a" providerId="ADAL" clId="{734E2C78-6D5C-42BC-9663-3A05BACAE370}" dt="2024-11-20T08:24:50.639" v="0"/>
        <pc:sldMkLst>
          <pc:docMk/>
          <pc:sldMk cId="921904823" sldId="316"/>
        </pc:sldMkLst>
      </pc:sldChg>
      <pc:sldChg chg="add">
        <pc:chgData name="Christoffer Østergaard Carstens" userId="5d542c86-40b2-4e4f-ab37-dc2fab4fc46a" providerId="ADAL" clId="{734E2C78-6D5C-42BC-9663-3A05BACAE370}" dt="2024-11-20T08:24:50.639" v="0"/>
        <pc:sldMkLst>
          <pc:docMk/>
          <pc:sldMk cId="1682727521" sldId="317"/>
        </pc:sldMkLst>
      </pc:sldChg>
      <pc:sldChg chg="add">
        <pc:chgData name="Christoffer Østergaard Carstens" userId="5d542c86-40b2-4e4f-ab37-dc2fab4fc46a" providerId="ADAL" clId="{734E2C78-6D5C-42BC-9663-3A05BACAE370}" dt="2024-11-20T08:24:50.639" v="0"/>
        <pc:sldMkLst>
          <pc:docMk/>
          <pc:sldMk cId="1833262657" sldId="320"/>
        </pc:sldMkLst>
      </pc:sldChg>
      <pc:sldChg chg="add">
        <pc:chgData name="Christoffer Østergaard Carstens" userId="5d542c86-40b2-4e4f-ab37-dc2fab4fc46a" providerId="ADAL" clId="{734E2C78-6D5C-42BC-9663-3A05BACAE370}" dt="2024-11-20T08:24:50.639" v="0"/>
        <pc:sldMkLst>
          <pc:docMk/>
          <pc:sldMk cId="3055764917" sldId="321"/>
        </pc:sldMkLst>
      </pc:sldChg>
      <pc:sldChg chg="add del">
        <pc:chgData name="Christoffer Østergaard Carstens" userId="5d542c86-40b2-4e4f-ab37-dc2fab4fc46a" providerId="ADAL" clId="{734E2C78-6D5C-42BC-9663-3A05BACAE370}" dt="2024-11-20T08:25:06.952" v="20" actId="47"/>
        <pc:sldMkLst>
          <pc:docMk/>
          <pc:sldMk cId="4137569917" sldId="322"/>
        </pc:sldMkLst>
      </pc:sldChg>
      <pc:sldChg chg="modSp add mod">
        <pc:chgData name="Christoffer Østergaard Carstens" userId="5d542c86-40b2-4e4f-ab37-dc2fab4fc46a" providerId="ADAL" clId="{734E2C78-6D5C-42BC-9663-3A05BACAE370}" dt="2024-11-21T09:25:40.249" v="219" actId="20577"/>
        <pc:sldMkLst>
          <pc:docMk/>
          <pc:sldMk cId="3114958335" sldId="324"/>
        </pc:sldMkLst>
        <pc:spChg chg="mod">
          <ac:chgData name="Christoffer Østergaard Carstens" userId="5d542c86-40b2-4e4f-ab37-dc2fab4fc46a" providerId="ADAL" clId="{734E2C78-6D5C-42BC-9663-3A05BACAE370}" dt="2024-11-21T09:25:27.603" v="206" actId="20577"/>
          <ac:spMkLst>
            <pc:docMk/>
            <pc:sldMk cId="3114958335" sldId="324"/>
            <ac:spMk id="2" creationId="{ED3CAAB4-3A66-9941-BBBB-C103CF8D2D0F}"/>
          </ac:spMkLst>
        </pc:spChg>
        <pc:spChg chg="mod">
          <ac:chgData name="Christoffer Østergaard Carstens" userId="5d542c86-40b2-4e4f-ab37-dc2fab4fc46a" providerId="ADAL" clId="{734E2C78-6D5C-42BC-9663-3A05BACAE370}" dt="2024-11-21T09:25:40.249" v="219" actId="20577"/>
          <ac:spMkLst>
            <pc:docMk/>
            <pc:sldMk cId="3114958335" sldId="324"/>
            <ac:spMk id="3" creationId="{E3CB7694-FAEF-7CD6-A3A8-02D0FAC8B6E6}"/>
          </ac:spMkLst>
        </pc:spChg>
      </pc:sldChg>
      <pc:sldChg chg="ord">
        <pc:chgData name="Christoffer Østergaard Carstens" userId="5d542c86-40b2-4e4f-ab37-dc2fab4fc46a" providerId="ADAL" clId="{734E2C78-6D5C-42BC-9663-3A05BACAE370}" dt="2024-11-20T08:25:57.886" v="44"/>
        <pc:sldMkLst>
          <pc:docMk/>
          <pc:sldMk cId="4082002393" sldId="329"/>
        </pc:sldMkLst>
      </pc:sldChg>
      <pc:sldChg chg="modSp mod">
        <pc:chgData name="Christoffer Østergaard Carstens" userId="5d542c86-40b2-4e4f-ab37-dc2fab4fc46a" providerId="ADAL" clId="{734E2C78-6D5C-42BC-9663-3A05BACAE370}" dt="2024-11-20T13:09:31.544" v="161" actId="20577"/>
        <pc:sldMkLst>
          <pc:docMk/>
          <pc:sldMk cId="3500754845" sldId="331"/>
        </pc:sldMkLst>
        <pc:spChg chg="mod">
          <ac:chgData name="Christoffer Østergaard Carstens" userId="5d542c86-40b2-4e4f-ab37-dc2fab4fc46a" providerId="ADAL" clId="{734E2C78-6D5C-42BC-9663-3A05BACAE370}" dt="2024-11-20T13:09:31.544" v="161" actId="20577"/>
          <ac:spMkLst>
            <pc:docMk/>
            <pc:sldMk cId="3500754845" sldId="331"/>
            <ac:spMk id="3" creationId="{78D236BD-42F7-FA35-9943-46FB0C6177EA}"/>
          </ac:spMkLst>
        </pc:spChg>
      </pc:sldChg>
      <pc:sldChg chg="del">
        <pc:chgData name="Christoffer Østergaard Carstens" userId="5d542c86-40b2-4e4f-ab37-dc2fab4fc46a" providerId="ADAL" clId="{734E2C78-6D5C-42BC-9663-3A05BACAE370}" dt="2024-11-20T13:10:37.508" v="162" actId="47"/>
        <pc:sldMkLst>
          <pc:docMk/>
          <pc:sldMk cId="3331370259" sldId="332"/>
        </pc:sldMkLst>
      </pc:sldChg>
      <pc:sldChg chg="ord">
        <pc:chgData name="Christoffer Østergaard Carstens" userId="5d542c86-40b2-4e4f-ab37-dc2fab4fc46a" providerId="ADAL" clId="{734E2C78-6D5C-42BC-9663-3A05BACAE370}" dt="2024-11-21T09:22:56.776" v="187"/>
        <pc:sldMkLst>
          <pc:docMk/>
          <pc:sldMk cId="4289034042" sldId="336"/>
        </pc:sldMkLst>
      </pc:sldChg>
      <pc:sldChg chg="modSp add mod">
        <pc:chgData name="Christoffer Østergaard Carstens" userId="5d542c86-40b2-4e4f-ab37-dc2fab4fc46a" providerId="ADAL" clId="{734E2C78-6D5C-42BC-9663-3A05BACAE370}" dt="2024-11-20T08:26:01.043" v="45" actId="5793"/>
        <pc:sldMkLst>
          <pc:docMk/>
          <pc:sldMk cId="3071276735" sldId="337"/>
        </pc:sldMkLst>
        <pc:spChg chg="mod">
          <ac:chgData name="Christoffer Østergaard Carstens" userId="5d542c86-40b2-4e4f-ab37-dc2fab4fc46a" providerId="ADAL" clId="{734E2C78-6D5C-42BC-9663-3A05BACAE370}" dt="2024-11-20T08:26:01.043" v="45" actId="5793"/>
          <ac:spMkLst>
            <pc:docMk/>
            <pc:sldMk cId="3071276735" sldId="337"/>
            <ac:spMk id="3" creationId="{00000000-0000-0000-0000-000000000000}"/>
          </ac:spMkLst>
        </pc:spChg>
      </pc:sldChg>
      <pc:sldChg chg="addSp delSp modSp new mod setBg">
        <pc:chgData name="Christoffer Østergaard Carstens" userId="5d542c86-40b2-4e4f-ab37-dc2fab4fc46a" providerId="ADAL" clId="{734E2C78-6D5C-42BC-9663-3A05BACAE370}" dt="2024-11-20T13:11:50.751" v="180" actId="14100"/>
        <pc:sldMkLst>
          <pc:docMk/>
          <pc:sldMk cId="2173532290" sldId="338"/>
        </pc:sldMkLst>
        <pc:spChg chg="mod ord">
          <ac:chgData name="Christoffer Østergaard Carstens" userId="5d542c86-40b2-4e4f-ab37-dc2fab4fc46a" providerId="ADAL" clId="{734E2C78-6D5C-42BC-9663-3A05BACAE370}" dt="2024-11-20T13:11:47.060" v="178" actId="14100"/>
          <ac:spMkLst>
            <pc:docMk/>
            <pc:sldMk cId="2173532290" sldId="338"/>
            <ac:spMk id="2" creationId="{213BAC39-0D48-61DB-6E59-7C65C5FD2E03}"/>
          </ac:spMkLst>
        </pc:spChg>
        <pc:spChg chg="add del">
          <ac:chgData name="Christoffer Østergaard Carstens" userId="5d542c86-40b2-4e4f-ab37-dc2fab4fc46a" providerId="ADAL" clId="{734E2C78-6D5C-42BC-9663-3A05BACAE370}" dt="2024-11-20T13:11:13.452" v="173" actId="26606"/>
          <ac:spMkLst>
            <pc:docMk/>
            <pc:sldMk cId="2173532290" sldId="338"/>
            <ac:spMk id="3" creationId="{8764E9B5-82F3-6A69-A2DE-69F61DD92552}"/>
          </ac:spMkLst>
        </pc:spChg>
        <pc:spChg chg="add del">
          <ac:chgData name="Christoffer Østergaard Carstens" userId="5d542c86-40b2-4e4f-ab37-dc2fab4fc46a" providerId="ADAL" clId="{734E2C78-6D5C-42BC-9663-3A05BACAE370}" dt="2024-11-20T13:11:13.437" v="172" actId="26606"/>
          <ac:spMkLst>
            <pc:docMk/>
            <pc:sldMk cId="2173532290" sldId="338"/>
            <ac:spMk id="1031" creationId="{37C89E4B-3C9F-44B9-8B86-D9E3D112D8EC}"/>
          </ac:spMkLst>
        </pc:spChg>
        <pc:spChg chg="add">
          <ac:chgData name="Christoffer Østergaard Carstens" userId="5d542c86-40b2-4e4f-ab37-dc2fab4fc46a" providerId="ADAL" clId="{734E2C78-6D5C-42BC-9663-3A05BACAE370}" dt="2024-11-20T13:11:13.452" v="173" actId="26606"/>
          <ac:spMkLst>
            <pc:docMk/>
            <pc:sldMk cId="2173532290" sldId="338"/>
            <ac:spMk id="1037" creationId="{AC477752-ACCA-41C1-9B1D-D0CED1F9CBDD}"/>
          </ac:spMkLst>
        </pc:spChg>
        <pc:picChg chg="add mod">
          <ac:chgData name="Christoffer Østergaard Carstens" userId="5d542c86-40b2-4e4f-ab37-dc2fab4fc46a" providerId="ADAL" clId="{734E2C78-6D5C-42BC-9663-3A05BACAE370}" dt="2024-11-20T13:11:50.751" v="180" actId="14100"/>
          <ac:picMkLst>
            <pc:docMk/>
            <pc:sldMk cId="2173532290" sldId="338"/>
            <ac:picMk id="1026" creationId="{4310D48A-430E-F912-DE03-143EF54CCB34}"/>
          </ac:picMkLst>
        </pc:picChg>
        <pc:cxnChg chg="add del">
          <ac:chgData name="Christoffer Østergaard Carstens" userId="5d542c86-40b2-4e4f-ab37-dc2fab4fc46a" providerId="ADAL" clId="{734E2C78-6D5C-42BC-9663-3A05BACAE370}" dt="2024-11-20T13:11:13.437" v="172" actId="26606"/>
          <ac:cxnSpMkLst>
            <pc:docMk/>
            <pc:sldMk cId="2173532290" sldId="338"/>
            <ac:cxnSpMk id="1033" creationId="{AA2EAA10-076F-46BD-8F0F-B9A2FB77A85C}"/>
          </ac:cxnSpMkLst>
        </pc:cxnChg>
        <pc:cxnChg chg="add del">
          <ac:chgData name="Christoffer Østergaard Carstens" userId="5d542c86-40b2-4e4f-ab37-dc2fab4fc46a" providerId="ADAL" clId="{734E2C78-6D5C-42BC-9663-3A05BACAE370}" dt="2024-11-20T13:11:13.437" v="172" actId="26606"/>
          <ac:cxnSpMkLst>
            <pc:docMk/>
            <pc:sldMk cId="2173532290" sldId="338"/>
            <ac:cxnSpMk id="1035" creationId="{D891E407-403B-4764-86C9-33A56D3BCAA3}"/>
          </ac:cxnSpMkLst>
        </pc:cxnChg>
      </pc:sldChg>
    </pc:docChg>
  </pc:docChgLst>
  <pc:docChgLst>
    <pc:chgData name="Christoffer Østergaard Carstens" userId="5d542c86-40b2-4e4f-ab37-dc2fab4fc46a" providerId="ADAL" clId="{5A916C2F-2975-4B0C-8952-165A9532BC93}"/>
    <pc:docChg chg="undo redo custSel addSld delSld modSld">
      <pc:chgData name="Christoffer Østergaard Carstens" userId="5d542c86-40b2-4e4f-ab37-dc2fab4fc46a" providerId="ADAL" clId="{5A916C2F-2975-4B0C-8952-165A9532BC93}" dt="2025-01-14T20:47:06.071" v="506" actId="20577"/>
      <pc:docMkLst>
        <pc:docMk/>
      </pc:docMkLst>
      <pc:sldChg chg="del">
        <pc:chgData name="Christoffer Østergaard Carstens" userId="5d542c86-40b2-4e4f-ab37-dc2fab4fc46a" providerId="ADAL" clId="{5A916C2F-2975-4B0C-8952-165A9532BC93}" dt="2025-01-14T20:22:16.967" v="0" actId="4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5A916C2F-2975-4B0C-8952-165A9532BC93}" dt="2025-01-14T20:32:54.422" v="98" actId="47"/>
        <pc:sldMkLst>
          <pc:docMk/>
          <pc:sldMk cId="977638423" sldId="309"/>
        </pc:sldMkLst>
      </pc:sldChg>
      <pc:sldChg chg="del">
        <pc:chgData name="Christoffer Østergaard Carstens" userId="5d542c86-40b2-4e4f-ab37-dc2fab4fc46a" providerId="ADAL" clId="{5A916C2F-2975-4B0C-8952-165A9532BC93}" dt="2025-01-14T20:32:54.878" v="100" actId="47"/>
        <pc:sldMkLst>
          <pc:docMk/>
          <pc:sldMk cId="2045196358" sldId="310"/>
        </pc:sldMkLst>
      </pc:sldChg>
      <pc:sldChg chg="del">
        <pc:chgData name="Christoffer Østergaard Carstens" userId="5d542c86-40b2-4e4f-ab37-dc2fab4fc46a" providerId="ADAL" clId="{5A916C2F-2975-4B0C-8952-165A9532BC93}" dt="2025-01-14T20:32:55.146" v="102" actId="47"/>
        <pc:sldMkLst>
          <pc:docMk/>
          <pc:sldMk cId="921904823" sldId="316"/>
        </pc:sldMkLst>
      </pc:sldChg>
      <pc:sldChg chg="del">
        <pc:chgData name="Christoffer Østergaard Carstens" userId="5d542c86-40b2-4e4f-ab37-dc2fab4fc46a" providerId="ADAL" clId="{5A916C2F-2975-4B0C-8952-165A9532BC93}" dt="2025-01-14T20:32:55.287" v="103" actId="47"/>
        <pc:sldMkLst>
          <pc:docMk/>
          <pc:sldMk cId="1682727521" sldId="317"/>
        </pc:sldMkLst>
      </pc:sldChg>
      <pc:sldChg chg="del">
        <pc:chgData name="Christoffer Østergaard Carstens" userId="5d542c86-40b2-4e4f-ab37-dc2fab4fc46a" providerId="ADAL" clId="{5A916C2F-2975-4B0C-8952-165A9532BC93}" dt="2025-01-14T20:32:54.972" v="101" actId="47"/>
        <pc:sldMkLst>
          <pc:docMk/>
          <pc:sldMk cId="1833262657" sldId="320"/>
        </pc:sldMkLst>
      </pc:sldChg>
      <pc:sldChg chg="del">
        <pc:chgData name="Christoffer Østergaard Carstens" userId="5d542c86-40b2-4e4f-ab37-dc2fab4fc46a" providerId="ADAL" clId="{5A916C2F-2975-4B0C-8952-165A9532BC93}" dt="2025-01-14T20:32:54.675" v="99" actId="47"/>
        <pc:sldMkLst>
          <pc:docMk/>
          <pc:sldMk cId="3055764917" sldId="321"/>
        </pc:sldMkLst>
      </pc:sldChg>
      <pc:sldChg chg="del">
        <pc:chgData name="Christoffer Østergaard Carstens" userId="5d542c86-40b2-4e4f-ab37-dc2fab4fc46a" providerId="ADAL" clId="{5A916C2F-2975-4B0C-8952-165A9532BC93}" dt="2025-01-14T20:32:55.414" v="104" actId="47"/>
        <pc:sldMkLst>
          <pc:docMk/>
          <pc:sldMk cId="3114958335" sldId="324"/>
        </pc:sldMkLst>
      </pc:sldChg>
      <pc:sldChg chg="modSp mod">
        <pc:chgData name="Christoffer Østergaard Carstens" userId="5d542c86-40b2-4e4f-ab37-dc2fab4fc46a" providerId="ADAL" clId="{5A916C2F-2975-4B0C-8952-165A9532BC93}" dt="2025-01-14T20:22:37.189" v="96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5A916C2F-2975-4B0C-8952-165A9532BC93}" dt="2025-01-14T20:22:29.926" v="54" actId="20577"/>
          <ac:spMkLst>
            <pc:docMk/>
            <pc:sldMk cId="4082002393" sldId="329"/>
            <ac:spMk id="2" creationId="{0A6423A2-7E3D-D49A-3D2E-E38D0E8C84E4}"/>
          </ac:spMkLst>
        </pc:spChg>
        <pc:spChg chg="mod">
          <ac:chgData name="Christoffer Østergaard Carstens" userId="5d542c86-40b2-4e4f-ab37-dc2fab4fc46a" providerId="ADAL" clId="{5A916C2F-2975-4B0C-8952-165A9532BC93}" dt="2025-01-14T20:22:37.189" v="96" actId="20577"/>
          <ac:spMkLst>
            <pc:docMk/>
            <pc:sldMk cId="4082002393" sldId="329"/>
            <ac:spMk id="3" creationId="{441872AF-AA20-AC6D-9141-EE305622CAA0}"/>
          </ac:spMkLst>
        </pc:spChg>
      </pc:sldChg>
      <pc:sldChg chg="del">
        <pc:chgData name="Christoffer Østergaard Carstens" userId="5d542c86-40b2-4e4f-ab37-dc2fab4fc46a" providerId="ADAL" clId="{5A916C2F-2975-4B0C-8952-165A9532BC93}" dt="2025-01-14T20:32:56.092" v="106" actId="47"/>
        <pc:sldMkLst>
          <pc:docMk/>
          <pc:sldMk cId="2043129" sldId="330"/>
        </pc:sldMkLst>
      </pc:sldChg>
      <pc:sldChg chg="modSp new mod">
        <pc:chgData name="Christoffer Østergaard Carstens" userId="5d542c86-40b2-4e4f-ab37-dc2fab4fc46a" providerId="ADAL" clId="{5A916C2F-2975-4B0C-8952-165A9532BC93}" dt="2025-01-14T20:35:49.975" v="355" actId="20577"/>
        <pc:sldMkLst>
          <pc:docMk/>
          <pc:sldMk cId="353616572" sldId="330"/>
        </pc:sldMkLst>
        <pc:spChg chg="mod">
          <ac:chgData name="Christoffer Østergaard Carstens" userId="5d542c86-40b2-4e4f-ab37-dc2fab4fc46a" providerId="ADAL" clId="{5A916C2F-2975-4B0C-8952-165A9532BC93}" dt="2025-01-14T20:33:06.581" v="147" actId="20577"/>
          <ac:spMkLst>
            <pc:docMk/>
            <pc:sldMk cId="353616572" sldId="330"/>
            <ac:spMk id="2" creationId="{C7FCBE1C-7C81-B5BF-2CCE-61A279C3AD97}"/>
          </ac:spMkLst>
        </pc:spChg>
        <pc:spChg chg="mod">
          <ac:chgData name="Christoffer Østergaard Carstens" userId="5d542c86-40b2-4e4f-ab37-dc2fab4fc46a" providerId="ADAL" clId="{5A916C2F-2975-4B0C-8952-165A9532BC93}" dt="2025-01-14T20:35:49.975" v="355" actId="20577"/>
          <ac:spMkLst>
            <pc:docMk/>
            <pc:sldMk cId="353616572" sldId="330"/>
            <ac:spMk id="3" creationId="{8389330D-FE6D-D2BC-1DB5-8C892A94BF4B}"/>
          </ac:spMkLst>
        </pc:spChg>
      </pc:sldChg>
      <pc:sldChg chg="modSp new mod">
        <pc:chgData name="Christoffer Østergaard Carstens" userId="5d542c86-40b2-4e4f-ab37-dc2fab4fc46a" providerId="ADAL" clId="{5A916C2F-2975-4B0C-8952-165A9532BC93}" dt="2025-01-14T20:47:06.071" v="506" actId="20577"/>
        <pc:sldMkLst>
          <pc:docMk/>
          <pc:sldMk cId="1102672860" sldId="331"/>
        </pc:sldMkLst>
        <pc:spChg chg="mod">
          <ac:chgData name="Christoffer Østergaard Carstens" userId="5d542c86-40b2-4e4f-ab37-dc2fab4fc46a" providerId="ADAL" clId="{5A916C2F-2975-4B0C-8952-165A9532BC93}" dt="2025-01-14T20:45:05.836" v="357"/>
          <ac:spMkLst>
            <pc:docMk/>
            <pc:sldMk cId="1102672860" sldId="331"/>
            <ac:spMk id="2" creationId="{9AE7AA7D-0160-AAA0-53F9-54FD2AC01A88}"/>
          </ac:spMkLst>
        </pc:spChg>
        <pc:spChg chg="mod">
          <ac:chgData name="Christoffer Østergaard Carstens" userId="5d542c86-40b2-4e4f-ab37-dc2fab4fc46a" providerId="ADAL" clId="{5A916C2F-2975-4B0C-8952-165A9532BC93}" dt="2025-01-14T20:47:06.071" v="506" actId="20577"/>
          <ac:spMkLst>
            <pc:docMk/>
            <pc:sldMk cId="1102672860" sldId="331"/>
            <ac:spMk id="3" creationId="{8FE22BCB-32EB-8F6E-E24B-A00BF3E81C0D}"/>
          </ac:spMkLst>
        </pc:spChg>
      </pc:sldChg>
      <pc:sldChg chg="del">
        <pc:chgData name="Christoffer Østergaard Carstens" userId="5d542c86-40b2-4e4f-ab37-dc2fab4fc46a" providerId="ADAL" clId="{5A916C2F-2975-4B0C-8952-165A9532BC93}" dt="2025-01-14T20:32:56.265" v="107" actId="47"/>
        <pc:sldMkLst>
          <pc:docMk/>
          <pc:sldMk cId="3500754845" sldId="331"/>
        </pc:sldMkLst>
      </pc:sldChg>
      <pc:sldChg chg="del">
        <pc:chgData name="Christoffer Østergaard Carstens" userId="5d542c86-40b2-4e4f-ab37-dc2fab4fc46a" providerId="ADAL" clId="{5A916C2F-2975-4B0C-8952-165A9532BC93}" dt="2025-01-14T20:32:57.210" v="110" actId="47"/>
        <pc:sldMkLst>
          <pc:docMk/>
          <pc:sldMk cId="1089181388" sldId="333"/>
        </pc:sldMkLst>
      </pc:sldChg>
      <pc:sldChg chg="del">
        <pc:chgData name="Christoffer Østergaard Carstens" userId="5d542c86-40b2-4e4f-ab37-dc2fab4fc46a" providerId="ADAL" clId="{5A916C2F-2975-4B0C-8952-165A9532BC93}" dt="2025-01-14T20:32:56.770" v="108" actId="47"/>
        <pc:sldMkLst>
          <pc:docMk/>
          <pc:sldMk cId="436418005" sldId="334"/>
        </pc:sldMkLst>
      </pc:sldChg>
      <pc:sldChg chg="del">
        <pc:chgData name="Christoffer Østergaard Carstens" userId="5d542c86-40b2-4e4f-ab37-dc2fab4fc46a" providerId="ADAL" clId="{5A916C2F-2975-4B0C-8952-165A9532BC93}" dt="2025-01-14T20:32:57.699" v="111" actId="47"/>
        <pc:sldMkLst>
          <pc:docMk/>
          <pc:sldMk cId="2928255875" sldId="335"/>
        </pc:sldMkLst>
      </pc:sldChg>
      <pc:sldChg chg="del">
        <pc:chgData name="Christoffer Østergaard Carstens" userId="5d542c86-40b2-4e4f-ab37-dc2fab4fc46a" providerId="ADAL" clId="{5A916C2F-2975-4B0C-8952-165A9532BC93}" dt="2025-01-14T20:32:55.589" v="105" actId="47"/>
        <pc:sldMkLst>
          <pc:docMk/>
          <pc:sldMk cId="4289034042" sldId="336"/>
        </pc:sldMkLst>
      </pc:sldChg>
      <pc:sldChg chg="del">
        <pc:chgData name="Christoffer Østergaard Carstens" userId="5d542c86-40b2-4e4f-ab37-dc2fab4fc46a" providerId="ADAL" clId="{5A916C2F-2975-4B0C-8952-165A9532BC93}" dt="2025-01-14T20:32:54.233" v="97" actId="47"/>
        <pc:sldMkLst>
          <pc:docMk/>
          <pc:sldMk cId="3071276735" sldId="337"/>
        </pc:sldMkLst>
      </pc:sldChg>
      <pc:sldChg chg="del">
        <pc:chgData name="Christoffer Østergaard Carstens" userId="5d542c86-40b2-4e4f-ab37-dc2fab4fc46a" providerId="ADAL" clId="{5A916C2F-2975-4B0C-8952-165A9532BC93}" dt="2025-01-14T20:32:57.037" v="109" actId="47"/>
        <pc:sldMkLst>
          <pc:docMk/>
          <pc:sldMk cId="2173532290" sldId="338"/>
        </pc:sldMkLst>
      </pc:sldChg>
    </pc:docChg>
  </pc:docChgLst>
  <pc:docChgLst>
    <pc:chgData name="Christoffer Østergaard Carstens" userId="5d542c86-40b2-4e4f-ab37-dc2fab4fc46a" providerId="ADAL" clId="{0D91BB70-A9AE-4D72-AA2C-C01696797AEA}"/>
    <pc:docChg chg="undo redo custSel addSld delSld modSld">
      <pc:chgData name="Christoffer Østergaard Carstens" userId="5d542c86-40b2-4e4f-ab37-dc2fab4fc46a" providerId="ADAL" clId="{0D91BB70-A9AE-4D72-AA2C-C01696797AEA}" dt="2023-11-21T12:03:17.264" v="848" actId="22"/>
      <pc:docMkLst>
        <pc:docMk/>
      </pc:docMkLst>
      <pc:sldChg chg="del">
        <pc:chgData name="Christoffer Østergaard Carstens" userId="5d542c86-40b2-4e4f-ab37-dc2fab4fc46a" providerId="ADAL" clId="{0D91BB70-A9AE-4D72-AA2C-C01696797AEA}" dt="2023-11-19T13:24:23.251" v="74" actId="47"/>
        <pc:sldMkLst>
          <pc:docMk/>
          <pc:sldMk cId="0" sldId="258"/>
        </pc:sldMkLst>
      </pc:sldChg>
      <pc:sldChg chg="del">
        <pc:chgData name="Christoffer Østergaard Carstens" userId="5d542c86-40b2-4e4f-ab37-dc2fab4fc46a" providerId="ADAL" clId="{0D91BB70-A9AE-4D72-AA2C-C01696797AEA}" dt="2023-11-19T13:23:55.689" v="0" actId="4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0D91BB70-A9AE-4D72-AA2C-C01696797AEA}" dt="2023-11-21T11:55:02.626" v="839" actId="20577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0D91BB70-A9AE-4D72-AA2C-C01696797AEA}" dt="2023-11-21T11:55:02.626" v="839" actId="20577"/>
          <ac:spMkLst>
            <pc:docMk/>
            <pc:sldMk cId="1927560726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0D91BB70-A9AE-4D72-AA2C-C01696797AEA}" dt="2023-11-19T13:24:20.579" v="64" actId="47"/>
        <pc:sldMkLst>
          <pc:docMk/>
          <pc:sldMk cId="977638423" sldId="309"/>
        </pc:sldMkLst>
      </pc:sldChg>
      <pc:sldChg chg="del">
        <pc:chgData name="Christoffer Østergaard Carstens" userId="5d542c86-40b2-4e4f-ab37-dc2fab4fc46a" providerId="ADAL" clId="{0D91BB70-A9AE-4D72-AA2C-C01696797AEA}" dt="2023-11-19T13:24:21.246" v="66" actId="47"/>
        <pc:sldMkLst>
          <pc:docMk/>
          <pc:sldMk cId="2045196358" sldId="310"/>
        </pc:sldMkLst>
      </pc:sldChg>
      <pc:sldChg chg="del">
        <pc:chgData name="Christoffer Østergaard Carstens" userId="5d542c86-40b2-4e4f-ab37-dc2fab4fc46a" providerId="ADAL" clId="{0D91BB70-A9AE-4D72-AA2C-C01696797AEA}" dt="2023-11-19T13:24:21.692" v="68" actId="47"/>
        <pc:sldMkLst>
          <pc:docMk/>
          <pc:sldMk cId="921904823" sldId="316"/>
        </pc:sldMkLst>
      </pc:sldChg>
      <pc:sldChg chg="del">
        <pc:chgData name="Christoffer Østergaard Carstens" userId="5d542c86-40b2-4e4f-ab37-dc2fab4fc46a" providerId="ADAL" clId="{0D91BB70-A9AE-4D72-AA2C-C01696797AEA}" dt="2023-11-19T13:24:21.937" v="69" actId="47"/>
        <pc:sldMkLst>
          <pc:docMk/>
          <pc:sldMk cId="1682727521" sldId="317"/>
        </pc:sldMkLst>
      </pc:sldChg>
      <pc:sldChg chg="del">
        <pc:chgData name="Christoffer Østergaard Carstens" userId="5d542c86-40b2-4e4f-ab37-dc2fab4fc46a" providerId="ADAL" clId="{0D91BB70-A9AE-4D72-AA2C-C01696797AEA}" dt="2023-11-19T13:24:21.447" v="67" actId="47"/>
        <pc:sldMkLst>
          <pc:docMk/>
          <pc:sldMk cId="1833262657" sldId="320"/>
        </pc:sldMkLst>
      </pc:sldChg>
      <pc:sldChg chg="del">
        <pc:chgData name="Christoffer Østergaard Carstens" userId="5d542c86-40b2-4e4f-ab37-dc2fab4fc46a" providerId="ADAL" clId="{0D91BB70-A9AE-4D72-AA2C-C01696797AEA}" dt="2023-11-19T13:24:20.936" v="65" actId="47"/>
        <pc:sldMkLst>
          <pc:docMk/>
          <pc:sldMk cId="3055764917" sldId="321"/>
        </pc:sldMkLst>
      </pc:sldChg>
      <pc:sldChg chg="del">
        <pc:chgData name="Christoffer Østergaard Carstens" userId="5d542c86-40b2-4e4f-ab37-dc2fab4fc46a" providerId="ADAL" clId="{0D91BB70-A9AE-4D72-AA2C-C01696797AEA}" dt="2023-11-19T13:24:22.138" v="70" actId="47"/>
        <pc:sldMkLst>
          <pc:docMk/>
          <pc:sldMk cId="4137569917" sldId="322"/>
        </pc:sldMkLst>
      </pc:sldChg>
      <pc:sldChg chg="del">
        <pc:chgData name="Christoffer Østergaard Carstens" userId="5d542c86-40b2-4e4f-ab37-dc2fab4fc46a" providerId="ADAL" clId="{0D91BB70-A9AE-4D72-AA2C-C01696797AEA}" dt="2023-11-19T13:24:22.379" v="71" actId="47"/>
        <pc:sldMkLst>
          <pc:docMk/>
          <pc:sldMk cId="3114958335" sldId="324"/>
        </pc:sldMkLst>
      </pc:sldChg>
      <pc:sldChg chg="del">
        <pc:chgData name="Christoffer Østergaard Carstens" userId="5d542c86-40b2-4e4f-ab37-dc2fab4fc46a" providerId="ADAL" clId="{0D91BB70-A9AE-4D72-AA2C-C01696797AEA}" dt="2023-11-19T13:24:22.783" v="72" actId="47"/>
        <pc:sldMkLst>
          <pc:docMk/>
          <pc:sldMk cId="3950333453" sldId="325"/>
        </pc:sldMkLst>
      </pc:sldChg>
      <pc:sldChg chg="del">
        <pc:chgData name="Christoffer Østergaard Carstens" userId="5d542c86-40b2-4e4f-ab37-dc2fab4fc46a" providerId="ADAL" clId="{0D91BB70-A9AE-4D72-AA2C-C01696797AEA}" dt="2023-11-19T13:24:23.063" v="73" actId="47"/>
        <pc:sldMkLst>
          <pc:docMk/>
          <pc:sldMk cId="3726065333" sldId="326"/>
        </pc:sldMkLst>
      </pc:sldChg>
      <pc:sldChg chg="del">
        <pc:chgData name="Christoffer Østergaard Carstens" userId="5d542c86-40b2-4e4f-ab37-dc2fab4fc46a" providerId="ADAL" clId="{0D91BB70-A9AE-4D72-AA2C-C01696797AEA}" dt="2023-11-19T13:24:24.516" v="76" actId="47"/>
        <pc:sldMkLst>
          <pc:docMk/>
          <pc:sldMk cId="2203989295" sldId="327"/>
        </pc:sldMkLst>
      </pc:sldChg>
      <pc:sldChg chg="del">
        <pc:chgData name="Christoffer Østergaard Carstens" userId="5d542c86-40b2-4e4f-ab37-dc2fab4fc46a" providerId="ADAL" clId="{0D91BB70-A9AE-4D72-AA2C-C01696797AEA}" dt="2023-11-19T13:24:23.705" v="75" actId="47"/>
        <pc:sldMkLst>
          <pc:docMk/>
          <pc:sldMk cId="3196812762" sldId="328"/>
        </pc:sldMkLst>
      </pc:sldChg>
      <pc:sldChg chg="modSp new mod">
        <pc:chgData name="Christoffer Østergaard Carstens" userId="5d542c86-40b2-4e4f-ab37-dc2fab4fc46a" providerId="ADAL" clId="{0D91BB70-A9AE-4D72-AA2C-C01696797AEA}" dt="2023-11-19T13:24:06.449" v="62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0D91BB70-A9AE-4D72-AA2C-C01696797AEA}" dt="2023-11-19T13:24:02.037" v="30" actId="20577"/>
          <ac:spMkLst>
            <pc:docMk/>
            <pc:sldMk cId="4082002393" sldId="329"/>
            <ac:spMk id="2" creationId="{0A6423A2-7E3D-D49A-3D2E-E38D0E8C84E4}"/>
          </ac:spMkLst>
        </pc:spChg>
        <pc:spChg chg="mod">
          <ac:chgData name="Christoffer Østergaard Carstens" userId="5d542c86-40b2-4e4f-ab37-dc2fab4fc46a" providerId="ADAL" clId="{0D91BB70-A9AE-4D72-AA2C-C01696797AEA}" dt="2023-11-19T13:24:06.449" v="62" actId="20577"/>
          <ac:spMkLst>
            <pc:docMk/>
            <pc:sldMk cId="4082002393" sldId="329"/>
            <ac:spMk id="3" creationId="{441872AF-AA20-AC6D-9141-EE305622CAA0}"/>
          </ac:spMkLst>
        </pc:spChg>
      </pc:sldChg>
      <pc:sldChg chg="addSp modSp new mod">
        <pc:chgData name="Christoffer Østergaard Carstens" userId="5d542c86-40b2-4e4f-ab37-dc2fab4fc46a" providerId="ADAL" clId="{0D91BB70-A9AE-4D72-AA2C-C01696797AEA}" dt="2023-11-19T13:25:32.301" v="221" actId="20577"/>
        <pc:sldMkLst>
          <pc:docMk/>
          <pc:sldMk cId="2043129" sldId="330"/>
        </pc:sldMkLst>
        <pc:spChg chg="mod">
          <ac:chgData name="Christoffer Østergaard Carstens" userId="5d542c86-40b2-4e4f-ab37-dc2fab4fc46a" providerId="ADAL" clId="{0D91BB70-A9AE-4D72-AA2C-C01696797AEA}" dt="2023-11-19T13:25:32.301" v="221" actId="20577"/>
          <ac:spMkLst>
            <pc:docMk/>
            <pc:sldMk cId="2043129" sldId="330"/>
            <ac:spMk id="2" creationId="{C0226EF9-8218-116F-5BBF-942DCF999CD7}"/>
          </ac:spMkLst>
        </pc:spChg>
        <pc:picChg chg="add mod">
          <ac:chgData name="Christoffer Østergaard Carstens" userId="5d542c86-40b2-4e4f-ab37-dc2fab4fc46a" providerId="ADAL" clId="{0D91BB70-A9AE-4D72-AA2C-C01696797AEA}" dt="2023-11-19T13:25:20.998" v="153" actId="1076"/>
          <ac:picMkLst>
            <pc:docMk/>
            <pc:sldMk cId="2043129" sldId="330"/>
            <ac:picMk id="1026" creationId="{6D012693-8C39-1DC4-5052-C0EBDF330DBC}"/>
          </ac:picMkLst>
        </pc:picChg>
      </pc:sldChg>
      <pc:sldChg chg="modSp new mod">
        <pc:chgData name="Christoffer Østergaard Carstens" userId="5d542c86-40b2-4e4f-ab37-dc2fab4fc46a" providerId="ADAL" clId="{0D91BB70-A9AE-4D72-AA2C-C01696797AEA}" dt="2023-11-19T13:24:59.740" v="149" actId="20577"/>
        <pc:sldMkLst>
          <pc:docMk/>
          <pc:sldMk cId="3500754845" sldId="331"/>
        </pc:sldMkLst>
        <pc:spChg chg="mod">
          <ac:chgData name="Christoffer Østergaard Carstens" userId="5d542c86-40b2-4e4f-ab37-dc2fab4fc46a" providerId="ADAL" clId="{0D91BB70-A9AE-4D72-AA2C-C01696797AEA}" dt="2023-11-19T13:24:49.253" v="144" actId="20577"/>
          <ac:spMkLst>
            <pc:docMk/>
            <pc:sldMk cId="3500754845" sldId="331"/>
            <ac:spMk id="2" creationId="{499C1069-3E58-036A-5FFA-DC9A3A8E65B1}"/>
          </ac:spMkLst>
        </pc:spChg>
        <pc:spChg chg="mod">
          <ac:chgData name="Christoffer Østergaard Carstens" userId="5d542c86-40b2-4e4f-ab37-dc2fab4fc46a" providerId="ADAL" clId="{0D91BB70-A9AE-4D72-AA2C-C01696797AEA}" dt="2023-11-19T13:24:59.740" v="149" actId="20577"/>
          <ac:spMkLst>
            <pc:docMk/>
            <pc:sldMk cId="3500754845" sldId="331"/>
            <ac:spMk id="3" creationId="{78D236BD-42F7-FA35-9943-46FB0C6177EA}"/>
          </ac:spMkLst>
        </pc:spChg>
      </pc:sldChg>
      <pc:sldChg chg="addSp new mod modNotesTx">
        <pc:chgData name="Christoffer Østergaard Carstens" userId="5d542c86-40b2-4e4f-ab37-dc2fab4fc46a" providerId="ADAL" clId="{0D91BB70-A9AE-4D72-AA2C-C01696797AEA}" dt="2023-11-19T13:26:34.722" v="226"/>
        <pc:sldMkLst>
          <pc:docMk/>
          <pc:sldMk cId="3331370259" sldId="332"/>
        </pc:sldMkLst>
        <pc:picChg chg="add">
          <ac:chgData name="Christoffer Østergaard Carstens" userId="5d542c86-40b2-4e4f-ab37-dc2fab4fc46a" providerId="ADAL" clId="{0D91BB70-A9AE-4D72-AA2C-C01696797AEA}" dt="2023-11-19T13:26:21.178" v="223" actId="22"/>
          <ac:picMkLst>
            <pc:docMk/>
            <pc:sldMk cId="3331370259" sldId="332"/>
            <ac:picMk id="5" creationId="{6FB31EE9-2BCF-5961-416A-10D912FC68BE}"/>
          </ac:picMkLst>
        </pc:picChg>
      </pc:sldChg>
      <pc:sldChg chg="modSp new mod modNotesTx">
        <pc:chgData name="Christoffer Østergaard Carstens" userId="5d542c86-40b2-4e4f-ab37-dc2fab4fc46a" providerId="ADAL" clId="{0D91BB70-A9AE-4D72-AA2C-C01696797AEA}" dt="2023-11-19T13:30:45.937" v="699" actId="20577"/>
        <pc:sldMkLst>
          <pc:docMk/>
          <pc:sldMk cId="1089181388" sldId="333"/>
        </pc:sldMkLst>
        <pc:spChg chg="mod">
          <ac:chgData name="Christoffer Østergaard Carstens" userId="5d542c86-40b2-4e4f-ab37-dc2fab4fc46a" providerId="ADAL" clId="{0D91BB70-A9AE-4D72-AA2C-C01696797AEA}" dt="2023-11-19T13:30:45.937" v="699" actId="20577"/>
          <ac:spMkLst>
            <pc:docMk/>
            <pc:sldMk cId="1089181388" sldId="333"/>
            <ac:spMk id="2" creationId="{16A1FD1F-116E-01C3-E61A-4E4AE49FA9E2}"/>
          </ac:spMkLst>
        </pc:spChg>
        <pc:spChg chg="mod">
          <ac:chgData name="Christoffer Østergaard Carstens" userId="5d542c86-40b2-4e4f-ab37-dc2fab4fc46a" providerId="ADAL" clId="{0D91BB70-A9AE-4D72-AA2C-C01696797AEA}" dt="2023-11-19T13:30:35.682" v="648" actId="5793"/>
          <ac:spMkLst>
            <pc:docMk/>
            <pc:sldMk cId="1089181388" sldId="333"/>
            <ac:spMk id="3" creationId="{6525DC64-2031-3BC3-2BBC-1DD397145AC2}"/>
          </ac:spMkLst>
        </pc:spChg>
      </pc:sldChg>
      <pc:sldChg chg="addSp delSp modSp new">
        <pc:chgData name="Christoffer Østergaard Carstens" userId="5d542c86-40b2-4e4f-ab37-dc2fab4fc46a" providerId="ADAL" clId="{0D91BB70-A9AE-4D72-AA2C-C01696797AEA}" dt="2023-11-21T11:54:08.852" v="705" actId="14100"/>
        <pc:sldMkLst>
          <pc:docMk/>
          <pc:sldMk cId="436418005" sldId="334"/>
        </pc:sldMkLst>
        <pc:picChg chg="add del">
          <ac:chgData name="Christoffer Østergaard Carstens" userId="5d542c86-40b2-4e4f-ab37-dc2fab4fc46a" providerId="ADAL" clId="{0D91BB70-A9AE-4D72-AA2C-C01696797AEA}" dt="2023-11-21T11:54:03.209" v="702" actId="478"/>
          <ac:picMkLst>
            <pc:docMk/>
            <pc:sldMk cId="436418005" sldId="334"/>
            <ac:picMk id="1026" creationId="{A45B91E4-5DD2-64FB-9A7D-C88E847EEB6F}"/>
          </ac:picMkLst>
        </pc:picChg>
        <pc:picChg chg="add mod">
          <ac:chgData name="Christoffer Østergaard Carstens" userId="5d542c86-40b2-4e4f-ab37-dc2fab4fc46a" providerId="ADAL" clId="{0D91BB70-A9AE-4D72-AA2C-C01696797AEA}" dt="2023-11-21T11:54:08.852" v="705" actId="14100"/>
          <ac:picMkLst>
            <pc:docMk/>
            <pc:sldMk cId="436418005" sldId="334"/>
            <ac:picMk id="1028" creationId="{46F1E6BE-1DF0-979B-D5F1-4856A5274911}"/>
          </ac:picMkLst>
        </pc:picChg>
      </pc:sldChg>
      <pc:sldChg chg="addSp modSp new mod">
        <pc:chgData name="Christoffer Østergaard Carstens" userId="5d542c86-40b2-4e4f-ab37-dc2fab4fc46a" providerId="ADAL" clId="{0D91BB70-A9AE-4D72-AA2C-C01696797AEA}" dt="2023-11-21T11:56:10.594" v="844" actId="1076"/>
        <pc:sldMkLst>
          <pc:docMk/>
          <pc:sldMk cId="2928255875" sldId="335"/>
        </pc:sldMkLst>
        <pc:picChg chg="add mod">
          <ac:chgData name="Christoffer Østergaard Carstens" userId="5d542c86-40b2-4e4f-ab37-dc2fab4fc46a" providerId="ADAL" clId="{0D91BB70-A9AE-4D72-AA2C-C01696797AEA}" dt="2023-11-21T11:56:10.594" v="844" actId="1076"/>
          <ac:picMkLst>
            <pc:docMk/>
            <pc:sldMk cId="2928255875" sldId="335"/>
            <ac:picMk id="5" creationId="{72C7865B-E94B-1A5A-A109-797EBF9512A5}"/>
          </ac:picMkLst>
        </pc:picChg>
      </pc:sldChg>
      <pc:sldChg chg="addSp delSp new mod">
        <pc:chgData name="Christoffer Østergaard Carstens" userId="5d542c86-40b2-4e4f-ab37-dc2fab4fc46a" providerId="ADAL" clId="{0D91BB70-A9AE-4D72-AA2C-C01696797AEA}" dt="2023-11-21T12:03:17.264" v="848" actId="22"/>
        <pc:sldMkLst>
          <pc:docMk/>
          <pc:sldMk cId="4289034042" sldId="336"/>
        </pc:sldMkLst>
        <pc:picChg chg="add del">
          <ac:chgData name="Christoffer Østergaard Carstens" userId="5d542c86-40b2-4e4f-ab37-dc2fab4fc46a" providerId="ADAL" clId="{0D91BB70-A9AE-4D72-AA2C-C01696797AEA}" dt="2023-11-21T12:03:17.264" v="848" actId="22"/>
          <ac:picMkLst>
            <pc:docMk/>
            <pc:sldMk cId="4289034042" sldId="336"/>
            <ac:picMk id="5" creationId="{D320CFAD-2FC3-E2CA-D159-980AFFB06BBA}"/>
          </ac:picMkLst>
        </pc:picChg>
      </pc:sldChg>
      <pc:sldMasterChg chg="delSldLayout">
        <pc:chgData name="Christoffer Østergaard Carstens" userId="5d542c86-40b2-4e4f-ab37-dc2fab4fc46a" providerId="ADAL" clId="{0D91BB70-A9AE-4D72-AA2C-C01696797AEA}" dt="2023-11-19T13:24:23.251" v="74" actId="47"/>
        <pc:sldMasterMkLst>
          <pc:docMk/>
          <pc:sldMasterMk cId="1579545888" sldId="2147483671"/>
        </pc:sldMasterMkLst>
        <pc:sldLayoutChg chg="del">
          <pc:chgData name="Christoffer Østergaard Carstens" userId="5d542c86-40b2-4e4f-ab37-dc2fab4fc46a" providerId="ADAL" clId="{0D91BB70-A9AE-4D72-AA2C-C01696797AEA}" dt="2023-11-19T13:24:23.251" v="74" actId="47"/>
          <pc:sldLayoutMkLst>
            <pc:docMk/>
            <pc:sldMasterMk cId="1579545888" sldId="2147483671"/>
            <pc:sldLayoutMk cId="57095260" sldId="2147483683"/>
          </pc:sldLayoutMkLst>
        </pc:sldLayoutChg>
      </pc:sldMasterChg>
    </pc:docChg>
  </pc:docChgLst>
  <pc:docChgLst>
    <pc:chgData name="Christoffer Østergaard Carstens" userId="5d542c86-40b2-4e4f-ab37-dc2fab4fc46a" providerId="ADAL" clId="{D85F9C1A-BEA5-42B2-8CE4-AB4A69E8E809}"/>
    <pc:docChg chg="undo redo custSel addSld delSld modSld">
      <pc:chgData name="Christoffer Østergaard Carstens" userId="5d542c86-40b2-4e4f-ab37-dc2fab4fc46a" providerId="ADAL" clId="{D85F9C1A-BEA5-42B2-8CE4-AB4A69E8E809}" dt="2025-02-03T08:41:21.295" v="2462" actId="26606"/>
      <pc:docMkLst>
        <pc:docMk/>
      </pc:docMkLst>
      <pc:sldChg chg="modSp mod">
        <pc:chgData name="Christoffer Østergaard Carstens" userId="5d542c86-40b2-4e4f-ab37-dc2fab4fc46a" providerId="ADAL" clId="{D85F9C1A-BEA5-42B2-8CE4-AB4A69E8E809}" dt="2025-01-29T10:18:35.769" v="38" actId="20577"/>
        <pc:sldMkLst>
          <pc:docMk/>
          <pc:sldMk cId="4082002393" sldId="329"/>
        </pc:sldMkLst>
        <pc:spChg chg="mod">
          <ac:chgData name="Christoffer Østergaard Carstens" userId="5d542c86-40b2-4e4f-ab37-dc2fab4fc46a" providerId="ADAL" clId="{D85F9C1A-BEA5-42B2-8CE4-AB4A69E8E809}" dt="2025-01-29T10:18:35.769" v="38" actId="20577"/>
          <ac:spMkLst>
            <pc:docMk/>
            <pc:sldMk cId="4082002393" sldId="329"/>
            <ac:spMk id="2" creationId="{0A6423A2-7E3D-D49A-3D2E-E38D0E8C84E4}"/>
          </ac:spMkLst>
        </pc:spChg>
      </pc:sldChg>
      <pc:sldChg chg="del">
        <pc:chgData name="Christoffer Østergaard Carstens" userId="5d542c86-40b2-4e4f-ab37-dc2fab4fc46a" providerId="ADAL" clId="{D85F9C1A-BEA5-42B2-8CE4-AB4A69E8E809}" dt="2025-01-29T10:18:37.716" v="39" actId="47"/>
        <pc:sldMkLst>
          <pc:docMk/>
          <pc:sldMk cId="353616572" sldId="330"/>
        </pc:sldMkLst>
      </pc:sldChg>
      <pc:sldChg chg="addSp delSp modSp new mod modNotesTx">
        <pc:chgData name="Christoffer Østergaard Carstens" userId="5d542c86-40b2-4e4f-ab37-dc2fab4fc46a" providerId="ADAL" clId="{D85F9C1A-BEA5-42B2-8CE4-AB4A69E8E809}" dt="2025-01-29T10:21:30.100" v="263"/>
        <pc:sldMkLst>
          <pc:docMk/>
          <pc:sldMk cId="1126977650" sldId="330"/>
        </pc:sldMkLst>
        <pc:spChg chg="mod">
          <ac:chgData name="Christoffer Østergaard Carstens" userId="5d542c86-40b2-4e4f-ab37-dc2fab4fc46a" providerId="ADAL" clId="{D85F9C1A-BEA5-42B2-8CE4-AB4A69E8E809}" dt="2025-01-29T10:19:06.594" v="64" actId="20577"/>
          <ac:spMkLst>
            <pc:docMk/>
            <pc:sldMk cId="1126977650" sldId="330"/>
            <ac:spMk id="2" creationId="{FC33DB3D-8755-CA1A-D111-2BCCAF61B2DD}"/>
          </ac:spMkLst>
        </pc:spChg>
        <pc:spChg chg="mod">
          <ac:chgData name="Christoffer Østergaard Carstens" userId="5d542c86-40b2-4e4f-ab37-dc2fab4fc46a" providerId="ADAL" clId="{D85F9C1A-BEA5-42B2-8CE4-AB4A69E8E809}" dt="2025-01-29T10:21:10.918" v="253" actId="27636"/>
          <ac:spMkLst>
            <pc:docMk/>
            <pc:sldMk cId="1126977650" sldId="330"/>
            <ac:spMk id="3" creationId="{6C35FE3E-9750-4C9D-A734-36FFDB1E0DDE}"/>
          </ac:spMkLst>
        </pc:spChg>
        <pc:graphicFrameChg chg="add del mod">
          <ac:chgData name="Christoffer Østergaard Carstens" userId="5d542c86-40b2-4e4f-ab37-dc2fab4fc46a" providerId="ADAL" clId="{D85F9C1A-BEA5-42B2-8CE4-AB4A69E8E809}" dt="2025-01-29T10:20:12.475" v="222" actId="478"/>
          <ac:graphicFrameMkLst>
            <pc:docMk/>
            <pc:sldMk cId="1126977650" sldId="330"/>
            <ac:graphicFrameMk id="4" creationId="{49330768-62CC-B970-C178-CB49602B2AFA}"/>
          </ac:graphicFrameMkLst>
        </pc:graphicFrameChg>
      </pc:sldChg>
      <pc:sldChg chg="del">
        <pc:chgData name="Christoffer Østergaard Carstens" userId="5d542c86-40b2-4e4f-ab37-dc2fab4fc46a" providerId="ADAL" clId="{D85F9C1A-BEA5-42B2-8CE4-AB4A69E8E809}" dt="2025-01-29T10:18:38.956" v="46" actId="47"/>
        <pc:sldMkLst>
          <pc:docMk/>
          <pc:sldMk cId="1102672860" sldId="331"/>
        </pc:sldMkLst>
      </pc:sldChg>
      <pc:sldChg chg="modSp new mod modNotesTx">
        <pc:chgData name="Christoffer Østergaard Carstens" userId="5d542c86-40b2-4e4f-ab37-dc2fab4fc46a" providerId="ADAL" clId="{D85F9C1A-BEA5-42B2-8CE4-AB4A69E8E809}" dt="2025-01-29T10:22:28.049" v="300"/>
        <pc:sldMkLst>
          <pc:docMk/>
          <pc:sldMk cId="1838369247" sldId="331"/>
        </pc:sldMkLst>
        <pc:spChg chg="mod">
          <ac:chgData name="Christoffer Østergaard Carstens" userId="5d542c86-40b2-4e4f-ab37-dc2fab4fc46a" providerId="ADAL" clId="{D85F9C1A-BEA5-42B2-8CE4-AB4A69E8E809}" dt="2025-01-29T10:21:42.253" v="273" actId="20577"/>
          <ac:spMkLst>
            <pc:docMk/>
            <pc:sldMk cId="1838369247" sldId="331"/>
            <ac:spMk id="2" creationId="{1F918952-883F-4070-7CCC-8CD1F61E5BEB}"/>
          </ac:spMkLst>
        </pc:spChg>
        <pc:spChg chg="mod">
          <ac:chgData name="Christoffer Østergaard Carstens" userId="5d542c86-40b2-4e4f-ab37-dc2fab4fc46a" providerId="ADAL" clId="{D85F9C1A-BEA5-42B2-8CE4-AB4A69E8E809}" dt="2025-01-29T10:22:17.308" v="290" actId="15"/>
          <ac:spMkLst>
            <pc:docMk/>
            <pc:sldMk cId="1838369247" sldId="331"/>
            <ac:spMk id="3" creationId="{5834D982-6A15-F828-C650-A3584CFB5178}"/>
          </ac:spMkLst>
        </pc:spChg>
      </pc:sldChg>
      <pc:sldChg chg="modSp new mod">
        <pc:chgData name="Christoffer Østergaard Carstens" userId="5d542c86-40b2-4e4f-ab37-dc2fab4fc46a" providerId="ADAL" clId="{D85F9C1A-BEA5-42B2-8CE4-AB4A69E8E809}" dt="2025-01-29T10:25:22.739" v="935" actId="20577"/>
        <pc:sldMkLst>
          <pc:docMk/>
          <pc:sldMk cId="405814969" sldId="332"/>
        </pc:sldMkLst>
        <pc:spChg chg="mod">
          <ac:chgData name="Christoffer Østergaard Carstens" userId="5d542c86-40b2-4e4f-ab37-dc2fab4fc46a" providerId="ADAL" clId="{D85F9C1A-BEA5-42B2-8CE4-AB4A69E8E809}" dt="2025-01-29T10:22:49.331" v="326" actId="20577"/>
          <ac:spMkLst>
            <pc:docMk/>
            <pc:sldMk cId="405814969" sldId="332"/>
            <ac:spMk id="2" creationId="{0B8C66D5-D6B1-25E8-21A8-0BAF4104F3AA}"/>
          </ac:spMkLst>
        </pc:spChg>
        <pc:spChg chg="mod">
          <ac:chgData name="Christoffer Østergaard Carstens" userId="5d542c86-40b2-4e4f-ab37-dc2fab4fc46a" providerId="ADAL" clId="{D85F9C1A-BEA5-42B2-8CE4-AB4A69E8E809}" dt="2025-01-29T10:25:22.739" v="935" actId="20577"/>
          <ac:spMkLst>
            <pc:docMk/>
            <pc:sldMk cId="405814969" sldId="332"/>
            <ac:spMk id="3" creationId="{EEDDB422-3D6E-7BDD-CA6C-76B404FF8531}"/>
          </ac:spMkLst>
        </pc:spChg>
      </pc:sldChg>
      <pc:sldChg chg="del">
        <pc:chgData name="Christoffer Østergaard Carstens" userId="5d542c86-40b2-4e4f-ab37-dc2fab4fc46a" providerId="ADAL" clId="{D85F9C1A-BEA5-42B2-8CE4-AB4A69E8E809}" dt="2025-01-29T10:18:37.905" v="40" actId="47"/>
        <pc:sldMkLst>
          <pc:docMk/>
          <pc:sldMk cId="858271268" sldId="332"/>
        </pc:sldMkLst>
      </pc:sldChg>
      <pc:sldChg chg="del">
        <pc:chgData name="Christoffer Østergaard Carstens" userId="5d542c86-40b2-4e4f-ab37-dc2fab4fc46a" providerId="ADAL" clId="{D85F9C1A-BEA5-42B2-8CE4-AB4A69E8E809}" dt="2025-01-29T10:18:38.046" v="41" actId="47"/>
        <pc:sldMkLst>
          <pc:docMk/>
          <pc:sldMk cId="211952264" sldId="333"/>
        </pc:sldMkLst>
      </pc:sldChg>
      <pc:sldChg chg="modSp new mod">
        <pc:chgData name="Christoffer Østergaard Carstens" userId="5d542c86-40b2-4e4f-ab37-dc2fab4fc46a" providerId="ADAL" clId="{D85F9C1A-BEA5-42B2-8CE4-AB4A69E8E809}" dt="2025-01-29T10:35:37.986" v="1551" actId="20577"/>
        <pc:sldMkLst>
          <pc:docMk/>
          <pc:sldMk cId="2293213835" sldId="333"/>
        </pc:sldMkLst>
        <pc:spChg chg="mod">
          <ac:chgData name="Christoffer Østergaard Carstens" userId="5d542c86-40b2-4e4f-ab37-dc2fab4fc46a" providerId="ADAL" clId="{D85F9C1A-BEA5-42B2-8CE4-AB4A69E8E809}" dt="2025-01-29T10:31:25.431" v="1190" actId="20577"/>
          <ac:spMkLst>
            <pc:docMk/>
            <pc:sldMk cId="2293213835" sldId="333"/>
            <ac:spMk id="2" creationId="{DD21025E-4802-BDB5-59A4-DC43DE325328}"/>
          </ac:spMkLst>
        </pc:spChg>
        <pc:spChg chg="mod">
          <ac:chgData name="Christoffer Østergaard Carstens" userId="5d542c86-40b2-4e4f-ab37-dc2fab4fc46a" providerId="ADAL" clId="{D85F9C1A-BEA5-42B2-8CE4-AB4A69E8E809}" dt="2025-01-29T10:35:37.986" v="1551" actId="20577"/>
          <ac:spMkLst>
            <pc:docMk/>
            <pc:sldMk cId="2293213835" sldId="333"/>
            <ac:spMk id="3" creationId="{1563F493-3180-D996-39BD-146008C6C1A4}"/>
          </ac:spMkLst>
        </pc:spChg>
      </pc:sldChg>
      <pc:sldChg chg="del">
        <pc:chgData name="Christoffer Østergaard Carstens" userId="5d542c86-40b2-4e4f-ab37-dc2fab4fc46a" providerId="ADAL" clId="{D85F9C1A-BEA5-42B2-8CE4-AB4A69E8E809}" dt="2025-01-29T10:18:38.611" v="45" actId="47"/>
        <pc:sldMkLst>
          <pc:docMk/>
          <pc:sldMk cId="2087167985" sldId="334"/>
        </pc:sldMkLst>
      </pc:sldChg>
      <pc:sldChg chg="modSp add mod">
        <pc:chgData name="Christoffer Østergaard Carstens" userId="5d542c86-40b2-4e4f-ab37-dc2fab4fc46a" providerId="ADAL" clId="{D85F9C1A-BEA5-42B2-8CE4-AB4A69E8E809}" dt="2025-01-29T10:37:39.817" v="2156" actId="20577"/>
        <pc:sldMkLst>
          <pc:docMk/>
          <pc:sldMk cId="2649928227" sldId="334"/>
        </pc:sldMkLst>
        <pc:spChg chg="mod">
          <ac:chgData name="Christoffer Østergaard Carstens" userId="5d542c86-40b2-4e4f-ab37-dc2fab4fc46a" providerId="ADAL" clId="{D85F9C1A-BEA5-42B2-8CE4-AB4A69E8E809}" dt="2025-01-29T10:37:39.817" v="2156" actId="20577"/>
          <ac:spMkLst>
            <pc:docMk/>
            <pc:sldMk cId="2649928227" sldId="334"/>
            <ac:spMk id="3" creationId="{1563F493-3180-D996-39BD-146008C6C1A4}"/>
          </ac:spMkLst>
        </pc:spChg>
      </pc:sldChg>
      <pc:sldChg chg="addSp modSp new mod setBg">
        <pc:chgData name="Christoffer Østergaard Carstens" userId="5d542c86-40b2-4e4f-ab37-dc2fab4fc46a" providerId="ADAL" clId="{D85F9C1A-BEA5-42B2-8CE4-AB4A69E8E809}" dt="2025-01-29T11:12:33.415" v="2444" actId="20577"/>
        <pc:sldMkLst>
          <pc:docMk/>
          <pc:sldMk cId="682719025" sldId="335"/>
        </pc:sldMkLst>
        <pc:spChg chg="mod">
          <ac:chgData name="Christoffer Østergaard Carstens" userId="5d542c86-40b2-4e4f-ab37-dc2fab4fc46a" providerId="ADAL" clId="{D85F9C1A-BEA5-42B2-8CE4-AB4A69E8E809}" dt="2025-01-29T11:10:26.321" v="2186" actId="26606"/>
          <ac:spMkLst>
            <pc:docMk/>
            <pc:sldMk cId="682719025" sldId="335"/>
            <ac:spMk id="2" creationId="{1FEF1405-CAD1-00F6-78CE-7B047413E962}"/>
          </ac:spMkLst>
        </pc:spChg>
        <pc:spChg chg="mod">
          <ac:chgData name="Christoffer Østergaard Carstens" userId="5d542c86-40b2-4e4f-ab37-dc2fab4fc46a" providerId="ADAL" clId="{D85F9C1A-BEA5-42B2-8CE4-AB4A69E8E809}" dt="2025-01-29T11:12:33.415" v="2444" actId="20577"/>
          <ac:spMkLst>
            <pc:docMk/>
            <pc:sldMk cId="682719025" sldId="335"/>
            <ac:spMk id="3" creationId="{0F77184C-E850-3F28-7729-3585DFE085B8}"/>
          </ac:spMkLst>
        </pc:spChg>
        <pc:spChg chg="add">
          <ac:chgData name="Christoffer Østergaard Carstens" userId="5d542c86-40b2-4e4f-ab37-dc2fab4fc46a" providerId="ADAL" clId="{D85F9C1A-BEA5-42B2-8CE4-AB4A69E8E809}" dt="2025-01-29T11:10:18.895" v="2182"/>
          <ac:spMkLst>
            <pc:docMk/>
            <pc:sldMk cId="682719025" sldId="335"/>
            <ac:spMk id="4" creationId="{F2ACF0D8-8FCE-EFB6-812B-6825AA33D589}"/>
          </ac:spMkLst>
        </pc:spChg>
        <pc:spChg chg="add">
          <ac:chgData name="Christoffer Østergaard Carstens" userId="5d542c86-40b2-4e4f-ab37-dc2fab4fc46a" providerId="ADAL" clId="{D85F9C1A-BEA5-42B2-8CE4-AB4A69E8E809}" dt="2025-01-29T11:10:22.091" v="2183"/>
          <ac:spMkLst>
            <pc:docMk/>
            <pc:sldMk cId="682719025" sldId="335"/>
            <ac:spMk id="5" creationId="{6E736F98-DF5F-1706-F312-E5735919CB22}"/>
          </ac:spMkLst>
        </pc:spChg>
        <pc:spChg chg="add">
          <ac:chgData name="Christoffer Østergaard Carstens" userId="5d542c86-40b2-4e4f-ab37-dc2fab4fc46a" providerId="ADAL" clId="{D85F9C1A-BEA5-42B2-8CE4-AB4A69E8E809}" dt="2025-01-29T11:10:26.321" v="2186" actId="26606"/>
          <ac:spMkLst>
            <pc:docMk/>
            <pc:sldMk cId="682719025" sldId="335"/>
            <ac:spMk id="11" creationId="{45D37F4E-DDB4-456B-97E0-9937730A039F}"/>
          </ac:spMkLst>
        </pc:spChg>
        <pc:spChg chg="add">
          <ac:chgData name="Christoffer Østergaard Carstens" userId="5d542c86-40b2-4e4f-ab37-dc2fab4fc46a" providerId="ADAL" clId="{D85F9C1A-BEA5-42B2-8CE4-AB4A69E8E809}" dt="2025-01-29T11:10:26.321" v="2186" actId="26606"/>
          <ac:spMkLst>
            <pc:docMk/>
            <pc:sldMk cId="682719025" sldId="335"/>
            <ac:spMk id="13" creationId="{B2DD41CD-8F47-4F56-AD12-4E2FF7696987}"/>
          </ac:spMkLst>
        </pc:spChg>
        <pc:picChg chg="add mod">
          <ac:chgData name="Christoffer Østergaard Carstens" userId="5d542c86-40b2-4e4f-ab37-dc2fab4fc46a" providerId="ADAL" clId="{D85F9C1A-BEA5-42B2-8CE4-AB4A69E8E809}" dt="2025-01-29T11:10:36.042" v="2190" actId="1076"/>
          <ac:picMkLst>
            <pc:docMk/>
            <pc:sldMk cId="682719025" sldId="335"/>
            <ac:picMk id="6" creationId="{73CE12E0-F328-6EA1-5251-CFBEED9FB1C9}"/>
          </ac:picMkLst>
        </pc:picChg>
      </pc:sldChg>
      <pc:sldChg chg="del">
        <pc:chgData name="Christoffer Østergaard Carstens" userId="5d542c86-40b2-4e4f-ab37-dc2fab4fc46a" providerId="ADAL" clId="{D85F9C1A-BEA5-42B2-8CE4-AB4A69E8E809}" dt="2025-01-29T10:18:38.187" v="42" actId="47"/>
        <pc:sldMkLst>
          <pc:docMk/>
          <pc:sldMk cId="2400606533" sldId="335"/>
        </pc:sldMkLst>
      </pc:sldChg>
      <pc:sldChg chg="addSp delSp modSp new mod setBg">
        <pc:chgData name="Christoffer Østergaard Carstens" userId="5d542c86-40b2-4e4f-ab37-dc2fab4fc46a" providerId="ADAL" clId="{D85F9C1A-BEA5-42B2-8CE4-AB4A69E8E809}" dt="2025-02-03T08:41:21.295" v="2462" actId="26606"/>
        <pc:sldMkLst>
          <pc:docMk/>
          <pc:sldMk cId="495177904" sldId="336"/>
        </pc:sldMkLst>
        <pc:spChg chg="mod">
          <ac:chgData name="Christoffer Østergaard Carstens" userId="5d542c86-40b2-4e4f-ab37-dc2fab4fc46a" providerId="ADAL" clId="{D85F9C1A-BEA5-42B2-8CE4-AB4A69E8E809}" dt="2025-02-03T08:41:21.295" v="2462" actId="26606"/>
          <ac:spMkLst>
            <pc:docMk/>
            <pc:sldMk cId="495177904" sldId="336"/>
            <ac:spMk id="2" creationId="{B2A14CE4-982E-7CC8-E0D2-2B2752B4D85C}"/>
          </ac:spMkLst>
        </pc:spChg>
        <pc:spChg chg="del">
          <ac:chgData name="Christoffer Østergaard Carstens" userId="5d542c86-40b2-4e4f-ab37-dc2fab4fc46a" providerId="ADAL" clId="{D85F9C1A-BEA5-42B2-8CE4-AB4A69E8E809}" dt="2025-02-03T08:41:21.295" v="2462" actId="26606"/>
          <ac:spMkLst>
            <pc:docMk/>
            <pc:sldMk cId="495177904" sldId="336"/>
            <ac:spMk id="3" creationId="{6041A681-E5D2-F25B-58D6-42A64CC28A86}"/>
          </ac:spMkLst>
        </pc:spChg>
        <pc:spChg chg="add">
          <ac:chgData name="Christoffer Østergaard Carstens" userId="5d542c86-40b2-4e4f-ab37-dc2fab4fc46a" providerId="ADAL" clId="{D85F9C1A-BEA5-42B2-8CE4-AB4A69E8E809}" dt="2025-02-03T08:41:21.295" v="2462" actId="26606"/>
          <ac:spMkLst>
            <pc:docMk/>
            <pc:sldMk cId="495177904" sldId="336"/>
            <ac:spMk id="1031" creationId="{16C5FA50-8D52-4617-AF91-5C7B1C8352F1}"/>
          </ac:spMkLst>
        </pc:spChg>
        <pc:spChg chg="add">
          <ac:chgData name="Christoffer Østergaard Carstens" userId="5d542c86-40b2-4e4f-ab37-dc2fab4fc46a" providerId="ADAL" clId="{D85F9C1A-BEA5-42B2-8CE4-AB4A69E8E809}" dt="2025-02-03T08:41:21.295" v="2462" actId="26606"/>
          <ac:spMkLst>
            <pc:docMk/>
            <pc:sldMk cId="495177904" sldId="336"/>
            <ac:spMk id="1033" creationId="{E223798C-12AD-4B0C-A50C-D676347D67CF}"/>
          </ac:spMkLst>
        </pc:spChg>
        <pc:picChg chg="add mod">
          <ac:chgData name="Christoffer Østergaard Carstens" userId="5d542c86-40b2-4e4f-ab37-dc2fab4fc46a" providerId="ADAL" clId="{D85F9C1A-BEA5-42B2-8CE4-AB4A69E8E809}" dt="2025-02-03T08:41:21.295" v="2462" actId="26606"/>
          <ac:picMkLst>
            <pc:docMk/>
            <pc:sldMk cId="495177904" sldId="336"/>
            <ac:picMk id="1026" creationId="{ABFE3204-00C0-5008-BEB4-491C69829B59}"/>
          </ac:picMkLst>
        </pc:picChg>
      </pc:sldChg>
      <pc:sldChg chg="del">
        <pc:chgData name="Christoffer Østergaard Carstens" userId="5d542c86-40b2-4e4f-ab37-dc2fab4fc46a" providerId="ADAL" clId="{D85F9C1A-BEA5-42B2-8CE4-AB4A69E8E809}" dt="2025-01-29T10:18:38.328" v="43" actId="47"/>
        <pc:sldMkLst>
          <pc:docMk/>
          <pc:sldMk cId="3646259082" sldId="336"/>
        </pc:sldMkLst>
      </pc:sldChg>
      <pc:sldChg chg="del">
        <pc:chgData name="Christoffer Østergaard Carstens" userId="5d542c86-40b2-4e4f-ab37-dc2fab4fc46a" providerId="ADAL" clId="{D85F9C1A-BEA5-42B2-8CE4-AB4A69E8E809}" dt="2025-01-29T10:18:38.470" v="44" actId="47"/>
        <pc:sldMkLst>
          <pc:docMk/>
          <pc:sldMk cId="3003288353" sldId="337"/>
        </pc:sldMkLst>
      </pc:sldChg>
    </pc:docChg>
  </pc:docChgLst>
  <pc:docChgLst>
    <pc:chgData name="Christoffer Østergaard Carstens" userId="5d542c86-40b2-4e4f-ab37-dc2fab4fc46a" providerId="ADAL" clId="{D51080EE-8366-4560-BF1A-391A23968867}"/>
    <pc:docChg chg="custSel addSld delSld modSld">
      <pc:chgData name="Christoffer Østergaard Carstens" userId="5d542c86-40b2-4e4f-ab37-dc2fab4fc46a" providerId="ADAL" clId="{D51080EE-8366-4560-BF1A-391A23968867}" dt="2021-11-09T13:04:06.026" v="50" actId="20577"/>
      <pc:docMkLst>
        <pc:docMk/>
      </pc:docMkLst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927560726" sldId="28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927560726" sldId="289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687744659" sldId="29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687744659" sldId="290"/>
            <ac:spMk id="2" creationId="{00000000-0000-0000-0000-000000000000}"/>
          </ac:spMkLst>
        </pc:spChg>
      </pc:sldChg>
      <pc:sldChg chg="modSp modAnim">
        <pc:chgData name="Christoffer Østergaard Carstens" userId="5d542c86-40b2-4e4f-ab37-dc2fab4fc46a" providerId="ADAL" clId="{D51080EE-8366-4560-BF1A-391A23968867}" dt="2021-11-09T13:01:47.487" v="19" actId="20577"/>
        <pc:sldMkLst>
          <pc:docMk/>
          <pc:sldMk cId="3734050254" sldId="291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734050254" sldId="29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1:47.487" v="19" actId="20577"/>
          <ac:spMkLst>
            <pc:docMk/>
            <pc:sldMk cId="3734050254" sldId="291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1:57.470" v="20" actId="47"/>
        <pc:sldMkLst>
          <pc:docMk/>
          <pc:sldMk cId="206276067" sldId="29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6276067" sldId="292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0:51.389" v="2" actId="27636"/>
        <pc:sldMkLst>
          <pc:docMk/>
          <pc:sldMk cId="1134751994" sldId="29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134751994" sldId="29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389" v="2" actId="27636"/>
          <ac:spMkLst>
            <pc:docMk/>
            <pc:sldMk cId="1134751994" sldId="294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40940159" sldId="29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0940159" sldId="295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478523086" sldId="29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78523086" sldId="296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78523086" sldId="296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407166638" sldId="297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407166638" sldId="297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407166638" sldId="297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2679168209" sldId="298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679168209" sldId="29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679168209" sldId="298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83857535" sldId="29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83857535" sldId="299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2:29.130" v="23" actId="27636"/>
        <pc:sldMkLst>
          <pc:docMk/>
          <pc:sldMk cId="1745014789" sldId="30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5014789" sldId="30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2:29.130" v="23" actId="27636"/>
          <ac:spMkLst>
            <pc:docMk/>
            <pc:sldMk cId="1745014789" sldId="30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1:39.555" v="18" actId="20577"/>
        <pc:sldMkLst>
          <pc:docMk/>
          <pc:sldMk cId="659364367" sldId="301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659364367" sldId="301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1:39.555" v="18" actId="20577"/>
          <ac:spMkLst>
            <pc:docMk/>
            <pc:sldMk cId="659364367" sldId="301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24047894" sldId="30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24047894" sldId="302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24047894" sldId="302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432514192" sldId="303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432514192" sldId="303"/>
            <ac:spMk id="6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2:05.018" v="21" actId="47"/>
        <pc:sldMkLst>
          <pc:docMk/>
          <pc:sldMk cId="24319811" sldId="30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4319811" sldId="30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4319811" sldId="304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D51080EE-8366-4560-BF1A-391A23968867}" dt="2021-11-09T13:02:33.334" v="24" actId="47"/>
        <pc:sldMkLst>
          <pc:docMk/>
          <pc:sldMk cId="797202007" sldId="30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797202007" sldId="30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797202007" sldId="305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49524707" sldId="30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49524707" sldId="306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30732302" sldId="308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30732302" sldId="308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977638423" sldId="309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77638423" sldId="30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77638423" sldId="309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2045196358" sldId="310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45196358" sldId="310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45196358" sldId="31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1:21.938" v="16" actId="20577"/>
        <pc:sldMkLst>
          <pc:docMk/>
          <pc:sldMk cId="2116892737" sldId="311"/>
        </pc:sldMkLst>
        <pc:spChg chg="mod">
          <ac:chgData name="Christoffer Østergaard Carstens" userId="5d542c86-40b2-4e4f-ab37-dc2fab4fc46a" providerId="ADAL" clId="{D51080EE-8366-4560-BF1A-391A23968867}" dt="2021-11-09T13:01:21.938" v="16" actId="20577"/>
          <ac:spMkLst>
            <pc:docMk/>
            <pc:sldMk cId="2116892737" sldId="311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3076205525" sldId="312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3076205525" sldId="312"/>
            <ac:spMk id="2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D51080EE-8366-4560-BF1A-391A23968867}" dt="2021-11-09T13:00:51.325" v="1" actId="27636"/>
        <pc:sldMkLst>
          <pc:docMk/>
          <pc:sldMk cId="2016327201" sldId="313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2016327201" sldId="313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325" v="1" actId="27636"/>
          <ac:spMkLst>
            <pc:docMk/>
            <pc:sldMk cId="2016327201" sldId="313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4213019810" sldId="314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4213019810" sldId="31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4213019810" sldId="314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763877848" sldId="315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63877848" sldId="31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763877848" sldId="315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921904823" sldId="316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921904823" sldId="316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D51080EE-8366-4560-BF1A-391A23968867}" dt="2021-11-09T13:00:51.072" v="0"/>
        <pc:sldMkLst>
          <pc:docMk/>
          <pc:sldMk cId="1682727521" sldId="317"/>
        </pc:sldMkLst>
        <pc:spChg chg="mod">
          <ac:chgData name="Christoffer Østergaard Carstens" userId="5d542c86-40b2-4e4f-ab37-dc2fab4fc46a" providerId="ADAL" clId="{D51080EE-8366-4560-BF1A-391A23968867}" dt="2021-11-09T13:00:51.072" v="0"/>
          <ac:spMkLst>
            <pc:docMk/>
            <pc:sldMk cId="1682727521" sldId="317"/>
            <ac:spMk id="2" creationId="{00000000-0000-0000-0000-000000000000}"/>
          </ac:spMkLst>
        </pc:spChg>
      </pc:sldChg>
      <pc:sldChg chg="modSp new mod">
        <pc:chgData name="Christoffer Østergaard Carstens" userId="5d542c86-40b2-4e4f-ab37-dc2fab4fc46a" providerId="ADAL" clId="{D51080EE-8366-4560-BF1A-391A23968867}" dt="2021-11-09T13:04:06.026" v="50" actId="20577"/>
        <pc:sldMkLst>
          <pc:docMk/>
          <pc:sldMk cId="2229805781" sldId="318"/>
        </pc:sldMkLst>
        <pc:spChg chg="mod">
          <ac:chgData name="Christoffer Østergaard Carstens" userId="5d542c86-40b2-4e4f-ab37-dc2fab4fc46a" providerId="ADAL" clId="{D51080EE-8366-4560-BF1A-391A23968867}" dt="2021-11-09T13:03:28.937" v="48" actId="20577"/>
          <ac:spMkLst>
            <pc:docMk/>
            <pc:sldMk cId="2229805781" sldId="318"/>
            <ac:spMk id="2" creationId="{15E50C3E-5BEC-4A48-B93D-37A49914B713}"/>
          </ac:spMkLst>
        </pc:spChg>
        <pc:spChg chg="mod">
          <ac:chgData name="Christoffer Østergaard Carstens" userId="5d542c86-40b2-4e4f-ab37-dc2fab4fc46a" providerId="ADAL" clId="{D51080EE-8366-4560-BF1A-391A23968867}" dt="2021-11-09T13:04:06.026" v="50" actId="20577"/>
          <ac:spMkLst>
            <pc:docMk/>
            <pc:sldMk cId="2229805781" sldId="318"/>
            <ac:spMk id="3" creationId="{1E4E5B39-BBC1-4B3E-B317-F5F3E2C2E0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03-02-2025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mfundsfagpaatvaers.systime.dk/?id=22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mfundsfagpaatvaers.systime.dk/?id=228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Kilde: </a:t>
            </a:r>
            <a:r>
              <a:rPr lang="da-DK" dirty="0">
                <a:hlinkClick r:id="rId3"/>
              </a:rPr>
              <a:t>Hvem har magten? | Samfundsfag på tværs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3753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Kilde: </a:t>
            </a:r>
            <a:r>
              <a:rPr lang="da-DK" dirty="0">
                <a:hlinkClick r:id="rId3"/>
              </a:rPr>
              <a:t>Populisme og integration | Samfundsfag på tværs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2674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9014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2830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26C386-A727-436B-8187-677947C586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D200C5C-383D-492C-95BE-85E6D86BC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F85B7D-409B-4351-B4B0-8F4607C4A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3FCEE8-0D92-4B51-83B9-49F84D41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B1494E-BD45-4E29-923B-1846AF02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52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6BC24-C73F-49C6-ACDF-90B384FB5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D100BD-84F8-4F69-8788-768DB8F4D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8D99AD-C612-43A7-A5A7-44724F17E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C068AD-F84F-4E10-BB64-3B042EF6D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5EC120-B8F9-4F7E-AD74-D412EAA8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1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6B50B-4867-4D05-A58A-747DCBAFB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D5EA5A1-8E96-4871-8DAA-486FD736D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ED8E9C-E47C-4F70-9924-08CCD2BC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058EDD-6B6B-4261-8A1C-62E876F7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12B55F-2B6D-4CF0-9689-B49EDDB26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7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647EC-DC67-4B59-8ADD-76053E11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7D23B5-F27F-4006-9454-3482398A82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A867E13-D402-4D70-B744-DBB2397D4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6B569F9-83CF-403F-B890-0AE3E24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CA7B368-8A66-4E23-A425-4F515161C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02BF781-BE84-4DE2-BBB3-1DF324D68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12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FA98A-211A-4B3F-9FC1-34EE14773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3BAEAF-CF1A-4452-855D-659C270BE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1B4AD2-0329-4AFB-B5AB-84721F7AE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2977BD3-CB28-4B94-BD7F-E09DE9FA0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DE2B7C3-2E7E-4C5A-815F-27675754D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E1A57B7-1824-4A92-A958-C6E04BF5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592960D-18D1-4103-A9C5-0C5E05236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9C65B85-79BC-478F-989E-7EEB2750A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3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1E446-F350-4B8C-BA9C-10364430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89A54BD-856F-4791-918B-AA27C16DC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9EDFFB7-7140-4210-8836-656E2BD23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68BB78D-06D5-4912-82B6-B10A5EF7E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68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53E3E07-2811-4835-A7A4-CBAE88980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79400A2-0E6A-42CE-A3B6-58EFF6C1C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88C8BA8-B4E2-499A-9654-4D710B99F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E1452-41E1-48FF-9081-B156E769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D25658-46B0-420C-813A-16EF83FCE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9BE6928-4809-4C37-897B-4633826B3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0D3455-5D15-46BD-A77E-7D5073FF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23689C-9BC9-43AA-940B-459BF4B0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5226F8-DE46-4041-B376-9D1A76CE8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97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5903-50BC-4A59-87E2-0E4BDFC75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E679D23-D688-4609-A8B5-A78FD579E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7685E9-5223-4511-B92D-DC4C88AD6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4F8B83-F830-4772-8817-84DD732B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6EBDF40-ADD3-4CAD-94DB-64E122542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5BC44F-47AA-49AD-B201-13DF7A68E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1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463774-A418-45E4-8B53-A32AA1906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86088E-F091-462C-AD70-AC5F4ECCB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0D9605-B361-4701-AD04-16C73DC2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0D3C82-5264-4910-9C11-9AC6E858F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1AEE66-3FA8-4FAB-8412-D84BBB3DD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74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3A8BDAF-B0F3-4076-BB25-B21D809A9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7AA036C-0FE5-49D9-AEE2-A58A779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336A5A-D2E8-4C75-8789-41A147F4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92FF54-C142-4BE0-8A4A-DFD2882C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D7DCA9-1B2B-4E69-B5DD-DFD227EC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6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3C263E0-AB62-4995-884E-352307E68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68E0C4E-3CC5-4CFC-8850-518684416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2D9722-ED8F-4EE3-9BF9-91C6B10F2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31365F-54FF-46C0-89BB-58E653238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189171-523F-4BF9-92C0-F7F36AE51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4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6423A2-7E3D-D49A-3D2E-E38D0E8C84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Modul 4: Politikerne, medierne og magten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41872AF-AA20-AC6D-9141-EE305622CA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Indvandringens konsekvenser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82002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17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A14CE4-982E-7CC8-E0D2-2B2752B4D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Dagens tegning</a:t>
            </a:r>
          </a:p>
        </p:txBody>
      </p:sp>
      <p:sp>
        <p:nvSpPr>
          <p:cNvPr id="103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FE3204-00C0-5008-BEB4-491C69829B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r="1" b="1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177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EF1405-CAD1-00F6-78CE-7B047413E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/>
              <a:t>Værdipolitik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77184C-E850-3F28-7729-3585DFE08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53" y="1951990"/>
            <a:ext cx="6713552" cy="4119172"/>
          </a:xfrm>
        </p:spPr>
        <p:txBody>
          <a:bodyPr anchor="t">
            <a:normAutofit/>
          </a:bodyPr>
          <a:lstStyle/>
          <a:p>
            <a:r>
              <a:rPr lang="da-DK" sz="2200" dirty="0"/>
              <a:t>Værdipolitik er en politisk dimension, der går på tværs af den klassiske fordelingspolitiske venstre-højre-skala. </a:t>
            </a:r>
          </a:p>
          <a:p>
            <a:r>
              <a:rPr lang="da-DK" sz="2200" dirty="0"/>
              <a:t>Partierne fordeler sig på denne skala.</a:t>
            </a:r>
          </a:p>
          <a:p>
            <a:r>
              <a:rPr lang="da-DK" sz="2200" dirty="0"/>
              <a:t>Væsentlige værdipolitiske emner er miljø, retspolitik, udlændinge og integration.</a:t>
            </a:r>
          </a:p>
          <a:p>
            <a:pPr lvl="1"/>
            <a:r>
              <a:rPr lang="da-DK" sz="1800" dirty="0"/>
              <a:t>Højreorienteret værdipolitik: Ønske om strammere integration- </a:t>
            </a:r>
            <a:r>
              <a:rPr lang="da-DK" sz="1800"/>
              <a:t>og indvandringspolitik</a:t>
            </a:r>
            <a:endParaRPr lang="da-DK" sz="1800" dirty="0"/>
          </a:p>
          <a:p>
            <a:pPr lvl="1"/>
            <a:r>
              <a:rPr lang="da-DK" sz="1800" dirty="0"/>
              <a:t>Venstreorienteret værdipolitik: Større åbenhed og tolerance for integration og indvandring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3CE12E0-F328-6EA1-5251-CFBEED9FB1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06" r="19664" b="2"/>
          <a:stretch/>
        </p:blipFill>
        <p:spPr>
          <a:xfrm>
            <a:off x="6913905" y="2021970"/>
            <a:ext cx="4290889" cy="446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19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3DB3D-8755-CA1A-D111-2BCCAF61B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Magtens tredeling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35FE3E-9750-4C9D-A734-36FFDB1E0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37" y="1552353"/>
            <a:ext cx="10949763" cy="4624610"/>
          </a:xfrm>
        </p:spPr>
        <p:txBody>
          <a:bodyPr>
            <a:normAutofit fontScale="92500"/>
          </a:bodyPr>
          <a:lstStyle/>
          <a:p>
            <a:r>
              <a:rPr lang="da-DK" dirty="0"/>
              <a:t>Den danske grundlov er inspireret af den franske filosof Montesquieu. Ifølge Montesquieu (1689-1755), så skal magten fordeles ud på flere hænder. </a:t>
            </a:r>
          </a:p>
          <a:p>
            <a:endParaRPr lang="da-DK" dirty="0"/>
          </a:p>
          <a:p>
            <a:r>
              <a:rPr lang="da-DK" dirty="0"/>
              <a:t>Lovgivende magt: Folketinget</a:t>
            </a:r>
          </a:p>
          <a:p>
            <a:r>
              <a:rPr lang="da-DK" dirty="0"/>
              <a:t>Dømmende magt: Domstolene (Byret, landsret og Højesteret)</a:t>
            </a:r>
          </a:p>
          <a:p>
            <a:r>
              <a:rPr lang="da-DK" dirty="0"/>
              <a:t>Udøvende magt: Regeringen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Kongen har ingen reel magt i Danmark men skal blot underskrive de love, der vedtages i Folketinget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26977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918952-883F-4070-7CCC-8CD1F61E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Populisme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34D982-6A15-F828-C650-A3584CFB5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609" y="1499191"/>
            <a:ext cx="11024191" cy="4677772"/>
          </a:xfrm>
        </p:spPr>
        <p:txBody>
          <a:bodyPr>
            <a:normAutofit/>
          </a:bodyPr>
          <a:lstStyle/>
          <a:p>
            <a:r>
              <a:rPr lang="da-DK" dirty="0"/>
              <a:t>En tendens, der har været stigende i politik i flere lande, de senere år, er det, der kaldes populisme. </a:t>
            </a:r>
          </a:p>
          <a:p>
            <a:r>
              <a:rPr lang="da-DK" dirty="0"/>
              <a:t>Populisme kan være mange ting, men der skelnes oftest mellem en venstrefløjspopulisme og en højrefløjspopulisme. </a:t>
            </a:r>
          </a:p>
          <a:p>
            <a:r>
              <a:rPr lang="da-DK" dirty="0"/>
              <a:t>Ifølge den tyske politolog Jan-Werner Müller (1970) vil populistiske politikere oftest være kendetegnet ved følgende:</a:t>
            </a:r>
          </a:p>
          <a:p>
            <a:pPr lvl="1"/>
            <a:r>
              <a:rPr lang="da-DK" dirty="0"/>
              <a:t>De udtaler sig på vegne af "folket"</a:t>
            </a:r>
          </a:p>
          <a:p>
            <a:pPr lvl="1"/>
            <a:r>
              <a:rPr lang="da-DK" dirty="0"/>
              <a:t>De er modstandere af den politiske elite</a:t>
            </a:r>
          </a:p>
          <a:p>
            <a:pPr lvl="1"/>
            <a:r>
              <a:rPr lang="da-DK" dirty="0"/>
              <a:t>De er kritiske over for medierne</a:t>
            </a:r>
          </a:p>
          <a:p>
            <a:pPr lvl="1"/>
            <a:r>
              <a:rPr lang="da-DK" dirty="0"/>
              <a:t>De opererer med stærke fjendebilleder</a:t>
            </a:r>
          </a:p>
        </p:txBody>
      </p:sp>
    </p:spTree>
    <p:extLst>
      <p:ext uri="{BB962C8B-B14F-4D97-AF65-F5344CB8AC3E}">
        <p14:creationId xmlns:p14="http://schemas.microsoft.com/office/powerpoint/2010/main" val="1838369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8C66D5-D6B1-25E8-21A8-0BAF4104F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Mediernes indflydelse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DDB422-3D6E-7BDD-CA6C-76B404FF8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Medierne kaldes ofte for den dagsordensættende magt </a:t>
            </a:r>
            <a:r>
              <a:rPr lang="da-DK" dirty="0">
                <a:sym typeface="Wingdings" panose="05000000000000000000" pitchFamily="2" charset="2"/>
              </a:rPr>
              <a:t> Indflydelse på den offentlige og politiske debat</a:t>
            </a:r>
          </a:p>
          <a:p>
            <a:r>
              <a:rPr lang="da-DK" dirty="0">
                <a:sym typeface="Wingdings" panose="05000000000000000000" pitchFamily="2" charset="2"/>
              </a:rPr>
              <a:t>Medierne beskrives også som den fjerde statsmagt = demokratiets vagthund – kontrollerer magthaverne mod magtmisbrug.</a:t>
            </a:r>
          </a:p>
          <a:p>
            <a:r>
              <a:rPr lang="da-DK" dirty="0">
                <a:sym typeface="Wingdings" panose="05000000000000000000" pitchFamily="2" charset="2"/>
              </a:rPr>
              <a:t>Fem nyhedskriterier: Aktuel, væsentlig, identifikation, sensation eller konflikt. </a:t>
            </a:r>
          </a:p>
          <a:p>
            <a:r>
              <a:rPr lang="da-DK" dirty="0">
                <a:sym typeface="Wingdings" panose="05000000000000000000" pitchFamily="2" charset="2"/>
              </a:rPr>
              <a:t>Sociale medier har vundet indpas de senere år, hvorfor klassiske medier såsom avis, tv og radio ikke længere spiller helt så stor en rolle som tidligere.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814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025E-4802-BDB5-59A4-DC43DE325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mener partierne om indvandring og integration?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63F493-3180-D996-39BD-146008C6C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000" dirty="0"/>
              <a:t>I skal klargøre en 5 minutters præsentation af et politisk partis holdning til indvandring og integration. Inddrag selvvalgt materiale fx partiernes hjemmesider og andre relevante artikler/sider.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000" dirty="0"/>
              <a:t>I skal inddrage citater og lign. I jeres oplæg.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000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da-DK" sz="2000" dirty="0"/>
              <a:t>Redegør for partiets holdning til indvandring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da-DK" sz="2000" dirty="0"/>
              <a:t>Hvad mener partierne om integration i Danmark?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da-DK" sz="2000" dirty="0"/>
              <a:t>Hvordan anvender partierne medierne til at fremhæve deres ståsted ift. Indvandring og integration?</a:t>
            </a:r>
          </a:p>
        </p:txBody>
      </p:sp>
    </p:spTree>
    <p:extLst>
      <p:ext uri="{BB962C8B-B14F-4D97-AF65-F5344CB8AC3E}">
        <p14:creationId xmlns:p14="http://schemas.microsoft.com/office/powerpoint/2010/main" val="264992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025E-4802-BDB5-59A4-DC43DE325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mener partierne om indvandring og integration?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63F493-3180-D996-39BD-146008C6C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Gruppe 1: Adam, Erik, Hudson </a:t>
            </a: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Socialdemokratiet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Gruppe 2: Alma, Kirstine, Ana </a:t>
            </a: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Venstre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Gruppe 3: Elias, Eric, Silas </a:t>
            </a: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Socialistisk Folkeparti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Gruppe 4: Fatema, Helene </a:t>
            </a:r>
            <a:r>
              <a:rPr lang="da-DK" sz="2000" dirty="0">
                <a:sym typeface="Wingdings" panose="05000000000000000000" pitchFamily="2" charset="2"/>
              </a:rPr>
              <a:t></a:t>
            </a:r>
            <a:r>
              <a:rPr lang="da-DK" sz="2000" dirty="0"/>
              <a:t> Liberal Alliance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Gruppe 5: Martin, Oliver L </a:t>
            </a: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Moderaterne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Gruppe 6: Mads, Ø</a:t>
            </a: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Det Konservative Folkeparti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Gruppe 7: MC, Villiam, Rejmer </a:t>
            </a: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Enhedslisten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Gruppe 8: Oliver W, Sisse </a:t>
            </a: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Danmarksdemokraterne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Gruppe 9: Mohammad, Noah, Simon A </a:t>
            </a: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Radikale Venstre</a:t>
            </a:r>
          </a:p>
        </p:txBody>
      </p:sp>
    </p:spTree>
    <p:extLst>
      <p:ext uri="{BB962C8B-B14F-4D97-AF65-F5344CB8AC3E}">
        <p14:creationId xmlns:p14="http://schemas.microsoft.com/office/powerpoint/2010/main" val="2293213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10061</TotalTime>
  <Words>495</Words>
  <Application>Microsoft Office PowerPoint</Application>
  <PresentationFormat>Widescreen</PresentationFormat>
  <Paragraphs>54</Paragraphs>
  <Slides>8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Office-tema</vt:lpstr>
      <vt:lpstr>Modul 4: Politikerne, medierne og magten</vt:lpstr>
      <vt:lpstr>Dagens tegning</vt:lpstr>
      <vt:lpstr>Værdipolitik</vt:lpstr>
      <vt:lpstr>Magtens tredeling</vt:lpstr>
      <vt:lpstr>Populisme</vt:lpstr>
      <vt:lpstr>Mediernes indflydelse</vt:lpstr>
      <vt:lpstr>Hvad mener partierne om indvandring og integration?</vt:lpstr>
      <vt:lpstr>Hvad mener partierne om indvandring og integration?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448</cp:revision>
  <dcterms:created xsi:type="dcterms:W3CDTF">2019-11-18T13:34:44Z</dcterms:created>
  <dcterms:modified xsi:type="dcterms:W3CDTF">2025-02-03T08:41:23Z</dcterms:modified>
</cp:coreProperties>
</file>