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5"/>
  </p:notesMasterIdLst>
  <p:sldIdLst>
    <p:sldId id="334" r:id="rId2"/>
    <p:sldId id="335" r:id="rId3"/>
    <p:sldId id="336" r:id="rId4"/>
    <p:sldId id="337" r:id="rId5"/>
    <p:sldId id="256" r:id="rId6"/>
    <p:sldId id="278" r:id="rId7"/>
    <p:sldId id="260" r:id="rId8"/>
    <p:sldId id="262" r:id="rId9"/>
    <p:sldId id="281" r:id="rId10"/>
    <p:sldId id="268" r:id="rId11"/>
    <p:sldId id="270" r:id="rId12"/>
    <p:sldId id="274" r:id="rId13"/>
    <p:sldId id="283"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8A3113-5152-40A3-A61A-F2D3512CD693}" v="7" dt="2025-01-02T13:46:45.65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Mellemlayout 4 - Marker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llemlayou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16" autoAdjust="0"/>
    <p:restoredTop sz="81107" autoAdjust="0"/>
  </p:normalViewPr>
  <p:slideViewPr>
    <p:cSldViewPr snapToGrid="0" snapToObjects="1">
      <p:cViewPr varScale="1">
        <p:scale>
          <a:sx n="62" d="100"/>
          <a:sy n="62" d="100"/>
        </p:scale>
        <p:origin x="72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84BBB923-36EA-4A7E-9584-4505D6DFC020}"/>
    <pc:docChg chg="custSel addSld delSld modSld sldOrd">
      <pc:chgData name="Christoffer Østergaard Carstens" userId="5d542c86-40b2-4e4f-ab37-dc2fab4fc46a" providerId="ADAL" clId="{84BBB923-36EA-4A7E-9584-4505D6DFC020}" dt="2023-12-13T11:04:21.270" v="345" actId="27636"/>
      <pc:docMkLst>
        <pc:docMk/>
      </pc:docMkLst>
      <pc:sldChg chg="add">
        <pc:chgData name="Christoffer Østergaard Carstens" userId="5d542c86-40b2-4e4f-ab37-dc2fab4fc46a" providerId="ADAL" clId="{84BBB923-36EA-4A7E-9584-4505D6DFC020}" dt="2023-12-13T07:36:37.320" v="23"/>
        <pc:sldMkLst>
          <pc:docMk/>
          <pc:sldMk cId="1113687043" sldId="256"/>
        </pc:sldMkLst>
      </pc:sldChg>
      <pc:sldChg chg="modSp add mod">
        <pc:chgData name="Christoffer Østergaard Carstens" userId="5d542c86-40b2-4e4f-ab37-dc2fab4fc46a" providerId="ADAL" clId="{84BBB923-36EA-4A7E-9584-4505D6DFC020}" dt="2023-12-13T11:04:06.219" v="341" actId="27636"/>
        <pc:sldMkLst>
          <pc:docMk/>
          <pc:sldMk cId="2641334421" sldId="264"/>
        </pc:sldMkLst>
        <pc:spChg chg="mod">
          <ac:chgData name="Christoffer Østergaard Carstens" userId="5d542c86-40b2-4e4f-ab37-dc2fab4fc46a" providerId="ADAL" clId="{84BBB923-36EA-4A7E-9584-4505D6DFC020}" dt="2023-12-13T11:04:06.219" v="341" actId="27636"/>
          <ac:spMkLst>
            <pc:docMk/>
            <pc:sldMk cId="2641334421" sldId="264"/>
            <ac:spMk id="3" creationId="{00000000-0000-0000-0000-000000000000}"/>
          </ac:spMkLst>
        </pc:spChg>
      </pc:sldChg>
      <pc:sldChg chg="modSp add mod">
        <pc:chgData name="Christoffer Østergaard Carstens" userId="5d542c86-40b2-4e4f-ab37-dc2fab4fc46a" providerId="ADAL" clId="{84BBB923-36EA-4A7E-9584-4505D6DFC020}" dt="2023-12-13T11:04:21.270" v="345" actId="27636"/>
        <pc:sldMkLst>
          <pc:docMk/>
          <pc:sldMk cId="2974498137" sldId="265"/>
        </pc:sldMkLst>
        <pc:spChg chg="mod">
          <ac:chgData name="Christoffer Østergaard Carstens" userId="5d542c86-40b2-4e4f-ab37-dc2fab4fc46a" providerId="ADAL" clId="{84BBB923-36EA-4A7E-9584-4505D6DFC020}" dt="2023-12-13T11:04:21.270" v="345" actId="27636"/>
          <ac:spMkLst>
            <pc:docMk/>
            <pc:sldMk cId="2974498137" sldId="265"/>
            <ac:spMk id="3" creationId="{00000000-0000-0000-0000-000000000000}"/>
          </ac:spMkLst>
        </pc:spChg>
      </pc:sldChg>
      <pc:sldChg chg="modSp add mod">
        <pc:chgData name="Christoffer Østergaard Carstens" userId="5d542c86-40b2-4e4f-ab37-dc2fab4fc46a" providerId="ADAL" clId="{84BBB923-36EA-4A7E-9584-4505D6DFC020}" dt="2023-12-13T07:36:37.826" v="25" actId="27636"/>
        <pc:sldMkLst>
          <pc:docMk/>
          <pc:sldMk cId="1033552103" sldId="266"/>
        </pc:sldMkLst>
        <pc:spChg chg="mod">
          <ac:chgData name="Christoffer Østergaard Carstens" userId="5d542c86-40b2-4e4f-ab37-dc2fab4fc46a" providerId="ADAL" clId="{84BBB923-36EA-4A7E-9584-4505D6DFC020}" dt="2023-12-13T07:36:37.826" v="25" actId="27636"/>
          <ac:spMkLst>
            <pc:docMk/>
            <pc:sldMk cId="1033552103" sldId="266"/>
            <ac:spMk id="3" creationId="{00000000-0000-0000-0000-000000000000}"/>
          </ac:spMkLst>
        </pc:spChg>
      </pc:sldChg>
      <pc:sldChg chg="modSp add mod">
        <pc:chgData name="Christoffer Østergaard Carstens" userId="5d542c86-40b2-4e4f-ab37-dc2fab4fc46a" providerId="ADAL" clId="{84BBB923-36EA-4A7E-9584-4505D6DFC020}" dt="2023-12-13T07:41:12.981" v="176" actId="14100"/>
        <pc:sldMkLst>
          <pc:docMk/>
          <pc:sldMk cId="3912685695" sldId="267"/>
        </pc:sldMkLst>
        <pc:spChg chg="mod">
          <ac:chgData name="Christoffer Østergaard Carstens" userId="5d542c86-40b2-4e4f-ab37-dc2fab4fc46a" providerId="ADAL" clId="{84BBB923-36EA-4A7E-9584-4505D6DFC020}" dt="2023-12-13T07:41:12.981" v="176" actId="14100"/>
          <ac:spMkLst>
            <pc:docMk/>
            <pc:sldMk cId="3912685695" sldId="267"/>
            <ac:spMk id="3" creationId="{00000000-0000-0000-0000-000000000000}"/>
          </ac:spMkLst>
        </pc:spChg>
      </pc:sldChg>
      <pc:sldChg chg="modSp add mod">
        <pc:chgData name="Christoffer Østergaard Carstens" userId="5d542c86-40b2-4e4f-ab37-dc2fab4fc46a" providerId="ADAL" clId="{84BBB923-36EA-4A7E-9584-4505D6DFC020}" dt="2023-12-13T11:04:14.488" v="342" actId="403"/>
        <pc:sldMkLst>
          <pc:docMk/>
          <pc:sldMk cId="2770117002" sldId="268"/>
        </pc:sldMkLst>
        <pc:spChg chg="mod">
          <ac:chgData name="Christoffer Østergaard Carstens" userId="5d542c86-40b2-4e4f-ab37-dc2fab4fc46a" providerId="ADAL" clId="{84BBB923-36EA-4A7E-9584-4505D6DFC020}" dt="2023-12-13T11:04:14.488" v="342" actId="403"/>
          <ac:spMkLst>
            <pc:docMk/>
            <pc:sldMk cId="2770117002" sldId="268"/>
            <ac:spMk id="3" creationId="{00000000-0000-0000-0000-000000000000}"/>
          </ac:spMkLst>
        </pc:spChg>
      </pc:sldChg>
      <pc:sldChg chg="modSp add mod">
        <pc:chgData name="Christoffer Østergaard Carstens" userId="5d542c86-40b2-4e4f-ab37-dc2fab4fc46a" providerId="ADAL" clId="{84BBB923-36EA-4A7E-9584-4505D6DFC020}" dt="2023-12-13T07:41:45.851" v="194" actId="403"/>
        <pc:sldMkLst>
          <pc:docMk/>
          <pc:sldMk cId="2738594842" sldId="269"/>
        </pc:sldMkLst>
        <pc:spChg chg="mod">
          <ac:chgData name="Christoffer Østergaard Carstens" userId="5d542c86-40b2-4e4f-ab37-dc2fab4fc46a" providerId="ADAL" clId="{84BBB923-36EA-4A7E-9584-4505D6DFC020}" dt="2023-12-13T07:41:45.851" v="194" actId="403"/>
          <ac:spMkLst>
            <pc:docMk/>
            <pc:sldMk cId="2738594842" sldId="269"/>
            <ac:spMk id="3" creationId="{00000000-0000-0000-0000-000000000000}"/>
          </ac:spMkLst>
        </pc:spChg>
      </pc:sldChg>
      <pc:sldChg chg="modSp add mod">
        <pc:chgData name="Christoffer Østergaard Carstens" userId="5d542c86-40b2-4e4f-ab37-dc2fab4fc46a" providerId="ADAL" clId="{84BBB923-36EA-4A7E-9584-4505D6DFC020}" dt="2023-12-13T07:37:23.241" v="33" actId="403"/>
        <pc:sldMkLst>
          <pc:docMk/>
          <pc:sldMk cId="28524780" sldId="270"/>
        </pc:sldMkLst>
        <pc:spChg chg="mod">
          <ac:chgData name="Christoffer Østergaard Carstens" userId="5d542c86-40b2-4e4f-ab37-dc2fab4fc46a" providerId="ADAL" clId="{84BBB923-36EA-4A7E-9584-4505D6DFC020}" dt="2023-12-13T07:37:23.241" v="33" actId="403"/>
          <ac:spMkLst>
            <pc:docMk/>
            <pc:sldMk cId="28524780" sldId="270"/>
            <ac:spMk id="3" creationId="{00000000-0000-0000-0000-000000000000}"/>
          </ac:spMkLst>
        </pc:spChg>
      </pc:sldChg>
      <pc:sldChg chg="modSp add mod ord">
        <pc:chgData name="Christoffer Østergaard Carstens" userId="5d542c86-40b2-4e4f-ab37-dc2fab4fc46a" providerId="ADAL" clId="{84BBB923-36EA-4A7E-9584-4505D6DFC020}" dt="2023-12-13T07:42:07.364" v="198"/>
        <pc:sldMkLst>
          <pc:docMk/>
          <pc:sldMk cId="121596888" sldId="271"/>
        </pc:sldMkLst>
        <pc:spChg chg="mod">
          <ac:chgData name="Christoffer Østergaard Carstens" userId="5d542c86-40b2-4e4f-ab37-dc2fab4fc46a" providerId="ADAL" clId="{84BBB923-36EA-4A7E-9584-4505D6DFC020}" dt="2023-12-13T07:36:37.897" v="26" actId="27636"/>
          <ac:spMkLst>
            <pc:docMk/>
            <pc:sldMk cId="121596888" sldId="271"/>
            <ac:spMk id="3" creationId="{00000000-0000-0000-0000-000000000000}"/>
          </ac:spMkLst>
        </pc:spChg>
      </pc:sldChg>
      <pc:sldChg chg="modSp add mod ord">
        <pc:chgData name="Christoffer Østergaard Carstens" userId="5d542c86-40b2-4e4f-ab37-dc2fab4fc46a" providerId="ADAL" clId="{84BBB923-36EA-4A7E-9584-4505D6DFC020}" dt="2023-12-13T07:41:54.183" v="196"/>
        <pc:sldMkLst>
          <pc:docMk/>
          <pc:sldMk cId="1126672244" sldId="272"/>
        </pc:sldMkLst>
        <pc:picChg chg="mod">
          <ac:chgData name="Christoffer Østergaard Carstens" userId="5d542c86-40b2-4e4f-ab37-dc2fab4fc46a" providerId="ADAL" clId="{84BBB923-36EA-4A7E-9584-4505D6DFC020}" dt="2023-12-13T07:37:45.387" v="40" actId="1076"/>
          <ac:picMkLst>
            <pc:docMk/>
            <pc:sldMk cId="1126672244" sldId="272"/>
            <ac:picMk id="6" creationId="{00000000-0000-0000-0000-000000000000}"/>
          </ac:picMkLst>
        </pc:picChg>
      </pc:sldChg>
      <pc:sldChg chg="modSp add mod ord">
        <pc:chgData name="Christoffer Østergaard Carstens" userId="5d542c86-40b2-4e4f-ab37-dc2fab4fc46a" providerId="ADAL" clId="{84BBB923-36EA-4A7E-9584-4505D6DFC020}" dt="2023-12-13T07:42:07.364" v="198"/>
        <pc:sldMkLst>
          <pc:docMk/>
          <pc:sldMk cId="3907649443" sldId="273"/>
        </pc:sldMkLst>
        <pc:spChg chg="mod">
          <ac:chgData name="Christoffer Østergaard Carstens" userId="5d542c86-40b2-4e4f-ab37-dc2fab4fc46a" providerId="ADAL" clId="{84BBB923-36EA-4A7E-9584-4505D6DFC020}" dt="2023-12-13T07:36:38.040" v="27" actId="27636"/>
          <ac:spMkLst>
            <pc:docMk/>
            <pc:sldMk cId="3907649443" sldId="273"/>
            <ac:spMk id="3" creationId="{00000000-0000-0000-0000-000000000000}"/>
          </ac:spMkLst>
        </pc:spChg>
      </pc:sldChg>
      <pc:sldChg chg="add ord">
        <pc:chgData name="Christoffer Østergaard Carstens" userId="5d542c86-40b2-4e4f-ab37-dc2fab4fc46a" providerId="ADAL" clId="{84BBB923-36EA-4A7E-9584-4505D6DFC020}" dt="2023-12-13T07:42:07.364" v="198"/>
        <pc:sldMkLst>
          <pc:docMk/>
          <pc:sldMk cId="3692658112" sldId="274"/>
        </pc:sldMkLst>
      </pc:sldChg>
      <pc:sldChg chg="modSp add mod">
        <pc:chgData name="Christoffer Østergaard Carstens" userId="5d542c86-40b2-4e4f-ab37-dc2fab4fc46a" providerId="ADAL" clId="{84BBB923-36EA-4A7E-9584-4505D6DFC020}" dt="2023-12-13T07:43:35.887" v="210" actId="27636"/>
        <pc:sldMkLst>
          <pc:docMk/>
          <pc:sldMk cId="4170678650" sldId="275"/>
        </pc:sldMkLst>
        <pc:spChg chg="mod">
          <ac:chgData name="Christoffer Østergaard Carstens" userId="5d542c86-40b2-4e4f-ab37-dc2fab4fc46a" providerId="ADAL" clId="{84BBB923-36EA-4A7E-9584-4505D6DFC020}" dt="2023-12-13T07:43:35.887" v="210" actId="27636"/>
          <ac:spMkLst>
            <pc:docMk/>
            <pc:sldMk cId="4170678650" sldId="275"/>
            <ac:spMk id="3" creationId="{00000000-0000-0000-0000-000000000000}"/>
          </ac:spMkLst>
        </pc:spChg>
      </pc:sldChg>
      <pc:sldChg chg="modSp add mod ord">
        <pc:chgData name="Christoffer Østergaard Carstens" userId="5d542c86-40b2-4e4f-ab37-dc2fab4fc46a" providerId="ADAL" clId="{84BBB923-36EA-4A7E-9584-4505D6DFC020}" dt="2023-12-13T07:41:25.695" v="188" actId="12"/>
        <pc:sldMkLst>
          <pc:docMk/>
          <pc:sldMk cId="2107622629" sldId="276"/>
        </pc:sldMkLst>
        <pc:spChg chg="mod">
          <ac:chgData name="Christoffer Østergaard Carstens" userId="5d542c86-40b2-4e4f-ab37-dc2fab4fc46a" providerId="ADAL" clId="{84BBB923-36EA-4A7E-9584-4505D6DFC020}" dt="2023-12-13T07:41:25.695" v="188" actId="12"/>
          <ac:spMkLst>
            <pc:docMk/>
            <pc:sldMk cId="2107622629" sldId="276"/>
            <ac:spMk id="3" creationId="{00000000-0000-0000-0000-000000000000}"/>
          </ac:spMkLst>
        </pc:spChg>
      </pc:sldChg>
      <pc:sldChg chg="add">
        <pc:chgData name="Christoffer Østergaard Carstens" userId="5d542c86-40b2-4e4f-ab37-dc2fab4fc46a" providerId="ADAL" clId="{84BBB923-36EA-4A7E-9584-4505D6DFC020}" dt="2023-12-13T07:36:37.320" v="23"/>
        <pc:sldMkLst>
          <pc:docMk/>
          <pc:sldMk cId="1442259995" sldId="316"/>
        </pc:sldMkLst>
      </pc:sldChg>
      <pc:sldChg chg="add">
        <pc:chgData name="Christoffer Østergaard Carstens" userId="5d542c86-40b2-4e4f-ab37-dc2fab4fc46a" providerId="ADAL" clId="{84BBB923-36EA-4A7E-9584-4505D6DFC020}" dt="2023-12-13T07:36:37.320" v="23"/>
        <pc:sldMkLst>
          <pc:docMk/>
          <pc:sldMk cId="3620162878" sldId="317"/>
        </pc:sldMkLst>
      </pc:sldChg>
      <pc:sldChg chg="add">
        <pc:chgData name="Christoffer Østergaard Carstens" userId="5d542c86-40b2-4e4f-ab37-dc2fab4fc46a" providerId="ADAL" clId="{84BBB923-36EA-4A7E-9584-4505D6DFC020}" dt="2023-12-13T07:36:37.320" v="23"/>
        <pc:sldMkLst>
          <pc:docMk/>
          <pc:sldMk cId="1619150309" sldId="318"/>
        </pc:sldMkLst>
      </pc:sldChg>
      <pc:sldChg chg="add">
        <pc:chgData name="Christoffer Østergaard Carstens" userId="5d542c86-40b2-4e4f-ab37-dc2fab4fc46a" providerId="ADAL" clId="{84BBB923-36EA-4A7E-9584-4505D6DFC020}" dt="2023-12-13T07:36:37.320" v="23"/>
        <pc:sldMkLst>
          <pc:docMk/>
          <pc:sldMk cId="2501497555" sldId="319"/>
        </pc:sldMkLst>
      </pc:sldChg>
      <pc:sldChg chg="add">
        <pc:chgData name="Christoffer Østergaard Carstens" userId="5d542c86-40b2-4e4f-ab37-dc2fab4fc46a" providerId="ADAL" clId="{84BBB923-36EA-4A7E-9584-4505D6DFC020}" dt="2023-12-13T07:36:37.320" v="23"/>
        <pc:sldMkLst>
          <pc:docMk/>
          <pc:sldMk cId="1005525432" sldId="320"/>
        </pc:sldMkLst>
      </pc:sldChg>
      <pc:sldChg chg="add">
        <pc:chgData name="Christoffer Østergaard Carstens" userId="5d542c86-40b2-4e4f-ab37-dc2fab4fc46a" providerId="ADAL" clId="{84BBB923-36EA-4A7E-9584-4505D6DFC020}" dt="2023-12-13T07:36:37.320" v="23"/>
        <pc:sldMkLst>
          <pc:docMk/>
          <pc:sldMk cId="3840874549" sldId="321"/>
        </pc:sldMkLst>
      </pc:sldChg>
      <pc:sldChg chg="add">
        <pc:chgData name="Christoffer Østergaard Carstens" userId="5d542c86-40b2-4e4f-ab37-dc2fab4fc46a" providerId="ADAL" clId="{84BBB923-36EA-4A7E-9584-4505D6DFC020}" dt="2023-12-13T07:36:37.320" v="23"/>
        <pc:sldMkLst>
          <pc:docMk/>
          <pc:sldMk cId="454422092" sldId="322"/>
        </pc:sldMkLst>
      </pc:sldChg>
      <pc:sldChg chg="add">
        <pc:chgData name="Christoffer Østergaard Carstens" userId="5d542c86-40b2-4e4f-ab37-dc2fab4fc46a" providerId="ADAL" clId="{84BBB923-36EA-4A7E-9584-4505D6DFC020}" dt="2023-12-13T07:36:37.320" v="23"/>
        <pc:sldMkLst>
          <pc:docMk/>
          <pc:sldMk cId="2283739373" sldId="323"/>
        </pc:sldMkLst>
      </pc:sldChg>
      <pc:sldChg chg="add">
        <pc:chgData name="Christoffer Østergaard Carstens" userId="5d542c86-40b2-4e4f-ab37-dc2fab4fc46a" providerId="ADAL" clId="{84BBB923-36EA-4A7E-9584-4505D6DFC020}" dt="2023-12-13T07:36:37.320" v="23"/>
        <pc:sldMkLst>
          <pc:docMk/>
          <pc:sldMk cId="3408971545" sldId="324"/>
        </pc:sldMkLst>
      </pc:sldChg>
      <pc:sldChg chg="add">
        <pc:chgData name="Christoffer Østergaard Carstens" userId="5d542c86-40b2-4e4f-ab37-dc2fab4fc46a" providerId="ADAL" clId="{84BBB923-36EA-4A7E-9584-4505D6DFC020}" dt="2023-12-13T07:36:37.320" v="23"/>
        <pc:sldMkLst>
          <pc:docMk/>
          <pc:sldMk cId="984299363" sldId="325"/>
        </pc:sldMkLst>
      </pc:sldChg>
      <pc:sldChg chg="add">
        <pc:chgData name="Christoffer Østergaard Carstens" userId="5d542c86-40b2-4e4f-ab37-dc2fab4fc46a" providerId="ADAL" clId="{84BBB923-36EA-4A7E-9584-4505D6DFC020}" dt="2023-12-13T07:36:37.320" v="23"/>
        <pc:sldMkLst>
          <pc:docMk/>
          <pc:sldMk cId="3228809750" sldId="326"/>
        </pc:sldMkLst>
      </pc:sldChg>
      <pc:sldChg chg="modSp mod">
        <pc:chgData name="Christoffer Østergaard Carstens" userId="5d542c86-40b2-4e4f-ab37-dc2fab4fc46a" providerId="ADAL" clId="{84BBB923-36EA-4A7E-9584-4505D6DFC020}" dt="2023-12-13T07:36:31.837" v="19" actId="20577"/>
        <pc:sldMkLst>
          <pc:docMk/>
          <pc:sldMk cId="4082002393" sldId="329"/>
        </pc:sldMkLst>
        <pc:spChg chg="mod">
          <ac:chgData name="Christoffer Østergaard Carstens" userId="5d542c86-40b2-4e4f-ab37-dc2fab4fc46a" providerId="ADAL" clId="{84BBB923-36EA-4A7E-9584-4505D6DFC020}" dt="2023-12-13T07:36:31.837" v="19" actId="20577"/>
          <ac:spMkLst>
            <pc:docMk/>
            <pc:sldMk cId="4082002393" sldId="329"/>
            <ac:spMk id="2" creationId="{0A6423A2-7E3D-D49A-3D2E-E38D0E8C84E4}"/>
          </ac:spMkLst>
        </pc:spChg>
      </pc:sldChg>
      <pc:sldChg chg="del">
        <pc:chgData name="Christoffer Østergaard Carstens" userId="5d542c86-40b2-4e4f-ab37-dc2fab4fc46a" providerId="ADAL" clId="{84BBB923-36EA-4A7E-9584-4505D6DFC020}" dt="2023-12-13T07:36:34.348" v="20" actId="47"/>
        <pc:sldMkLst>
          <pc:docMk/>
          <pc:sldMk cId="2099375034" sldId="331"/>
        </pc:sldMkLst>
      </pc:sldChg>
      <pc:sldChg chg="del">
        <pc:chgData name="Christoffer Østergaard Carstens" userId="5d542c86-40b2-4e4f-ab37-dc2fab4fc46a" providerId="ADAL" clId="{84BBB923-36EA-4A7E-9584-4505D6DFC020}" dt="2023-12-13T07:36:34.991" v="21" actId="47"/>
        <pc:sldMkLst>
          <pc:docMk/>
          <pc:sldMk cId="920395861" sldId="332"/>
        </pc:sldMkLst>
      </pc:sldChg>
      <pc:sldChg chg="del">
        <pc:chgData name="Christoffer Østergaard Carstens" userId="5d542c86-40b2-4e4f-ab37-dc2fab4fc46a" providerId="ADAL" clId="{84BBB923-36EA-4A7E-9584-4505D6DFC020}" dt="2023-12-13T07:36:35.764" v="22" actId="47"/>
        <pc:sldMkLst>
          <pc:docMk/>
          <pc:sldMk cId="2807913490" sldId="333"/>
        </pc:sldMkLst>
      </pc:sldChg>
      <pc:sldChg chg="add">
        <pc:chgData name="Christoffer Østergaard Carstens" userId="5d542c86-40b2-4e4f-ab37-dc2fab4fc46a" providerId="ADAL" clId="{84BBB923-36EA-4A7E-9584-4505D6DFC020}" dt="2023-12-13T07:36:37.320" v="23"/>
        <pc:sldMkLst>
          <pc:docMk/>
          <pc:sldMk cId="1618273014" sldId="349"/>
        </pc:sldMkLst>
      </pc:sldChg>
      <pc:sldChg chg="add del">
        <pc:chgData name="Christoffer Østergaard Carstens" userId="5d542c86-40b2-4e4f-ab37-dc2fab4fc46a" providerId="ADAL" clId="{84BBB923-36EA-4A7E-9584-4505D6DFC020}" dt="2023-12-13T07:37:28.527" v="34" actId="47"/>
        <pc:sldMkLst>
          <pc:docMk/>
          <pc:sldMk cId="1149839908" sldId="350"/>
        </pc:sldMkLst>
      </pc:sldChg>
      <pc:sldChg chg="modSp new mod">
        <pc:chgData name="Christoffer Østergaard Carstens" userId="5d542c86-40b2-4e4f-ab37-dc2fab4fc46a" providerId="ADAL" clId="{84BBB923-36EA-4A7E-9584-4505D6DFC020}" dt="2023-12-13T10:17:15.850" v="339" actId="20577"/>
        <pc:sldMkLst>
          <pc:docMk/>
          <pc:sldMk cId="1674457957" sldId="350"/>
        </pc:sldMkLst>
        <pc:spChg chg="mod">
          <ac:chgData name="Christoffer Østergaard Carstens" userId="5d542c86-40b2-4e4f-ab37-dc2fab4fc46a" providerId="ADAL" clId="{84BBB923-36EA-4A7E-9584-4505D6DFC020}" dt="2023-12-13T10:16:51.382" v="227" actId="20577"/>
          <ac:spMkLst>
            <pc:docMk/>
            <pc:sldMk cId="1674457957" sldId="350"/>
            <ac:spMk id="2" creationId="{01D74010-51FD-AC71-8D67-BB21678B475A}"/>
          </ac:spMkLst>
        </pc:spChg>
        <pc:spChg chg="mod">
          <ac:chgData name="Christoffer Østergaard Carstens" userId="5d542c86-40b2-4e4f-ab37-dc2fab4fc46a" providerId="ADAL" clId="{84BBB923-36EA-4A7E-9584-4505D6DFC020}" dt="2023-12-13T10:17:15.850" v="339" actId="20577"/>
          <ac:spMkLst>
            <pc:docMk/>
            <pc:sldMk cId="1674457957" sldId="350"/>
            <ac:spMk id="3" creationId="{EB1DD91F-2EE4-F6DF-0593-282FCD2C1E96}"/>
          </ac:spMkLst>
        </pc:spChg>
      </pc:sldChg>
    </pc:docChg>
  </pc:docChgLst>
  <pc:docChgLst>
    <pc:chgData name="Christoffer Østergaard Carstens" userId="5d542c86-40b2-4e4f-ab37-dc2fab4fc46a" providerId="ADAL" clId="{C76C664E-2C1B-4D14-9A75-2BAEA923A7C1}"/>
    <pc:docChg chg="undo redo custSel addSld delSld modSld sldOrd">
      <pc:chgData name="Christoffer Østergaard Carstens" userId="5d542c86-40b2-4e4f-ab37-dc2fab4fc46a" providerId="ADAL" clId="{C76C664E-2C1B-4D14-9A75-2BAEA923A7C1}" dt="2023-11-29T10:12:33.782" v="319" actId="113"/>
      <pc:docMkLst>
        <pc:docMk/>
      </pc:docMkLst>
      <pc:sldChg chg="del">
        <pc:chgData name="Christoffer Østergaard Carstens" userId="5d542c86-40b2-4e4f-ab37-dc2fab4fc46a" providerId="ADAL" clId="{C76C664E-2C1B-4D14-9A75-2BAEA923A7C1}" dt="2023-11-28T09:53:07.454" v="41" actId="47"/>
        <pc:sldMkLst>
          <pc:docMk/>
          <pc:sldMk cId="1927560726" sldId="289"/>
        </pc:sldMkLst>
      </pc:sldChg>
      <pc:sldChg chg="modSp mod">
        <pc:chgData name="Christoffer Østergaard Carstens" userId="5d542c86-40b2-4e4f-ab37-dc2fab4fc46a" providerId="ADAL" clId="{C76C664E-2C1B-4D14-9A75-2BAEA923A7C1}" dt="2023-11-28T09:52:55.313" v="34" actId="20577"/>
        <pc:sldMkLst>
          <pc:docMk/>
          <pc:sldMk cId="4082002393" sldId="329"/>
        </pc:sldMkLst>
        <pc:spChg chg="mod">
          <ac:chgData name="Christoffer Østergaard Carstens" userId="5d542c86-40b2-4e4f-ab37-dc2fab4fc46a" providerId="ADAL" clId="{C76C664E-2C1B-4D14-9A75-2BAEA923A7C1}" dt="2023-11-28T09:52:55.313" v="34" actId="20577"/>
          <ac:spMkLst>
            <pc:docMk/>
            <pc:sldMk cId="4082002393" sldId="329"/>
            <ac:spMk id="2" creationId="{0A6423A2-7E3D-D49A-3D2E-E38D0E8C84E4}"/>
          </ac:spMkLst>
        </pc:spChg>
      </pc:sldChg>
      <pc:sldChg chg="del">
        <pc:chgData name="Christoffer Østergaard Carstens" userId="5d542c86-40b2-4e4f-ab37-dc2fab4fc46a" providerId="ADAL" clId="{C76C664E-2C1B-4D14-9A75-2BAEA923A7C1}" dt="2023-11-28T09:53:02.485" v="35" actId="47"/>
        <pc:sldMkLst>
          <pc:docMk/>
          <pc:sldMk cId="2043129" sldId="330"/>
        </pc:sldMkLst>
      </pc:sldChg>
      <pc:sldChg chg="modSp new mod">
        <pc:chgData name="Christoffer Østergaard Carstens" userId="5d542c86-40b2-4e4f-ab37-dc2fab4fc46a" providerId="ADAL" clId="{C76C664E-2C1B-4D14-9A75-2BAEA923A7C1}" dt="2023-11-28T13:34:28.764" v="174" actId="5793"/>
        <pc:sldMkLst>
          <pc:docMk/>
          <pc:sldMk cId="2669098873" sldId="330"/>
        </pc:sldMkLst>
        <pc:spChg chg="mod">
          <ac:chgData name="Christoffer Østergaard Carstens" userId="5d542c86-40b2-4e4f-ab37-dc2fab4fc46a" providerId="ADAL" clId="{C76C664E-2C1B-4D14-9A75-2BAEA923A7C1}" dt="2023-11-28T13:34:27.427" v="172" actId="20577"/>
          <ac:spMkLst>
            <pc:docMk/>
            <pc:sldMk cId="2669098873" sldId="330"/>
            <ac:spMk id="2" creationId="{E784A76F-7DC4-EE5D-86CE-3BFE164A2CA1}"/>
          </ac:spMkLst>
        </pc:spChg>
        <pc:spChg chg="mod">
          <ac:chgData name="Christoffer Østergaard Carstens" userId="5d542c86-40b2-4e4f-ab37-dc2fab4fc46a" providerId="ADAL" clId="{C76C664E-2C1B-4D14-9A75-2BAEA923A7C1}" dt="2023-11-28T13:34:28.764" v="174" actId="5793"/>
          <ac:spMkLst>
            <pc:docMk/>
            <pc:sldMk cId="2669098873" sldId="330"/>
            <ac:spMk id="3" creationId="{87B976D1-69B6-BDBD-7CEC-CC2961C485FA}"/>
          </ac:spMkLst>
        </pc:spChg>
      </pc:sldChg>
      <pc:sldChg chg="del">
        <pc:chgData name="Christoffer Østergaard Carstens" userId="5d542c86-40b2-4e4f-ab37-dc2fab4fc46a" providerId="ADAL" clId="{C76C664E-2C1B-4D14-9A75-2BAEA923A7C1}" dt="2023-11-28T09:53:03.662" v="36" actId="47"/>
        <pc:sldMkLst>
          <pc:docMk/>
          <pc:sldMk cId="3500754845" sldId="331"/>
        </pc:sldMkLst>
      </pc:sldChg>
      <pc:sldChg chg="modSp new mod ord">
        <pc:chgData name="Christoffer Østergaard Carstens" userId="5d542c86-40b2-4e4f-ab37-dc2fab4fc46a" providerId="ADAL" clId="{C76C664E-2C1B-4D14-9A75-2BAEA923A7C1}" dt="2023-11-28T13:34:09.050" v="155" actId="20577"/>
        <pc:sldMkLst>
          <pc:docMk/>
          <pc:sldMk cId="3671407685" sldId="331"/>
        </pc:sldMkLst>
        <pc:spChg chg="mod">
          <ac:chgData name="Christoffer Østergaard Carstens" userId="5d542c86-40b2-4e4f-ab37-dc2fab4fc46a" providerId="ADAL" clId="{C76C664E-2C1B-4D14-9A75-2BAEA923A7C1}" dt="2023-11-28T09:54:37.983" v="97"/>
          <ac:spMkLst>
            <pc:docMk/>
            <pc:sldMk cId="3671407685" sldId="331"/>
            <ac:spMk id="2" creationId="{F18B9AB1-1D48-9F9C-046F-8D33B46C18D3}"/>
          </ac:spMkLst>
        </pc:spChg>
        <pc:spChg chg="mod">
          <ac:chgData name="Christoffer Østergaard Carstens" userId="5d542c86-40b2-4e4f-ab37-dc2fab4fc46a" providerId="ADAL" clId="{C76C664E-2C1B-4D14-9A75-2BAEA923A7C1}" dt="2023-11-28T13:34:09.050" v="155" actId="20577"/>
          <ac:spMkLst>
            <pc:docMk/>
            <pc:sldMk cId="3671407685" sldId="331"/>
            <ac:spMk id="3" creationId="{5FE44EA0-A7A0-33B8-DFC7-48407348F7C2}"/>
          </ac:spMkLst>
        </pc:spChg>
      </pc:sldChg>
      <pc:sldChg chg="modSp new mod">
        <pc:chgData name="Christoffer Østergaard Carstens" userId="5d542c86-40b2-4e4f-ab37-dc2fab4fc46a" providerId="ADAL" clId="{C76C664E-2C1B-4D14-9A75-2BAEA923A7C1}" dt="2023-11-28T13:46:50.534" v="224" actId="20577"/>
        <pc:sldMkLst>
          <pc:docMk/>
          <pc:sldMk cId="2107123032" sldId="332"/>
        </pc:sldMkLst>
        <pc:spChg chg="mod">
          <ac:chgData name="Christoffer Østergaard Carstens" userId="5d542c86-40b2-4e4f-ab37-dc2fab4fc46a" providerId="ADAL" clId="{C76C664E-2C1B-4D14-9A75-2BAEA923A7C1}" dt="2023-11-28T13:45:55.727" v="192" actId="20577"/>
          <ac:spMkLst>
            <pc:docMk/>
            <pc:sldMk cId="2107123032" sldId="332"/>
            <ac:spMk id="2" creationId="{0569F361-101D-CF05-5D40-8640F88E4246}"/>
          </ac:spMkLst>
        </pc:spChg>
        <pc:spChg chg="mod">
          <ac:chgData name="Christoffer Østergaard Carstens" userId="5d542c86-40b2-4e4f-ab37-dc2fab4fc46a" providerId="ADAL" clId="{C76C664E-2C1B-4D14-9A75-2BAEA923A7C1}" dt="2023-11-28T13:46:50.534" v="224" actId="20577"/>
          <ac:spMkLst>
            <pc:docMk/>
            <pc:sldMk cId="2107123032" sldId="332"/>
            <ac:spMk id="3" creationId="{B15A2BEA-2548-19B4-A735-1608E9B30A4A}"/>
          </ac:spMkLst>
        </pc:spChg>
      </pc:sldChg>
      <pc:sldChg chg="del">
        <pc:chgData name="Christoffer Østergaard Carstens" userId="5d542c86-40b2-4e4f-ab37-dc2fab4fc46a" providerId="ADAL" clId="{C76C664E-2C1B-4D14-9A75-2BAEA923A7C1}" dt="2023-11-28T09:53:04.589" v="38" actId="47"/>
        <pc:sldMkLst>
          <pc:docMk/>
          <pc:sldMk cId="3331370259" sldId="332"/>
        </pc:sldMkLst>
      </pc:sldChg>
      <pc:sldChg chg="modSp new mod">
        <pc:chgData name="Christoffer Østergaard Carstens" userId="5d542c86-40b2-4e4f-ab37-dc2fab4fc46a" providerId="ADAL" clId="{C76C664E-2C1B-4D14-9A75-2BAEA923A7C1}" dt="2023-11-29T10:12:33.782" v="319" actId="113"/>
        <pc:sldMkLst>
          <pc:docMk/>
          <pc:sldMk cId="199983097" sldId="333"/>
        </pc:sldMkLst>
        <pc:spChg chg="mod">
          <ac:chgData name="Christoffer Østergaard Carstens" userId="5d542c86-40b2-4e4f-ab37-dc2fab4fc46a" providerId="ADAL" clId="{C76C664E-2C1B-4D14-9A75-2BAEA923A7C1}" dt="2023-11-29T10:12:11.677" v="249" actId="20577"/>
          <ac:spMkLst>
            <pc:docMk/>
            <pc:sldMk cId="199983097" sldId="333"/>
            <ac:spMk id="2" creationId="{7ABBF398-B93B-165D-2669-1E5BAA3541B2}"/>
          </ac:spMkLst>
        </pc:spChg>
        <pc:spChg chg="mod">
          <ac:chgData name="Christoffer Østergaard Carstens" userId="5d542c86-40b2-4e4f-ab37-dc2fab4fc46a" providerId="ADAL" clId="{C76C664E-2C1B-4D14-9A75-2BAEA923A7C1}" dt="2023-11-29T10:12:33.782" v="319" actId="113"/>
          <ac:spMkLst>
            <pc:docMk/>
            <pc:sldMk cId="199983097" sldId="333"/>
            <ac:spMk id="3" creationId="{A5331F6A-8984-7B50-AE0C-F39376DAE4F5}"/>
          </ac:spMkLst>
        </pc:spChg>
      </pc:sldChg>
      <pc:sldChg chg="del">
        <pc:chgData name="Christoffer Østergaard Carstens" userId="5d542c86-40b2-4e4f-ab37-dc2fab4fc46a" providerId="ADAL" clId="{C76C664E-2C1B-4D14-9A75-2BAEA923A7C1}" dt="2023-11-28T09:53:04.810" v="39" actId="47"/>
        <pc:sldMkLst>
          <pc:docMk/>
          <pc:sldMk cId="1089181388" sldId="333"/>
        </pc:sldMkLst>
      </pc:sldChg>
      <pc:sldChg chg="del">
        <pc:chgData name="Christoffer Østergaard Carstens" userId="5d542c86-40b2-4e4f-ab37-dc2fab4fc46a" providerId="ADAL" clId="{C76C664E-2C1B-4D14-9A75-2BAEA923A7C1}" dt="2023-11-28T09:53:04.281" v="37" actId="47"/>
        <pc:sldMkLst>
          <pc:docMk/>
          <pc:sldMk cId="436418005" sldId="334"/>
        </pc:sldMkLst>
      </pc:sldChg>
      <pc:sldChg chg="del">
        <pc:chgData name="Christoffer Østergaard Carstens" userId="5d542c86-40b2-4e4f-ab37-dc2fab4fc46a" providerId="ADAL" clId="{C76C664E-2C1B-4D14-9A75-2BAEA923A7C1}" dt="2023-11-28T09:53:05.376" v="40" actId="47"/>
        <pc:sldMkLst>
          <pc:docMk/>
          <pc:sldMk cId="2928255875" sldId="335"/>
        </pc:sldMkLst>
      </pc:sldChg>
      <pc:sldChg chg="del">
        <pc:chgData name="Christoffer Østergaard Carstens" userId="5d542c86-40b2-4e4f-ab37-dc2fab4fc46a" providerId="ADAL" clId="{C76C664E-2C1B-4D14-9A75-2BAEA923A7C1}" dt="2023-11-28T09:52:46.147" v="0" actId="47"/>
        <pc:sldMkLst>
          <pc:docMk/>
          <pc:sldMk cId="4289034042" sldId="336"/>
        </pc:sldMkLst>
      </pc:sldChg>
    </pc:docChg>
  </pc:docChgLst>
  <pc:docChgLst>
    <pc:chgData name="Christoffer Østergaard Carstens" userId="5d542c86-40b2-4e4f-ab37-dc2fab4fc46a" providerId="ADAL" clId="{E943C0BF-D142-4A89-AB83-603E7A31FEDA}"/>
    <pc:docChg chg="undo redo custSel addSld delSld modSld">
      <pc:chgData name="Christoffer Østergaard Carstens" userId="5d542c86-40b2-4e4f-ab37-dc2fab4fc46a" providerId="ADAL" clId="{E943C0BF-D142-4A89-AB83-603E7A31FEDA}" dt="2023-12-06T12:03:28.496" v="359" actId="20577"/>
      <pc:docMkLst>
        <pc:docMk/>
      </pc:docMkLst>
      <pc:sldChg chg="modSp mod">
        <pc:chgData name="Christoffer Østergaard Carstens" userId="5d542c86-40b2-4e4f-ab37-dc2fab4fc46a" providerId="ADAL" clId="{E943C0BF-D142-4A89-AB83-603E7A31FEDA}" dt="2023-12-06T11:55:23.719" v="19" actId="20577"/>
        <pc:sldMkLst>
          <pc:docMk/>
          <pc:sldMk cId="4082002393" sldId="329"/>
        </pc:sldMkLst>
        <pc:spChg chg="mod">
          <ac:chgData name="Christoffer Østergaard Carstens" userId="5d542c86-40b2-4e4f-ab37-dc2fab4fc46a" providerId="ADAL" clId="{E943C0BF-D142-4A89-AB83-603E7A31FEDA}" dt="2023-12-06T11:55:23.719" v="19" actId="20577"/>
          <ac:spMkLst>
            <pc:docMk/>
            <pc:sldMk cId="4082002393" sldId="329"/>
            <ac:spMk id="2" creationId="{0A6423A2-7E3D-D49A-3D2E-E38D0E8C84E4}"/>
          </ac:spMkLst>
        </pc:spChg>
      </pc:sldChg>
      <pc:sldChg chg="modSp new mod">
        <pc:chgData name="Christoffer Østergaard Carstens" userId="5d542c86-40b2-4e4f-ab37-dc2fab4fc46a" providerId="ADAL" clId="{E943C0BF-D142-4A89-AB83-603E7A31FEDA}" dt="2023-12-06T11:56:03.547" v="37" actId="20577"/>
        <pc:sldMkLst>
          <pc:docMk/>
          <pc:sldMk cId="2108516736" sldId="330"/>
        </pc:sldMkLst>
        <pc:spChg chg="mod">
          <ac:chgData name="Christoffer Østergaard Carstens" userId="5d542c86-40b2-4e4f-ab37-dc2fab4fc46a" providerId="ADAL" clId="{E943C0BF-D142-4A89-AB83-603E7A31FEDA}" dt="2023-12-06T11:55:55.630" v="27" actId="27636"/>
          <ac:spMkLst>
            <pc:docMk/>
            <pc:sldMk cId="2108516736" sldId="330"/>
            <ac:spMk id="2" creationId="{48348EA5-83FA-F82F-2ABF-B57735ED5E21}"/>
          </ac:spMkLst>
        </pc:spChg>
        <pc:spChg chg="mod">
          <ac:chgData name="Christoffer Østergaard Carstens" userId="5d542c86-40b2-4e4f-ab37-dc2fab4fc46a" providerId="ADAL" clId="{E943C0BF-D142-4A89-AB83-603E7A31FEDA}" dt="2023-12-06T11:56:03.547" v="37" actId="20577"/>
          <ac:spMkLst>
            <pc:docMk/>
            <pc:sldMk cId="2108516736" sldId="330"/>
            <ac:spMk id="3" creationId="{2DCF5085-9393-3452-D5C9-28F453AF8157}"/>
          </ac:spMkLst>
        </pc:spChg>
      </pc:sldChg>
      <pc:sldChg chg="del">
        <pc:chgData name="Christoffer Østergaard Carstens" userId="5d542c86-40b2-4e4f-ab37-dc2fab4fc46a" providerId="ADAL" clId="{E943C0BF-D142-4A89-AB83-603E7A31FEDA}" dt="2023-12-06T11:55:31.148" v="23" actId="47"/>
        <pc:sldMkLst>
          <pc:docMk/>
          <pc:sldMk cId="2669098873" sldId="330"/>
        </pc:sldMkLst>
      </pc:sldChg>
      <pc:sldChg chg="modSp new mod">
        <pc:chgData name="Christoffer Østergaard Carstens" userId="5d542c86-40b2-4e4f-ab37-dc2fab4fc46a" providerId="ADAL" clId="{E943C0BF-D142-4A89-AB83-603E7A31FEDA}" dt="2023-12-06T12:02:06.702" v="314" actId="20577"/>
        <pc:sldMkLst>
          <pc:docMk/>
          <pc:sldMk cId="2099375034" sldId="331"/>
        </pc:sldMkLst>
        <pc:spChg chg="mod">
          <ac:chgData name="Christoffer Østergaard Carstens" userId="5d542c86-40b2-4e4f-ab37-dc2fab4fc46a" providerId="ADAL" clId="{E943C0BF-D142-4A89-AB83-603E7A31FEDA}" dt="2023-12-06T11:56:09.952" v="46" actId="20577"/>
          <ac:spMkLst>
            <pc:docMk/>
            <pc:sldMk cId="2099375034" sldId="331"/>
            <ac:spMk id="2" creationId="{DB78E3DB-C6F5-BED0-E450-24DA7DB1D2D0}"/>
          </ac:spMkLst>
        </pc:spChg>
        <pc:spChg chg="mod">
          <ac:chgData name="Christoffer Østergaard Carstens" userId="5d542c86-40b2-4e4f-ab37-dc2fab4fc46a" providerId="ADAL" clId="{E943C0BF-D142-4A89-AB83-603E7A31FEDA}" dt="2023-12-06T12:02:06.702" v="314" actId="20577"/>
          <ac:spMkLst>
            <pc:docMk/>
            <pc:sldMk cId="2099375034" sldId="331"/>
            <ac:spMk id="3" creationId="{07D3CF75-13B6-DBA5-F145-D718C0CC6354}"/>
          </ac:spMkLst>
        </pc:spChg>
      </pc:sldChg>
      <pc:sldChg chg="del">
        <pc:chgData name="Christoffer Østergaard Carstens" userId="5d542c86-40b2-4e4f-ab37-dc2fab4fc46a" providerId="ADAL" clId="{E943C0BF-D142-4A89-AB83-603E7A31FEDA}" dt="2023-12-06T11:55:28.609" v="21" actId="47"/>
        <pc:sldMkLst>
          <pc:docMk/>
          <pc:sldMk cId="3671407685" sldId="331"/>
        </pc:sldMkLst>
      </pc:sldChg>
      <pc:sldChg chg="addSp new mod">
        <pc:chgData name="Christoffer Østergaard Carstens" userId="5d542c86-40b2-4e4f-ab37-dc2fab4fc46a" providerId="ADAL" clId="{E943C0BF-D142-4A89-AB83-603E7A31FEDA}" dt="2023-12-06T11:57:08.181" v="64" actId="22"/>
        <pc:sldMkLst>
          <pc:docMk/>
          <pc:sldMk cId="237530699" sldId="332"/>
        </pc:sldMkLst>
        <pc:picChg chg="add">
          <ac:chgData name="Christoffer Østergaard Carstens" userId="5d542c86-40b2-4e4f-ab37-dc2fab4fc46a" providerId="ADAL" clId="{E943C0BF-D142-4A89-AB83-603E7A31FEDA}" dt="2023-12-06T11:57:08.181" v="64" actId="22"/>
          <ac:picMkLst>
            <pc:docMk/>
            <pc:sldMk cId="237530699" sldId="332"/>
            <ac:picMk id="5" creationId="{A859E13A-E3CE-830B-2EE3-4DEBFB91F057}"/>
          </ac:picMkLst>
        </pc:picChg>
      </pc:sldChg>
      <pc:sldChg chg="del">
        <pc:chgData name="Christoffer Østergaard Carstens" userId="5d542c86-40b2-4e4f-ab37-dc2fab4fc46a" providerId="ADAL" clId="{E943C0BF-D142-4A89-AB83-603E7A31FEDA}" dt="2023-12-06T11:55:29.079" v="22" actId="47"/>
        <pc:sldMkLst>
          <pc:docMk/>
          <pc:sldMk cId="2107123032" sldId="332"/>
        </pc:sldMkLst>
      </pc:sldChg>
      <pc:sldChg chg="del">
        <pc:chgData name="Christoffer Østergaard Carstens" userId="5d542c86-40b2-4e4f-ab37-dc2fab4fc46a" providerId="ADAL" clId="{E943C0BF-D142-4A89-AB83-603E7A31FEDA}" dt="2023-12-06T11:55:27.338" v="20" actId="47"/>
        <pc:sldMkLst>
          <pc:docMk/>
          <pc:sldMk cId="199983097" sldId="333"/>
        </pc:sldMkLst>
      </pc:sldChg>
      <pc:sldChg chg="modSp new mod">
        <pc:chgData name="Christoffer Østergaard Carstens" userId="5d542c86-40b2-4e4f-ab37-dc2fab4fc46a" providerId="ADAL" clId="{E943C0BF-D142-4A89-AB83-603E7A31FEDA}" dt="2023-12-06T11:57:42.399" v="188" actId="20577"/>
        <pc:sldMkLst>
          <pc:docMk/>
          <pc:sldMk cId="2293938415" sldId="333"/>
        </pc:sldMkLst>
        <pc:spChg chg="mod">
          <ac:chgData name="Christoffer Østergaard Carstens" userId="5d542c86-40b2-4e4f-ab37-dc2fab4fc46a" providerId="ADAL" clId="{E943C0BF-D142-4A89-AB83-603E7A31FEDA}" dt="2023-12-06T11:57:32.628" v="136" actId="20577"/>
          <ac:spMkLst>
            <pc:docMk/>
            <pc:sldMk cId="2293938415" sldId="333"/>
            <ac:spMk id="2" creationId="{C74BE28D-4B77-5F34-96CE-D267BE80D22F}"/>
          </ac:spMkLst>
        </pc:spChg>
        <pc:spChg chg="mod">
          <ac:chgData name="Christoffer Østergaard Carstens" userId="5d542c86-40b2-4e4f-ab37-dc2fab4fc46a" providerId="ADAL" clId="{E943C0BF-D142-4A89-AB83-603E7A31FEDA}" dt="2023-12-06T11:57:42.399" v="188" actId="20577"/>
          <ac:spMkLst>
            <pc:docMk/>
            <pc:sldMk cId="2293938415" sldId="333"/>
            <ac:spMk id="3" creationId="{B35B8BA3-F644-D430-D057-4F01EAE8C6AD}"/>
          </ac:spMkLst>
        </pc:spChg>
      </pc:sldChg>
      <pc:sldChg chg="modSp new mod">
        <pc:chgData name="Christoffer Østergaard Carstens" userId="5d542c86-40b2-4e4f-ab37-dc2fab4fc46a" providerId="ADAL" clId="{E943C0BF-D142-4A89-AB83-603E7A31FEDA}" dt="2023-12-06T11:58:28.481" v="202" actId="12"/>
        <pc:sldMkLst>
          <pc:docMk/>
          <pc:sldMk cId="2016399549" sldId="334"/>
        </pc:sldMkLst>
        <pc:spChg chg="mod">
          <ac:chgData name="Christoffer Østergaard Carstens" userId="5d542c86-40b2-4e4f-ab37-dc2fab4fc46a" providerId="ADAL" clId="{E943C0BF-D142-4A89-AB83-603E7A31FEDA}" dt="2023-12-06T11:58:18.824" v="198" actId="20577"/>
          <ac:spMkLst>
            <pc:docMk/>
            <pc:sldMk cId="2016399549" sldId="334"/>
            <ac:spMk id="2" creationId="{DAE4EB43-4893-062E-3470-2FAD1E7D4DF1}"/>
          </ac:spMkLst>
        </pc:spChg>
        <pc:spChg chg="mod">
          <ac:chgData name="Christoffer Østergaard Carstens" userId="5d542c86-40b2-4e4f-ab37-dc2fab4fc46a" providerId="ADAL" clId="{E943C0BF-D142-4A89-AB83-603E7A31FEDA}" dt="2023-12-06T11:58:28.481" v="202" actId="12"/>
          <ac:spMkLst>
            <pc:docMk/>
            <pc:sldMk cId="2016399549" sldId="334"/>
            <ac:spMk id="3" creationId="{49D3A4A1-3CCB-18FF-EB65-3F50352DCA27}"/>
          </ac:spMkLst>
        </pc:spChg>
      </pc:sldChg>
      <pc:sldChg chg="modSp new mod">
        <pc:chgData name="Christoffer Østergaard Carstens" userId="5d542c86-40b2-4e4f-ab37-dc2fab4fc46a" providerId="ADAL" clId="{E943C0BF-D142-4A89-AB83-603E7A31FEDA}" dt="2023-12-06T11:59:11.738" v="209"/>
        <pc:sldMkLst>
          <pc:docMk/>
          <pc:sldMk cId="3706177818" sldId="335"/>
        </pc:sldMkLst>
        <pc:spChg chg="mod">
          <ac:chgData name="Christoffer Østergaard Carstens" userId="5d542c86-40b2-4e4f-ab37-dc2fab4fc46a" providerId="ADAL" clId="{E943C0BF-D142-4A89-AB83-603E7A31FEDA}" dt="2023-12-06T11:58:59.363" v="204"/>
          <ac:spMkLst>
            <pc:docMk/>
            <pc:sldMk cId="3706177818" sldId="335"/>
            <ac:spMk id="2" creationId="{516E0433-350A-6487-F20C-0AD50546F152}"/>
          </ac:spMkLst>
        </pc:spChg>
        <pc:spChg chg="mod">
          <ac:chgData name="Christoffer Østergaard Carstens" userId="5d542c86-40b2-4e4f-ab37-dc2fab4fc46a" providerId="ADAL" clId="{E943C0BF-D142-4A89-AB83-603E7A31FEDA}" dt="2023-12-06T11:59:11.738" v="209"/>
          <ac:spMkLst>
            <pc:docMk/>
            <pc:sldMk cId="3706177818" sldId="335"/>
            <ac:spMk id="3" creationId="{770CA80E-3B5E-6504-ACD3-997D5944C6CA}"/>
          </ac:spMkLst>
        </pc:spChg>
      </pc:sldChg>
      <pc:sldChg chg="addSp modSp new mod">
        <pc:chgData name="Christoffer Østergaard Carstens" userId="5d542c86-40b2-4e4f-ab37-dc2fab4fc46a" providerId="ADAL" clId="{E943C0BF-D142-4A89-AB83-603E7A31FEDA}" dt="2023-12-06T12:03:16.211" v="341" actId="14100"/>
        <pc:sldMkLst>
          <pc:docMk/>
          <pc:sldMk cId="3747758624" sldId="336"/>
        </pc:sldMkLst>
        <pc:spChg chg="mod">
          <ac:chgData name="Christoffer Østergaard Carstens" userId="5d542c86-40b2-4e4f-ab37-dc2fab4fc46a" providerId="ADAL" clId="{E943C0BF-D142-4A89-AB83-603E7A31FEDA}" dt="2023-12-06T12:01:47.308" v="226" actId="20577"/>
          <ac:spMkLst>
            <pc:docMk/>
            <pc:sldMk cId="3747758624" sldId="336"/>
            <ac:spMk id="2" creationId="{AD957AEE-71B2-530F-A783-345A77865C3A}"/>
          </ac:spMkLst>
        </pc:spChg>
        <pc:spChg chg="mod">
          <ac:chgData name="Christoffer Østergaard Carstens" userId="5d542c86-40b2-4e4f-ab37-dc2fab4fc46a" providerId="ADAL" clId="{E943C0BF-D142-4A89-AB83-603E7A31FEDA}" dt="2023-12-06T12:02:34.784" v="338" actId="20577"/>
          <ac:spMkLst>
            <pc:docMk/>
            <pc:sldMk cId="3747758624" sldId="336"/>
            <ac:spMk id="3" creationId="{0BCFA3AC-C035-C17B-A15C-F269DDF9ED99}"/>
          </ac:spMkLst>
        </pc:spChg>
        <pc:picChg chg="add mod">
          <ac:chgData name="Christoffer Østergaard Carstens" userId="5d542c86-40b2-4e4f-ab37-dc2fab4fc46a" providerId="ADAL" clId="{E943C0BF-D142-4A89-AB83-603E7A31FEDA}" dt="2023-12-06T12:03:16.211" v="341" actId="14100"/>
          <ac:picMkLst>
            <pc:docMk/>
            <pc:sldMk cId="3747758624" sldId="336"/>
            <ac:picMk id="1026" creationId="{A996055A-27E2-2DA1-B3E0-E807D7A5A4AC}"/>
          </ac:picMkLst>
        </pc:picChg>
      </pc:sldChg>
      <pc:sldChg chg="addSp modSp new mod">
        <pc:chgData name="Christoffer Østergaard Carstens" userId="5d542c86-40b2-4e4f-ab37-dc2fab4fc46a" providerId="ADAL" clId="{E943C0BF-D142-4A89-AB83-603E7A31FEDA}" dt="2023-12-06T12:03:28.496" v="359" actId="20577"/>
        <pc:sldMkLst>
          <pc:docMk/>
          <pc:sldMk cId="1533223774" sldId="337"/>
        </pc:sldMkLst>
        <pc:spChg chg="mod">
          <ac:chgData name="Christoffer Østergaard Carstens" userId="5d542c86-40b2-4e4f-ab37-dc2fab4fc46a" providerId="ADAL" clId="{E943C0BF-D142-4A89-AB83-603E7A31FEDA}" dt="2023-12-06T12:03:28.496" v="359" actId="20577"/>
          <ac:spMkLst>
            <pc:docMk/>
            <pc:sldMk cId="1533223774" sldId="337"/>
            <ac:spMk id="2" creationId="{FBDF5606-720F-6534-2369-4085BA9947A6}"/>
          </ac:spMkLst>
        </pc:spChg>
        <pc:picChg chg="add mod">
          <ac:chgData name="Christoffer Østergaard Carstens" userId="5d542c86-40b2-4e4f-ab37-dc2fab4fc46a" providerId="ADAL" clId="{E943C0BF-D142-4A89-AB83-603E7A31FEDA}" dt="2023-12-06T12:03:26.076" v="347" actId="1076"/>
          <ac:picMkLst>
            <pc:docMk/>
            <pc:sldMk cId="1533223774" sldId="337"/>
            <ac:picMk id="2050" creationId="{7FD176A2-00E1-D1D1-FD76-A0DE9F7E6BF0}"/>
          </ac:picMkLst>
        </pc:picChg>
      </pc:sldChg>
    </pc:docChg>
  </pc:docChgLst>
  <pc:docChgLst>
    <pc:chgData name="Christoffer Østergaard Carstens" userId="5d542c86-40b2-4e4f-ab37-dc2fab4fc46a" providerId="ADAL" clId="{606ACA38-D976-46CB-A192-77D35F22A226}"/>
    <pc:docChg chg="undo custSel addSld delSld modSld sldOrd">
      <pc:chgData name="Christoffer Østergaard Carstens" userId="5d542c86-40b2-4e4f-ab37-dc2fab4fc46a" providerId="ADAL" clId="{606ACA38-D976-46CB-A192-77D35F22A226}" dt="2025-01-02T12:28:31.171" v="133"/>
      <pc:docMkLst>
        <pc:docMk/>
      </pc:docMkLst>
      <pc:sldChg chg="delSp modSp add mod setBg delDesignElem">
        <pc:chgData name="Christoffer Østergaard Carstens" userId="5d542c86-40b2-4e4f-ab37-dc2fab4fc46a" providerId="ADAL" clId="{606ACA38-D976-46CB-A192-77D35F22A226}" dt="2025-01-02T12:23:41.709" v="116" actId="255"/>
        <pc:sldMkLst>
          <pc:docMk/>
          <pc:sldMk cId="2658932291" sldId="256"/>
        </pc:sldMkLst>
        <pc:spChg chg="mod">
          <ac:chgData name="Christoffer Østergaard Carstens" userId="5d542c86-40b2-4e4f-ab37-dc2fab4fc46a" providerId="ADAL" clId="{606ACA38-D976-46CB-A192-77D35F22A226}" dt="2025-01-02T12:23:30.944" v="89" actId="20577"/>
          <ac:spMkLst>
            <pc:docMk/>
            <pc:sldMk cId="2658932291" sldId="256"/>
            <ac:spMk id="2" creationId="{171254F6-4B12-4FDF-9208-B95E05DBDEB4}"/>
          </ac:spMkLst>
        </pc:spChg>
        <pc:spChg chg="mod">
          <ac:chgData name="Christoffer Østergaard Carstens" userId="5d542c86-40b2-4e4f-ab37-dc2fab4fc46a" providerId="ADAL" clId="{606ACA38-D976-46CB-A192-77D35F22A226}" dt="2025-01-02T12:23:41.709" v="116" actId="255"/>
          <ac:spMkLst>
            <pc:docMk/>
            <pc:sldMk cId="2658932291" sldId="256"/>
            <ac:spMk id="3" creationId="{82701DE8-6FC1-4FF3-B9FC-92C3718AE61C}"/>
          </ac:spMkLst>
        </pc:spChg>
        <pc:spChg chg="del">
          <ac:chgData name="Christoffer Østergaard Carstens" userId="5d542c86-40b2-4e4f-ab37-dc2fab4fc46a" providerId="ADAL" clId="{606ACA38-D976-46CB-A192-77D35F22A226}" dt="2025-01-02T12:23:22.359" v="70"/>
          <ac:spMkLst>
            <pc:docMk/>
            <pc:sldMk cId="2658932291" sldId="256"/>
            <ac:spMk id="1031" creationId="{9089EED9-F54D-4F20-A2C6-949DE4176959}"/>
          </ac:spMkLst>
        </pc:spChg>
        <pc:spChg chg="del">
          <ac:chgData name="Christoffer Østergaard Carstens" userId="5d542c86-40b2-4e4f-ab37-dc2fab4fc46a" providerId="ADAL" clId="{606ACA38-D976-46CB-A192-77D35F22A226}" dt="2025-01-02T12:23:22.359" v="70"/>
          <ac:spMkLst>
            <pc:docMk/>
            <pc:sldMk cId="2658932291" sldId="256"/>
            <ac:spMk id="1033" creationId="{7E46F721-3785-414D-8697-16AF490E6806}"/>
          </ac:spMkLst>
        </pc:spChg>
      </pc:sldChg>
      <pc:sldChg chg="add">
        <pc:chgData name="Christoffer Østergaard Carstens" userId="5d542c86-40b2-4e4f-ab37-dc2fab4fc46a" providerId="ADAL" clId="{606ACA38-D976-46CB-A192-77D35F22A226}" dt="2025-01-02T12:23:22.359" v="70"/>
        <pc:sldMkLst>
          <pc:docMk/>
          <pc:sldMk cId="2074047187" sldId="260"/>
        </pc:sldMkLst>
      </pc:sldChg>
      <pc:sldChg chg="add">
        <pc:chgData name="Christoffer Østergaard Carstens" userId="5d542c86-40b2-4e4f-ab37-dc2fab4fc46a" providerId="ADAL" clId="{606ACA38-D976-46CB-A192-77D35F22A226}" dt="2025-01-02T12:23:22.359" v="70"/>
        <pc:sldMkLst>
          <pc:docMk/>
          <pc:sldMk cId="3574369769" sldId="261"/>
        </pc:sldMkLst>
      </pc:sldChg>
      <pc:sldChg chg="add">
        <pc:chgData name="Christoffer Østergaard Carstens" userId="5d542c86-40b2-4e4f-ab37-dc2fab4fc46a" providerId="ADAL" clId="{606ACA38-D976-46CB-A192-77D35F22A226}" dt="2025-01-02T12:23:22.359" v="70"/>
        <pc:sldMkLst>
          <pc:docMk/>
          <pc:sldMk cId="2611343202" sldId="262"/>
        </pc:sldMkLst>
      </pc:sldChg>
      <pc:sldChg chg="add setBg">
        <pc:chgData name="Christoffer Østergaard Carstens" userId="5d542c86-40b2-4e4f-ab37-dc2fab4fc46a" providerId="ADAL" clId="{606ACA38-D976-46CB-A192-77D35F22A226}" dt="2025-01-02T12:23:22.359" v="70"/>
        <pc:sldMkLst>
          <pc:docMk/>
          <pc:sldMk cId="549328617" sldId="263"/>
        </pc:sldMkLst>
      </pc:sldChg>
      <pc:sldChg chg="add">
        <pc:chgData name="Christoffer Østergaard Carstens" userId="5d542c86-40b2-4e4f-ab37-dc2fab4fc46a" providerId="ADAL" clId="{606ACA38-D976-46CB-A192-77D35F22A226}" dt="2025-01-02T12:23:22.359" v="70"/>
        <pc:sldMkLst>
          <pc:docMk/>
          <pc:sldMk cId="1515572504" sldId="264"/>
        </pc:sldMkLst>
      </pc:sldChg>
      <pc:sldChg chg="add">
        <pc:chgData name="Christoffer Østergaard Carstens" userId="5d542c86-40b2-4e4f-ab37-dc2fab4fc46a" providerId="ADAL" clId="{606ACA38-D976-46CB-A192-77D35F22A226}" dt="2025-01-02T12:23:22.359" v="70"/>
        <pc:sldMkLst>
          <pc:docMk/>
          <pc:sldMk cId="3460399166" sldId="265"/>
        </pc:sldMkLst>
      </pc:sldChg>
      <pc:sldChg chg="add del">
        <pc:chgData name="Christoffer Østergaard Carstens" userId="5d542c86-40b2-4e4f-ab37-dc2fab4fc46a" providerId="ADAL" clId="{606ACA38-D976-46CB-A192-77D35F22A226}" dt="2025-01-02T12:26:02.493" v="121" actId="47"/>
        <pc:sldMkLst>
          <pc:docMk/>
          <pc:sldMk cId="3528005763" sldId="266"/>
        </pc:sldMkLst>
      </pc:sldChg>
      <pc:sldChg chg="add">
        <pc:chgData name="Christoffer Østergaard Carstens" userId="5d542c86-40b2-4e4f-ab37-dc2fab4fc46a" providerId="ADAL" clId="{606ACA38-D976-46CB-A192-77D35F22A226}" dt="2025-01-02T12:23:22.359" v="70"/>
        <pc:sldMkLst>
          <pc:docMk/>
          <pc:sldMk cId="2641200659" sldId="267"/>
        </pc:sldMkLst>
      </pc:sldChg>
      <pc:sldChg chg="delSp modSp add mod setBg delDesignElem">
        <pc:chgData name="Christoffer Østergaard Carstens" userId="5d542c86-40b2-4e4f-ab37-dc2fab4fc46a" providerId="ADAL" clId="{606ACA38-D976-46CB-A192-77D35F22A226}" dt="2025-01-02T12:26:23.579" v="131" actId="20577"/>
        <pc:sldMkLst>
          <pc:docMk/>
          <pc:sldMk cId="3522626017" sldId="268"/>
        </pc:sldMkLst>
        <pc:spChg chg="mod">
          <ac:chgData name="Christoffer Østergaard Carstens" userId="5d542c86-40b2-4e4f-ab37-dc2fab4fc46a" providerId="ADAL" clId="{606ACA38-D976-46CB-A192-77D35F22A226}" dt="2025-01-02T12:26:23.579" v="131" actId="20577"/>
          <ac:spMkLst>
            <pc:docMk/>
            <pc:sldMk cId="3522626017" sldId="268"/>
            <ac:spMk id="2" creationId="{25642171-7E83-862B-B543-6A84EF073491}"/>
          </ac:spMkLst>
        </pc:spChg>
        <pc:spChg chg="del">
          <ac:chgData name="Christoffer Østergaard Carstens" userId="5d542c86-40b2-4e4f-ab37-dc2fab4fc46a" providerId="ADAL" clId="{606ACA38-D976-46CB-A192-77D35F22A226}" dt="2025-01-02T12:24:30.830" v="120"/>
          <ac:spMkLst>
            <pc:docMk/>
            <pc:sldMk cId="3522626017" sldId="268"/>
            <ac:spMk id="19" creationId="{AC17DE74-01C9-4859-B65A-85CF999E8580}"/>
          </ac:spMkLst>
        </pc:spChg>
        <pc:spChg chg="del">
          <ac:chgData name="Christoffer Østergaard Carstens" userId="5d542c86-40b2-4e4f-ab37-dc2fab4fc46a" providerId="ADAL" clId="{606ACA38-D976-46CB-A192-77D35F22A226}" dt="2025-01-02T12:24:30.830" v="120"/>
          <ac:spMkLst>
            <pc:docMk/>
            <pc:sldMk cId="3522626017" sldId="268"/>
            <ac:spMk id="20" creationId="{068C0432-0E90-4CC1-8CD3-D44A90DF07EF}"/>
          </ac:spMkLst>
        </pc:spChg>
      </pc:sldChg>
      <pc:sldChg chg="delSp add setBg delDesignElem">
        <pc:chgData name="Christoffer Østergaard Carstens" userId="5d542c86-40b2-4e4f-ab37-dc2fab4fc46a" providerId="ADAL" clId="{606ACA38-D976-46CB-A192-77D35F22A226}" dt="2025-01-02T12:24:30.830" v="120"/>
        <pc:sldMkLst>
          <pc:docMk/>
          <pc:sldMk cId="3942143431" sldId="269"/>
        </pc:sldMkLst>
        <pc:spChg chg="del">
          <ac:chgData name="Christoffer Østergaard Carstens" userId="5d542c86-40b2-4e4f-ab37-dc2fab4fc46a" providerId="ADAL" clId="{606ACA38-D976-46CB-A192-77D35F22A226}" dt="2025-01-02T12:24:30.830" v="120"/>
          <ac:spMkLst>
            <pc:docMk/>
            <pc:sldMk cId="3942143431" sldId="269"/>
            <ac:spMk id="14" creationId="{100EDD19-6802-4EC3-95CE-CFFAB042CFD6}"/>
          </ac:spMkLst>
        </pc:spChg>
        <pc:spChg chg="del">
          <ac:chgData name="Christoffer Østergaard Carstens" userId="5d542c86-40b2-4e4f-ab37-dc2fab4fc46a" providerId="ADAL" clId="{606ACA38-D976-46CB-A192-77D35F22A226}" dt="2025-01-02T12:24:30.830" v="120"/>
          <ac:spMkLst>
            <pc:docMk/>
            <pc:sldMk cId="3942143431" sldId="269"/>
            <ac:spMk id="15" creationId="{DB17E863-922E-4C26-BD64-E8FD41D28661}"/>
          </ac:spMkLst>
        </pc:spChg>
      </pc:sldChg>
      <pc:sldChg chg="add del">
        <pc:chgData name="Christoffer Østergaard Carstens" userId="5d542c86-40b2-4e4f-ab37-dc2fab4fc46a" providerId="ADAL" clId="{606ACA38-D976-46CB-A192-77D35F22A226}" dt="2025-01-02T12:26:05.908" v="122" actId="47"/>
        <pc:sldMkLst>
          <pc:docMk/>
          <pc:sldMk cId="3558468100" sldId="270"/>
        </pc:sldMkLst>
      </pc:sldChg>
      <pc:sldChg chg="add">
        <pc:chgData name="Christoffer Østergaard Carstens" userId="5d542c86-40b2-4e4f-ab37-dc2fab4fc46a" providerId="ADAL" clId="{606ACA38-D976-46CB-A192-77D35F22A226}" dt="2025-01-02T12:23:22.359" v="70"/>
        <pc:sldMkLst>
          <pc:docMk/>
          <pc:sldMk cId="3596974181" sldId="271"/>
        </pc:sldMkLst>
      </pc:sldChg>
      <pc:sldChg chg="add">
        <pc:chgData name="Christoffer Østergaard Carstens" userId="5d542c86-40b2-4e4f-ab37-dc2fab4fc46a" providerId="ADAL" clId="{606ACA38-D976-46CB-A192-77D35F22A226}" dt="2025-01-02T12:23:22.359" v="70"/>
        <pc:sldMkLst>
          <pc:docMk/>
          <pc:sldMk cId="959905211" sldId="273"/>
        </pc:sldMkLst>
      </pc:sldChg>
      <pc:sldChg chg="add">
        <pc:chgData name="Christoffer Østergaard Carstens" userId="5d542c86-40b2-4e4f-ab37-dc2fab4fc46a" providerId="ADAL" clId="{606ACA38-D976-46CB-A192-77D35F22A226}" dt="2025-01-02T12:23:22.359" v="70"/>
        <pc:sldMkLst>
          <pc:docMk/>
          <pc:sldMk cId="2940670741" sldId="276"/>
        </pc:sldMkLst>
      </pc:sldChg>
      <pc:sldChg chg="modSp del mod">
        <pc:chgData name="Christoffer Østergaard Carstens" userId="5d542c86-40b2-4e4f-ab37-dc2fab4fc46a" providerId="ADAL" clId="{606ACA38-D976-46CB-A192-77D35F22A226}" dt="2025-01-02T12:23:44.578" v="117" actId="47"/>
        <pc:sldMkLst>
          <pc:docMk/>
          <pc:sldMk cId="4082002393" sldId="329"/>
        </pc:sldMkLst>
        <pc:spChg chg="mod">
          <ac:chgData name="Christoffer Østergaard Carstens" userId="5d542c86-40b2-4e4f-ab37-dc2fab4fc46a" providerId="ADAL" clId="{606ACA38-D976-46CB-A192-77D35F22A226}" dt="2025-01-02T12:19:14.103" v="18" actId="20577"/>
          <ac:spMkLst>
            <pc:docMk/>
            <pc:sldMk cId="4082002393" sldId="329"/>
            <ac:spMk id="2" creationId="{0A6423A2-7E3D-D49A-3D2E-E38D0E8C84E4}"/>
          </ac:spMkLst>
        </pc:spChg>
      </pc:sldChg>
      <pc:sldChg chg="del">
        <pc:chgData name="Christoffer Østergaard Carstens" userId="5d542c86-40b2-4e4f-ab37-dc2fab4fc46a" providerId="ADAL" clId="{606ACA38-D976-46CB-A192-77D35F22A226}" dt="2025-01-02T12:19:15.762" v="20" actId="47"/>
        <pc:sldMkLst>
          <pc:docMk/>
          <pc:sldMk cId="1549179719" sldId="330"/>
        </pc:sldMkLst>
      </pc:sldChg>
      <pc:sldChg chg="del">
        <pc:chgData name="Christoffer Østergaard Carstens" userId="5d542c86-40b2-4e4f-ab37-dc2fab4fc46a" providerId="ADAL" clId="{606ACA38-D976-46CB-A192-77D35F22A226}" dt="2025-01-02T12:19:15.889" v="21" actId="47"/>
        <pc:sldMkLst>
          <pc:docMk/>
          <pc:sldMk cId="338195343" sldId="331"/>
        </pc:sldMkLst>
      </pc:sldChg>
      <pc:sldChg chg="del">
        <pc:chgData name="Christoffer Østergaard Carstens" userId="5d542c86-40b2-4e4f-ab37-dc2fab4fc46a" providerId="ADAL" clId="{606ACA38-D976-46CB-A192-77D35F22A226}" dt="2025-01-02T12:19:20.743" v="24" actId="47"/>
        <pc:sldMkLst>
          <pc:docMk/>
          <pc:sldMk cId="140450312" sldId="332"/>
        </pc:sldMkLst>
      </pc:sldChg>
      <pc:sldChg chg="modSp add del mod ord">
        <pc:chgData name="Christoffer Østergaard Carstens" userId="5d542c86-40b2-4e4f-ab37-dc2fab4fc46a" providerId="ADAL" clId="{606ACA38-D976-46CB-A192-77D35F22A226}" dt="2025-01-02T12:28:31.171" v="133"/>
        <pc:sldMkLst>
          <pc:docMk/>
          <pc:sldMk cId="4139154610" sldId="333"/>
        </pc:sldMkLst>
        <pc:spChg chg="mod">
          <ac:chgData name="Christoffer Østergaard Carstens" userId="5d542c86-40b2-4e4f-ab37-dc2fab4fc46a" providerId="ADAL" clId="{606ACA38-D976-46CB-A192-77D35F22A226}" dt="2025-01-02T12:20:05.212" v="68" actId="20577"/>
          <ac:spMkLst>
            <pc:docMk/>
            <pc:sldMk cId="4139154610" sldId="333"/>
            <ac:spMk id="2" creationId="{D181405F-B2BD-35EE-2CE3-FC2301D6B80A}"/>
          </ac:spMkLst>
        </pc:spChg>
        <pc:spChg chg="mod">
          <ac:chgData name="Christoffer Østergaard Carstens" userId="5d542c86-40b2-4e4f-ab37-dc2fab4fc46a" providerId="ADAL" clId="{606ACA38-D976-46CB-A192-77D35F22A226}" dt="2025-01-02T12:19:48.417" v="61" actId="6549"/>
          <ac:spMkLst>
            <pc:docMk/>
            <pc:sldMk cId="4139154610" sldId="333"/>
            <ac:spMk id="3" creationId="{B3AB30BD-D746-FCC6-C8A1-B509AFD938B7}"/>
          </ac:spMkLst>
        </pc:spChg>
      </pc:sldChg>
      <pc:sldChg chg="del">
        <pc:chgData name="Christoffer Østergaard Carstens" userId="5d542c86-40b2-4e4f-ab37-dc2fab4fc46a" providerId="ADAL" clId="{606ACA38-D976-46CB-A192-77D35F22A226}" dt="2025-01-02T12:19:15.576" v="19" actId="47"/>
        <pc:sldMkLst>
          <pc:docMk/>
          <pc:sldMk cId="1044728505" sldId="334"/>
        </pc:sldMkLst>
      </pc:sldChg>
    </pc:docChg>
  </pc:docChgLst>
  <pc:docChgLst>
    <pc:chgData name="Christoffer Østergaard Carstens" userId="5d542c86-40b2-4e4f-ab37-dc2fab4fc46a" providerId="ADAL" clId="{719B201F-148D-46AC-9054-2034E59C206F}"/>
    <pc:docChg chg="undo custSel addSld delSld modSld sldOrd">
      <pc:chgData name="Christoffer Østergaard Carstens" userId="5d542c86-40b2-4e4f-ab37-dc2fab4fc46a" providerId="ADAL" clId="{719B201F-148D-46AC-9054-2034E59C206F}" dt="2023-11-13T12:39:33.200" v="403" actId="20577"/>
      <pc:docMkLst>
        <pc:docMk/>
      </pc:docMkLst>
      <pc:sldChg chg="modSp mod">
        <pc:chgData name="Christoffer Østergaard Carstens" userId="5d542c86-40b2-4e4f-ab37-dc2fab4fc46a" providerId="ADAL" clId="{719B201F-148D-46AC-9054-2034E59C206F}" dt="2023-11-13T12:38:15.566" v="398" actId="12"/>
        <pc:sldMkLst>
          <pc:docMk/>
          <pc:sldMk cId="1927560726" sldId="289"/>
        </pc:sldMkLst>
        <pc:spChg chg="mod">
          <ac:chgData name="Christoffer Østergaard Carstens" userId="5d542c86-40b2-4e4f-ab37-dc2fab4fc46a" providerId="ADAL" clId="{719B201F-148D-46AC-9054-2034E59C206F}" dt="2023-11-13T12:38:15.566" v="398" actId="12"/>
          <ac:spMkLst>
            <pc:docMk/>
            <pc:sldMk cId="1927560726" sldId="289"/>
            <ac:spMk id="3" creationId="{00000000-0000-0000-0000-000000000000}"/>
          </ac:spMkLst>
        </pc:spChg>
      </pc:sldChg>
      <pc:sldChg chg="del">
        <pc:chgData name="Christoffer Østergaard Carstens" userId="5d542c86-40b2-4e4f-ab37-dc2fab4fc46a" providerId="ADAL" clId="{719B201F-148D-46AC-9054-2034E59C206F}" dt="2023-11-10T14:06:00.138" v="337" actId="47"/>
        <pc:sldMkLst>
          <pc:docMk/>
          <pc:sldMk cId="1687744659" sldId="290"/>
        </pc:sldMkLst>
      </pc:sldChg>
      <pc:sldChg chg="del">
        <pc:chgData name="Christoffer Østergaard Carstens" userId="5d542c86-40b2-4e4f-ab37-dc2fab4fc46a" providerId="ADAL" clId="{719B201F-148D-46AC-9054-2034E59C206F}" dt="2023-11-10T14:05:57.922" v="336" actId="47"/>
        <pc:sldMkLst>
          <pc:docMk/>
          <pc:sldMk cId="3734050254" sldId="291"/>
        </pc:sldMkLst>
      </pc:sldChg>
      <pc:sldChg chg="del">
        <pc:chgData name="Christoffer Østergaard Carstens" userId="5d542c86-40b2-4e4f-ab37-dc2fab4fc46a" providerId="ADAL" clId="{719B201F-148D-46AC-9054-2034E59C206F}" dt="2023-11-10T14:07:47.169" v="395" actId="47"/>
        <pc:sldMkLst>
          <pc:docMk/>
          <pc:sldMk cId="1134751994" sldId="294"/>
        </pc:sldMkLst>
      </pc:sldChg>
      <pc:sldChg chg="del">
        <pc:chgData name="Christoffer Østergaard Carstens" userId="5d542c86-40b2-4e4f-ab37-dc2fab4fc46a" providerId="ADAL" clId="{719B201F-148D-46AC-9054-2034E59C206F}" dt="2023-11-10T14:06:01.518" v="338" actId="47"/>
        <pc:sldMkLst>
          <pc:docMk/>
          <pc:sldMk cId="1740940159" sldId="295"/>
        </pc:sldMkLst>
      </pc:sldChg>
      <pc:sldChg chg="del">
        <pc:chgData name="Christoffer Østergaard Carstens" userId="5d542c86-40b2-4e4f-ab37-dc2fab4fc46a" providerId="ADAL" clId="{719B201F-148D-46AC-9054-2034E59C206F}" dt="2023-11-10T14:06:06.042" v="340" actId="47"/>
        <pc:sldMkLst>
          <pc:docMk/>
          <pc:sldMk cId="3478523086" sldId="296"/>
        </pc:sldMkLst>
      </pc:sldChg>
      <pc:sldChg chg="del">
        <pc:chgData name="Christoffer Østergaard Carstens" userId="5d542c86-40b2-4e4f-ab37-dc2fab4fc46a" providerId="ADAL" clId="{719B201F-148D-46AC-9054-2034E59C206F}" dt="2023-11-10T14:06:04.583" v="339" actId="47"/>
        <pc:sldMkLst>
          <pc:docMk/>
          <pc:sldMk cId="1407166638" sldId="297"/>
        </pc:sldMkLst>
      </pc:sldChg>
      <pc:sldChg chg="del">
        <pc:chgData name="Christoffer Østergaard Carstens" userId="5d542c86-40b2-4e4f-ab37-dc2fab4fc46a" providerId="ADAL" clId="{719B201F-148D-46AC-9054-2034E59C206F}" dt="2023-11-10T14:06:07.880" v="341" actId="47"/>
        <pc:sldMkLst>
          <pc:docMk/>
          <pc:sldMk cId="2679168209" sldId="298"/>
        </pc:sldMkLst>
      </pc:sldChg>
      <pc:sldChg chg="del">
        <pc:chgData name="Christoffer Østergaard Carstens" userId="5d542c86-40b2-4e4f-ab37-dc2fab4fc46a" providerId="ADAL" clId="{719B201F-148D-46AC-9054-2034E59C206F}" dt="2023-11-10T14:06:08.867" v="342" actId="47"/>
        <pc:sldMkLst>
          <pc:docMk/>
          <pc:sldMk cId="3083857535" sldId="299"/>
        </pc:sldMkLst>
      </pc:sldChg>
      <pc:sldChg chg="del">
        <pc:chgData name="Christoffer Østergaard Carstens" userId="5d542c86-40b2-4e4f-ab37-dc2fab4fc46a" providerId="ADAL" clId="{719B201F-148D-46AC-9054-2034E59C206F}" dt="2023-11-10T14:06:09.752" v="343" actId="47"/>
        <pc:sldMkLst>
          <pc:docMk/>
          <pc:sldMk cId="1745014789" sldId="300"/>
        </pc:sldMkLst>
      </pc:sldChg>
      <pc:sldChg chg="del">
        <pc:chgData name="Christoffer Østergaard Carstens" userId="5d542c86-40b2-4e4f-ab37-dc2fab4fc46a" providerId="ADAL" clId="{719B201F-148D-46AC-9054-2034E59C206F}" dt="2023-11-10T14:07:29.800" v="390" actId="47"/>
        <pc:sldMkLst>
          <pc:docMk/>
          <pc:sldMk cId="659364367" sldId="301"/>
        </pc:sldMkLst>
      </pc:sldChg>
      <pc:sldChg chg="modSp mod">
        <pc:chgData name="Christoffer Østergaard Carstens" userId="5d542c86-40b2-4e4f-ab37-dc2fab4fc46a" providerId="ADAL" clId="{719B201F-148D-46AC-9054-2034E59C206F}" dt="2023-11-10T14:07:39.137" v="392" actId="1076"/>
        <pc:sldMkLst>
          <pc:docMk/>
          <pc:sldMk cId="983166598" sldId="307"/>
        </pc:sldMkLst>
        <pc:picChg chg="mod">
          <ac:chgData name="Christoffer Østergaard Carstens" userId="5d542c86-40b2-4e4f-ab37-dc2fab4fc46a" providerId="ADAL" clId="{719B201F-148D-46AC-9054-2034E59C206F}" dt="2023-11-10T14:07:39.137" v="392" actId="1076"/>
          <ac:picMkLst>
            <pc:docMk/>
            <pc:sldMk cId="983166598" sldId="307"/>
            <ac:picMk id="4" creationId="{00000000-0000-0000-0000-000000000000}"/>
          </ac:picMkLst>
        </pc:picChg>
      </pc:sldChg>
      <pc:sldChg chg="modSp mod">
        <pc:chgData name="Christoffer Østergaard Carstens" userId="5d542c86-40b2-4e4f-ab37-dc2fab4fc46a" providerId="ADAL" clId="{719B201F-148D-46AC-9054-2034E59C206F}" dt="2023-11-10T14:05:07.926" v="333" actId="20577"/>
        <pc:sldMkLst>
          <pc:docMk/>
          <pc:sldMk cId="2045196358" sldId="310"/>
        </pc:sldMkLst>
        <pc:spChg chg="mod">
          <ac:chgData name="Christoffer Østergaard Carstens" userId="5d542c86-40b2-4e4f-ab37-dc2fab4fc46a" providerId="ADAL" clId="{719B201F-148D-46AC-9054-2034E59C206F}" dt="2023-11-10T14:03:37.901" v="4" actId="20577"/>
          <ac:spMkLst>
            <pc:docMk/>
            <pc:sldMk cId="2045196358" sldId="310"/>
            <ac:spMk id="2" creationId="{00000000-0000-0000-0000-000000000000}"/>
          </ac:spMkLst>
        </pc:spChg>
        <pc:spChg chg="mod">
          <ac:chgData name="Christoffer Østergaard Carstens" userId="5d542c86-40b2-4e4f-ab37-dc2fab4fc46a" providerId="ADAL" clId="{719B201F-148D-46AC-9054-2034E59C206F}" dt="2023-11-10T14:05:07.926" v="333" actId="20577"/>
          <ac:spMkLst>
            <pc:docMk/>
            <pc:sldMk cId="2045196358" sldId="310"/>
            <ac:spMk id="3" creationId="{00000000-0000-0000-0000-000000000000}"/>
          </ac:spMkLst>
        </pc:spChg>
      </pc:sldChg>
      <pc:sldChg chg="modSp mod">
        <pc:chgData name="Christoffer Østergaard Carstens" userId="5d542c86-40b2-4e4f-ab37-dc2fab4fc46a" providerId="ADAL" clId="{719B201F-148D-46AC-9054-2034E59C206F}" dt="2023-11-13T12:39:33.200" v="403" actId="20577"/>
        <pc:sldMkLst>
          <pc:docMk/>
          <pc:sldMk cId="2116892737" sldId="311"/>
        </pc:sldMkLst>
        <pc:spChg chg="mod">
          <ac:chgData name="Christoffer Østergaard Carstens" userId="5d542c86-40b2-4e4f-ab37-dc2fab4fc46a" providerId="ADAL" clId="{719B201F-148D-46AC-9054-2034E59C206F}" dt="2023-11-13T12:39:33.200" v="403" actId="20577"/>
          <ac:spMkLst>
            <pc:docMk/>
            <pc:sldMk cId="2116892737" sldId="311"/>
            <ac:spMk id="2" creationId="{00000000-0000-0000-0000-000000000000}"/>
          </ac:spMkLst>
        </pc:spChg>
      </pc:sldChg>
      <pc:sldChg chg="modSp mod">
        <pc:chgData name="Christoffer Østergaard Carstens" userId="5d542c86-40b2-4e4f-ab37-dc2fab4fc46a" providerId="ADAL" clId="{719B201F-148D-46AC-9054-2034E59C206F}" dt="2023-11-10T14:01:20.860" v="0" actId="20577"/>
        <pc:sldMkLst>
          <pc:docMk/>
          <pc:sldMk cId="2229805781" sldId="318"/>
        </pc:sldMkLst>
        <pc:spChg chg="mod">
          <ac:chgData name="Christoffer Østergaard Carstens" userId="5d542c86-40b2-4e4f-ab37-dc2fab4fc46a" providerId="ADAL" clId="{719B201F-148D-46AC-9054-2034E59C206F}" dt="2023-11-10T14:01:20.860" v="0" actId="20577"/>
          <ac:spMkLst>
            <pc:docMk/>
            <pc:sldMk cId="2229805781" sldId="318"/>
            <ac:spMk id="3" creationId="{1E4E5B39-BBC1-4B3E-B317-F5F3E2C2E0C6}"/>
          </ac:spMkLst>
        </pc:spChg>
      </pc:sldChg>
      <pc:sldChg chg="addSp modSp new mod ord">
        <pc:chgData name="Christoffer Østergaard Carstens" userId="5d542c86-40b2-4e4f-ab37-dc2fab4fc46a" providerId="ADAL" clId="{719B201F-148D-46AC-9054-2034E59C206F}" dt="2023-11-10T14:07:54.758" v="397"/>
        <pc:sldMkLst>
          <pc:docMk/>
          <pc:sldMk cId="558863447" sldId="319"/>
        </pc:sldMkLst>
        <pc:spChg chg="mod">
          <ac:chgData name="Christoffer Østergaard Carstens" userId="5d542c86-40b2-4e4f-ab37-dc2fab4fc46a" providerId="ADAL" clId="{719B201F-148D-46AC-9054-2034E59C206F}" dt="2023-11-10T14:06:52.834" v="389" actId="20577"/>
          <ac:spMkLst>
            <pc:docMk/>
            <pc:sldMk cId="558863447" sldId="319"/>
            <ac:spMk id="2" creationId="{23CF71CB-65C5-BEF1-6530-8A4613112F43}"/>
          </ac:spMkLst>
        </pc:spChg>
        <pc:picChg chg="add mod">
          <ac:chgData name="Christoffer Østergaard Carstens" userId="5d542c86-40b2-4e4f-ab37-dc2fab4fc46a" providerId="ADAL" clId="{719B201F-148D-46AC-9054-2034E59C206F}" dt="2023-11-10T14:06:44.821" v="348" actId="14100"/>
          <ac:picMkLst>
            <pc:docMk/>
            <pc:sldMk cId="558863447" sldId="319"/>
            <ac:picMk id="5" creationId="{27DB6BB7-8A38-65D1-F182-A5431C9845D7}"/>
          </ac:picMkLst>
        </pc:picChg>
      </pc:sldChg>
      <pc:sldChg chg="new del">
        <pc:chgData name="Christoffer Østergaard Carstens" userId="5d542c86-40b2-4e4f-ab37-dc2fab4fc46a" providerId="ADAL" clId="{719B201F-148D-46AC-9054-2034E59C206F}" dt="2023-11-10T14:05:55.993" v="335" actId="47"/>
        <pc:sldMkLst>
          <pc:docMk/>
          <pc:sldMk cId="3272398088" sldId="319"/>
        </pc:sldMkLst>
      </pc:sldChg>
      <pc:sldChg chg="addSp modSp new mod">
        <pc:chgData name="Christoffer Østergaard Carstens" userId="5d542c86-40b2-4e4f-ab37-dc2fab4fc46a" providerId="ADAL" clId="{719B201F-148D-46AC-9054-2034E59C206F}" dt="2023-11-13T12:39:14.423" v="402" actId="1076"/>
        <pc:sldMkLst>
          <pc:docMk/>
          <pc:sldMk cId="1833262657" sldId="320"/>
        </pc:sldMkLst>
        <pc:picChg chg="add mod">
          <ac:chgData name="Christoffer Østergaard Carstens" userId="5d542c86-40b2-4e4f-ab37-dc2fab4fc46a" providerId="ADAL" clId="{719B201F-148D-46AC-9054-2034E59C206F}" dt="2023-11-13T12:39:14.423" v="402" actId="1076"/>
          <ac:picMkLst>
            <pc:docMk/>
            <pc:sldMk cId="1833262657" sldId="320"/>
            <ac:picMk id="5" creationId="{DB4A8617-E7B8-E088-4BA7-FBBAE8720B2F}"/>
          </ac:picMkLst>
        </pc:picChg>
      </pc:sldChg>
    </pc:docChg>
  </pc:docChgLst>
  <pc:docChgLst>
    <pc:chgData name="Christoffer Østergaard Carstens" userId="5d542c86-40b2-4e4f-ab37-dc2fab4fc46a" providerId="ADAL" clId="{FEE3CAB1-F9BB-403A-86E4-A1FDC3A00715}"/>
    <pc:docChg chg="undo custSel addSld delSld modSld">
      <pc:chgData name="Christoffer Østergaard Carstens" userId="5d542c86-40b2-4e4f-ab37-dc2fab4fc46a" providerId="ADAL" clId="{FEE3CAB1-F9BB-403A-86E4-A1FDC3A00715}" dt="2023-12-06T12:11:21.416" v="275"/>
      <pc:docMkLst>
        <pc:docMk/>
      </pc:docMkLst>
      <pc:sldChg chg="modSp mod">
        <pc:chgData name="Christoffer Østergaard Carstens" userId="5d542c86-40b2-4e4f-ab37-dc2fab4fc46a" providerId="ADAL" clId="{FEE3CAB1-F9BB-403A-86E4-A1FDC3A00715}" dt="2023-12-06T12:06:33.555" v="30" actId="20577"/>
        <pc:sldMkLst>
          <pc:docMk/>
          <pc:sldMk cId="4082002393" sldId="329"/>
        </pc:sldMkLst>
        <pc:spChg chg="mod">
          <ac:chgData name="Christoffer Østergaard Carstens" userId="5d542c86-40b2-4e4f-ab37-dc2fab4fc46a" providerId="ADAL" clId="{FEE3CAB1-F9BB-403A-86E4-A1FDC3A00715}" dt="2023-12-06T12:06:33.555" v="30" actId="20577"/>
          <ac:spMkLst>
            <pc:docMk/>
            <pc:sldMk cId="4082002393" sldId="329"/>
            <ac:spMk id="2" creationId="{0A6423A2-7E3D-D49A-3D2E-E38D0E8C84E4}"/>
          </ac:spMkLst>
        </pc:spChg>
      </pc:sldChg>
      <pc:sldChg chg="del">
        <pc:chgData name="Christoffer Østergaard Carstens" userId="5d542c86-40b2-4e4f-ab37-dc2fab4fc46a" providerId="ADAL" clId="{FEE3CAB1-F9BB-403A-86E4-A1FDC3A00715}" dt="2023-12-06T12:06:48.427" v="80" actId="47"/>
        <pc:sldMkLst>
          <pc:docMk/>
          <pc:sldMk cId="2108516736" sldId="330"/>
        </pc:sldMkLst>
      </pc:sldChg>
      <pc:sldChg chg="modSp mod">
        <pc:chgData name="Christoffer Østergaard Carstens" userId="5d542c86-40b2-4e4f-ab37-dc2fab4fc46a" providerId="ADAL" clId="{FEE3CAB1-F9BB-403A-86E4-A1FDC3A00715}" dt="2023-12-06T12:06:46.571" v="78" actId="20577"/>
        <pc:sldMkLst>
          <pc:docMk/>
          <pc:sldMk cId="2099375034" sldId="331"/>
        </pc:sldMkLst>
        <pc:spChg chg="mod">
          <ac:chgData name="Christoffer Østergaard Carstens" userId="5d542c86-40b2-4e4f-ab37-dc2fab4fc46a" providerId="ADAL" clId="{FEE3CAB1-F9BB-403A-86E4-A1FDC3A00715}" dt="2023-12-06T12:06:46.571" v="78" actId="20577"/>
          <ac:spMkLst>
            <pc:docMk/>
            <pc:sldMk cId="2099375034" sldId="331"/>
            <ac:spMk id="3" creationId="{07D3CF75-13B6-DBA5-F145-D718C0CC6354}"/>
          </ac:spMkLst>
        </pc:spChg>
      </pc:sldChg>
      <pc:sldChg chg="del">
        <pc:chgData name="Christoffer Østergaard Carstens" userId="5d542c86-40b2-4e4f-ab37-dc2fab4fc46a" providerId="ADAL" clId="{FEE3CAB1-F9BB-403A-86E4-A1FDC3A00715}" dt="2023-12-06T12:06:47.926" v="79" actId="47"/>
        <pc:sldMkLst>
          <pc:docMk/>
          <pc:sldMk cId="237530699" sldId="332"/>
        </pc:sldMkLst>
      </pc:sldChg>
      <pc:sldChg chg="modSp new mod">
        <pc:chgData name="Christoffer Østergaard Carstens" userId="5d542c86-40b2-4e4f-ab37-dc2fab4fc46a" providerId="ADAL" clId="{FEE3CAB1-F9BB-403A-86E4-A1FDC3A00715}" dt="2023-12-06T12:08:59.127" v="273" actId="5793"/>
        <pc:sldMkLst>
          <pc:docMk/>
          <pc:sldMk cId="920395861" sldId="332"/>
        </pc:sldMkLst>
        <pc:spChg chg="mod">
          <ac:chgData name="Christoffer Østergaard Carstens" userId="5d542c86-40b2-4e4f-ab37-dc2fab4fc46a" providerId="ADAL" clId="{FEE3CAB1-F9BB-403A-86E4-A1FDC3A00715}" dt="2023-12-06T12:06:55.970" v="107" actId="20577"/>
          <ac:spMkLst>
            <pc:docMk/>
            <pc:sldMk cId="920395861" sldId="332"/>
            <ac:spMk id="2" creationId="{DFA3246A-D2C6-298D-054A-F67DAD22A5EF}"/>
          </ac:spMkLst>
        </pc:spChg>
        <pc:spChg chg="mod">
          <ac:chgData name="Christoffer Østergaard Carstens" userId="5d542c86-40b2-4e4f-ab37-dc2fab4fc46a" providerId="ADAL" clId="{FEE3CAB1-F9BB-403A-86E4-A1FDC3A00715}" dt="2023-12-06T12:08:59.127" v="273" actId="5793"/>
          <ac:spMkLst>
            <pc:docMk/>
            <pc:sldMk cId="920395861" sldId="332"/>
            <ac:spMk id="3" creationId="{E2989FDD-2776-DF7B-A05F-AEC516FCBECF}"/>
          </ac:spMkLst>
        </pc:spChg>
      </pc:sldChg>
      <pc:sldChg chg="del">
        <pc:chgData name="Christoffer Østergaard Carstens" userId="5d542c86-40b2-4e4f-ab37-dc2fab4fc46a" providerId="ADAL" clId="{FEE3CAB1-F9BB-403A-86E4-A1FDC3A00715}" dt="2023-12-06T12:06:49.444" v="81" actId="47"/>
        <pc:sldMkLst>
          <pc:docMk/>
          <pc:sldMk cId="2293938415" sldId="333"/>
        </pc:sldMkLst>
      </pc:sldChg>
      <pc:sldChg chg="modSp new mod">
        <pc:chgData name="Christoffer Østergaard Carstens" userId="5d542c86-40b2-4e4f-ab37-dc2fab4fc46a" providerId="ADAL" clId="{FEE3CAB1-F9BB-403A-86E4-A1FDC3A00715}" dt="2023-12-06T12:11:21.416" v="275"/>
        <pc:sldMkLst>
          <pc:docMk/>
          <pc:sldMk cId="2807913490" sldId="333"/>
        </pc:sldMkLst>
        <pc:spChg chg="mod">
          <ac:chgData name="Christoffer Østergaard Carstens" userId="5d542c86-40b2-4e4f-ab37-dc2fab4fc46a" providerId="ADAL" clId="{FEE3CAB1-F9BB-403A-86E4-A1FDC3A00715}" dt="2023-12-06T12:11:21.416" v="275"/>
          <ac:spMkLst>
            <pc:docMk/>
            <pc:sldMk cId="2807913490" sldId="333"/>
            <ac:spMk id="2" creationId="{EC78ABCD-C82E-40CA-7CF5-947E3E0611C1}"/>
          </ac:spMkLst>
        </pc:spChg>
      </pc:sldChg>
      <pc:sldChg chg="del">
        <pc:chgData name="Christoffer Østergaard Carstens" userId="5d542c86-40b2-4e4f-ab37-dc2fab4fc46a" providerId="ADAL" clId="{FEE3CAB1-F9BB-403A-86E4-A1FDC3A00715}" dt="2023-12-06T12:06:49.914" v="82" actId="47"/>
        <pc:sldMkLst>
          <pc:docMk/>
          <pc:sldMk cId="2016399549" sldId="334"/>
        </pc:sldMkLst>
      </pc:sldChg>
      <pc:sldChg chg="del">
        <pc:chgData name="Christoffer Østergaard Carstens" userId="5d542c86-40b2-4e4f-ab37-dc2fab4fc46a" providerId="ADAL" clId="{FEE3CAB1-F9BB-403A-86E4-A1FDC3A00715}" dt="2023-12-06T12:06:51.033" v="85" actId="47"/>
        <pc:sldMkLst>
          <pc:docMk/>
          <pc:sldMk cId="3706177818" sldId="335"/>
        </pc:sldMkLst>
      </pc:sldChg>
      <pc:sldChg chg="del">
        <pc:chgData name="Christoffer Østergaard Carstens" userId="5d542c86-40b2-4e4f-ab37-dc2fab4fc46a" providerId="ADAL" clId="{FEE3CAB1-F9BB-403A-86E4-A1FDC3A00715}" dt="2023-12-06T12:06:50.261" v="83" actId="47"/>
        <pc:sldMkLst>
          <pc:docMk/>
          <pc:sldMk cId="3747758624" sldId="336"/>
        </pc:sldMkLst>
      </pc:sldChg>
      <pc:sldChg chg="del">
        <pc:chgData name="Christoffer Østergaard Carstens" userId="5d542c86-40b2-4e4f-ab37-dc2fab4fc46a" providerId="ADAL" clId="{FEE3CAB1-F9BB-403A-86E4-A1FDC3A00715}" dt="2023-12-06T12:06:50.483" v="84" actId="47"/>
        <pc:sldMkLst>
          <pc:docMk/>
          <pc:sldMk cId="1533223774" sldId="337"/>
        </pc:sldMkLst>
      </pc:sldChg>
    </pc:docChg>
  </pc:docChgLst>
  <pc:docChgLst>
    <pc:chgData name="Christoffer Østergaard Carstens" userId="5d542c86-40b2-4e4f-ab37-dc2fab4fc46a" providerId="ADAL" clId="{226C557B-84DD-49A9-B975-80C5BC12D3FF}"/>
    <pc:docChg chg="undo custSel addSld delSld modSld sldOrd">
      <pc:chgData name="Christoffer Østergaard Carstens" userId="5d542c86-40b2-4e4f-ab37-dc2fab4fc46a" providerId="ADAL" clId="{226C557B-84DD-49A9-B975-80C5BC12D3FF}" dt="2023-11-14T11:31:57.978" v="921" actId="12"/>
      <pc:docMkLst>
        <pc:docMk/>
      </pc:docMkLst>
      <pc:sldChg chg="add">
        <pc:chgData name="Christoffer Østergaard Carstens" userId="5d542c86-40b2-4e4f-ab37-dc2fab4fc46a" providerId="ADAL" clId="{226C557B-84DD-49A9-B975-80C5BC12D3FF}" dt="2023-11-14T11:19:53.221" v="335"/>
        <pc:sldMkLst>
          <pc:docMk/>
          <pc:sldMk cId="0" sldId="258"/>
        </pc:sldMkLst>
      </pc:sldChg>
      <pc:sldChg chg="add del">
        <pc:chgData name="Christoffer Østergaard Carstens" userId="5d542c86-40b2-4e4f-ab37-dc2fab4fc46a" providerId="ADAL" clId="{226C557B-84DD-49A9-B975-80C5BC12D3FF}" dt="2023-11-14T11:22:35.396" v="378" actId="47"/>
        <pc:sldMkLst>
          <pc:docMk/>
          <pc:sldMk cId="2074047187" sldId="260"/>
        </pc:sldMkLst>
      </pc:sldChg>
      <pc:sldChg chg="add del">
        <pc:chgData name="Christoffer Østergaard Carstens" userId="5d542c86-40b2-4e4f-ab37-dc2fab4fc46a" providerId="ADAL" clId="{226C557B-84DD-49A9-B975-80C5BC12D3FF}" dt="2023-11-14T11:22:36.694" v="379" actId="47"/>
        <pc:sldMkLst>
          <pc:docMk/>
          <pc:sldMk cId="3574369769" sldId="261"/>
        </pc:sldMkLst>
      </pc:sldChg>
      <pc:sldChg chg="add del">
        <pc:chgData name="Christoffer Østergaard Carstens" userId="5d542c86-40b2-4e4f-ab37-dc2fab4fc46a" providerId="ADAL" clId="{226C557B-84DD-49A9-B975-80C5BC12D3FF}" dt="2023-11-14T11:22:39.098" v="380" actId="47"/>
        <pc:sldMkLst>
          <pc:docMk/>
          <pc:sldMk cId="2611343202" sldId="262"/>
        </pc:sldMkLst>
      </pc:sldChg>
      <pc:sldChg chg="modSp mod">
        <pc:chgData name="Christoffer Østergaard Carstens" userId="5d542c86-40b2-4e4f-ab37-dc2fab4fc46a" providerId="ADAL" clId="{226C557B-84DD-49A9-B975-80C5BC12D3FF}" dt="2023-11-14T11:22:26.037" v="377" actId="20577"/>
        <pc:sldMkLst>
          <pc:docMk/>
          <pc:sldMk cId="1927560726" sldId="289"/>
        </pc:sldMkLst>
        <pc:spChg chg="mod">
          <ac:chgData name="Christoffer Østergaard Carstens" userId="5d542c86-40b2-4e4f-ab37-dc2fab4fc46a" providerId="ADAL" clId="{226C557B-84DD-49A9-B975-80C5BC12D3FF}" dt="2023-11-14T11:22:26.037" v="377" actId="20577"/>
          <ac:spMkLst>
            <pc:docMk/>
            <pc:sldMk cId="1927560726" sldId="289"/>
            <ac:spMk id="3" creationId="{00000000-0000-0000-0000-000000000000}"/>
          </ac:spMkLst>
        </pc:spChg>
      </pc:sldChg>
      <pc:sldChg chg="del">
        <pc:chgData name="Christoffer Østergaard Carstens" userId="5d542c86-40b2-4e4f-ab37-dc2fab4fc46a" providerId="ADAL" clId="{226C557B-84DD-49A9-B975-80C5BC12D3FF}" dt="2023-11-13T12:52:54.492" v="4" actId="47"/>
        <pc:sldMkLst>
          <pc:docMk/>
          <pc:sldMk cId="124047894" sldId="302"/>
        </pc:sldMkLst>
      </pc:sldChg>
      <pc:sldChg chg="del">
        <pc:chgData name="Christoffer Østergaard Carstens" userId="5d542c86-40b2-4e4f-ab37-dc2fab4fc46a" providerId="ADAL" clId="{226C557B-84DD-49A9-B975-80C5BC12D3FF}" dt="2023-11-13T12:52:53.997" v="2" actId="47"/>
        <pc:sldMkLst>
          <pc:docMk/>
          <pc:sldMk cId="3432514192" sldId="303"/>
        </pc:sldMkLst>
      </pc:sldChg>
      <pc:sldChg chg="del">
        <pc:chgData name="Christoffer Østergaard Carstens" userId="5d542c86-40b2-4e4f-ab37-dc2fab4fc46a" providerId="ADAL" clId="{226C557B-84DD-49A9-B975-80C5BC12D3FF}" dt="2023-11-13T12:52:54.256" v="3" actId="47"/>
        <pc:sldMkLst>
          <pc:docMk/>
          <pc:sldMk cId="1749524707" sldId="306"/>
        </pc:sldMkLst>
      </pc:sldChg>
      <pc:sldChg chg="del">
        <pc:chgData name="Christoffer Østergaard Carstens" userId="5d542c86-40b2-4e4f-ab37-dc2fab4fc46a" providerId="ADAL" clId="{226C557B-84DD-49A9-B975-80C5BC12D3FF}" dt="2023-11-13T12:52:53.706" v="1" actId="47"/>
        <pc:sldMkLst>
          <pc:docMk/>
          <pc:sldMk cId="983166598" sldId="307"/>
        </pc:sldMkLst>
      </pc:sldChg>
      <pc:sldChg chg="del">
        <pc:chgData name="Christoffer Østergaard Carstens" userId="5d542c86-40b2-4e4f-ab37-dc2fab4fc46a" providerId="ADAL" clId="{226C557B-84DD-49A9-B975-80C5BC12D3FF}" dt="2023-11-13T12:52:53.319" v="0" actId="47"/>
        <pc:sldMkLst>
          <pc:docMk/>
          <pc:sldMk cId="3030732302" sldId="308"/>
        </pc:sldMkLst>
      </pc:sldChg>
      <pc:sldChg chg="modSp mod">
        <pc:chgData name="Christoffer Østergaard Carstens" userId="5d542c86-40b2-4e4f-ab37-dc2fab4fc46a" providerId="ADAL" clId="{226C557B-84DD-49A9-B975-80C5BC12D3FF}" dt="2023-11-13T12:55:23.083" v="235" actId="20577"/>
        <pc:sldMkLst>
          <pc:docMk/>
          <pc:sldMk cId="2045196358" sldId="310"/>
        </pc:sldMkLst>
        <pc:spChg chg="mod">
          <ac:chgData name="Christoffer Østergaard Carstens" userId="5d542c86-40b2-4e4f-ab37-dc2fab4fc46a" providerId="ADAL" clId="{226C557B-84DD-49A9-B975-80C5BC12D3FF}" dt="2023-11-13T12:55:23.083" v="235" actId="20577"/>
          <ac:spMkLst>
            <pc:docMk/>
            <pc:sldMk cId="2045196358" sldId="310"/>
            <ac:spMk id="3" creationId="{00000000-0000-0000-0000-000000000000}"/>
          </ac:spMkLst>
        </pc:spChg>
      </pc:sldChg>
      <pc:sldChg chg="del">
        <pc:chgData name="Christoffer Østergaard Carstens" userId="5d542c86-40b2-4e4f-ab37-dc2fab4fc46a" providerId="ADAL" clId="{226C557B-84DD-49A9-B975-80C5BC12D3FF}" dt="2023-11-13T12:53:12.752" v="11" actId="47"/>
        <pc:sldMkLst>
          <pc:docMk/>
          <pc:sldMk cId="2116892737" sldId="311"/>
        </pc:sldMkLst>
      </pc:sldChg>
      <pc:sldChg chg="del">
        <pc:chgData name="Christoffer Østergaard Carstens" userId="5d542c86-40b2-4e4f-ab37-dc2fab4fc46a" providerId="ADAL" clId="{226C557B-84DD-49A9-B975-80C5BC12D3FF}" dt="2023-11-13T12:55:28.842" v="236" actId="47"/>
        <pc:sldMkLst>
          <pc:docMk/>
          <pc:sldMk cId="3076205525" sldId="312"/>
        </pc:sldMkLst>
      </pc:sldChg>
      <pc:sldChg chg="del">
        <pc:chgData name="Christoffer Østergaard Carstens" userId="5d542c86-40b2-4e4f-ab37-dc2fab4fc46a" providerId="ADAL" clId="{226C557B-84DD-49A9-B975-80C5BC12D3FF}" dt="2023-11-14T11:22:11.488" v="338" actId="47"/>
        <pc:sldMkLst>
          <pc:docMk/>
          <pc:sldMk cId="2016327201" sldId="313"/>
        </pc:sldMkLst>
      </pc:sldChg>
      <pc:sldChg chg="del">
        <pc:chgData name="Christoffer Østergaard Carstens" userId="5d542c86-40b2-4e4f-ab37-dc2fab4fc46a" providerId="ADAL" clId="{226C557B-84DD-49A9-B975-80C5BC12D3FF}" dt="2023-11-13T12:53:06.002" v="10" actId="47"/>
        <pc:sldMkLst>
          <pc:docMk/>
          <pc:sldMk cId="4213019810" sldId="314"/>
        </pc:sldMkLst>
      </pc:sldChg>
      <pc:sldChg chg="del">
        <pc:chgData name="Christoffer Østergaard Carstens" userId="5d542c86-40b2-4e4f-ab37-dc2fab4fc46a" providerId="ADAL" clId="{226C557B-84DD-49A9-B975-80C5BC12D3FF}" dt="2023-11-13T12:53:04.628" v="9" actId="47"/>
        <pc:sldMkLst>
          <pc:docMk/>
          <pc:sldMk cId="1763877848" sldId="315"/>
        </pc:sldMkLst>
      </pc:sldChg>
      <pc:sldChg chg="add del">
        <pc:chgData name="Christoffer Østergaard Carstens" userId="5d542c86-40b2-4e4f-ab37-dc2fab4fc46a" providerId="ADAL" clId="{226C557B-84DD-49A9-B975-80C5BC12D3FF}" dt="2023-11-13T12:52:58.549" v="7" actId="47"/>
        <pc:sldMkLst>
          <pc:docMk/>
          <pc:sldMk cId="921904823" sldId="316"/>
        </pc:sldMkLst>
      </pc:sldChg>
      <pc:sldChg chg="add del">
        <pc:chgData name="Christoffer Østergaard Carstens" userId="5d542c86-40b2-4e4f-ab37-dc2fab4fc46a" providerId="ADAL" clId="{226C557B-84DD-49A9-B975-80C5BC12D3FF}" dt="2023-11-13T12:52:59.815" v="8" actId="47"/>
        <pc:sldMkLst>
          <pc:docMk/>
          <pc:sldMk cId="1682727521" sldId="317"/>
        </pc:sldMkLst>
      </pc:sldChg>
      <pc:sldChg chg="del">
        <pc:chgData name="Christoffer Østergaard Carstens" userId="5d542c86-40b2-4e4f-ab37-dc2fab4fc46a" providerId="ADAL" clId="{226C557B-84DD-49A9-B975-80C5BC12D3FF}" dt="2023-11-13T12:53:20.675" v="12" actId="47"/>
        <pc:sldMkLst>
          <pc:docMk/>
          <pc:sldMk cId="2229805781" sldId="318"/>
        </pc:sldMkLst>
      </pc:sldChg>
      <pc:sldChg chg="del">
        <pc:chgData name="Christoffer Østergaard Carstens" userId="5d542c86-40b2-4e4f-ab37-dc2fab4fc46a" providerId="ADAL" clId="{226C557B-84DD-49A9-B975-80C5BC12D3FF}" dt="2023-11-14T11:22:13.832" v="339" actId="47"/>
        <pc:sldMkLst>
          <pc:docMk/>
          <pc:sldMk cId="558863447" sldId="319"/>
        </pc:sldMkLst>
      </pc:sldChg>
      <pc:sldChg chg="modSp new mod ord">
        <pc:chgData name="Christoffer Østergaard Carstens" userId="5d542c86-40b2-4e4f-ab37-dc2fab4fc46a" providerId="ADAL" clId="{226C557B-84DD-49A9-B975-80C5BC12D3FF}" dt="2023-11-13T12:54:46.048" v="189" actId="113"/>
        <pc:sldMkLst>
          <pc:docMk/>
          <pc:sldMk cId="3055764917" sldId="321"/>
        </pc:sldMkLst>
        <pc:spChg chg="mod">
          <ac:chgData name="Christoffer Østergaard Carstens" userId="5d542c86-40b2-4e4f-ab37-dc2fab4fc46a" providerId="ADAL" clId="{226C557B-84DD-49A9-B975-80C5BC12D3FF}" dt="2023-11-13T12:53:45.066" v="37" actId="20577"/>
          <ac:spMkLst>
            <pc:docMk/>
            <pc:sldMk cId="3055764917" sldId="321"/>
            <ac:spMk id="2" creationId="{C27B19E5-3241-7079-1A5A-8F2FF3F544A7}"/>
          </ac:spMkLst>
        </pc:spChg>
        <pc:spChg chg="mod">
          <ac:chgData name="Christoffer Østergaard Carstens" userId="5d542c86-40b2-4e4f-ab37-dc2fab4fc46a" providerId="ADAL" clId="{226C557B-84DD-49A9-B975-80C5BC12D3FF}" dt="2023-11-13T12:54:46.048" v="189" actId="113"/>
          <ac:spMkLst>
            <pc:docMk/>
            <pc:sldMk cId="3055764917" sldId="321"/>
            <ac:spMk id="3" creationId="{60673B44-4098-D525-4CE1-8F24B9E877EC}"/>
          </ac:spMkLst>
        </pc:spChg>
      </pc:sldChg>
      <pc:sldChg chg="addSp delSp modSp new mod">
        <pc:chgData name="Christoffer Østergaard Carstens" userId="5d542c86-40b2-4e4f-ab37-dc2fab4fc46a" providerId="ADAL" clId="{226C557B-84DD-49A9-B975-80C5BC12D3FF}" dt="2023-11-14T11:16:48.638" v="277" actId="478"/>
        <pc:sldMkLst>
          <pc:docMk/>
          <pc:sldMk cId="4137569917" sldId="322"/>
        </pc:sldMkLst>
        <pc:spChg chg="mod">
          <ac:chgData name="Christoffer Østergaard Carstens" userId="5d542c86-40b2-4e4f-ab37-dc2fab4fc46a" providerId="ADAL" clId="{226C557B-84DD-49A9-B975-80C5BC12D3FF}" dt="2023-11-14T11:16:32.812" v="275" actId="6549"/>
          <ac:spMkLst>
            <pc:docMk/>
            <pc:sldMk cId="4137569917" sldId="322"/>
            <ac:spMk id="2" creationId="{33E9FBC0-8409-D61A-CE9D-57F460D840EC}"/>
          </ac:spMkLst>
        </pc:spChg>
        <pc:spChg chg="add del">
          <ac:chgData name="Christoffer Østergaard Carstens" userId="5d542c86-40b2-4e4f-ab37-dc2fab4fc46a" providerId="ADAL" clId="{226C557B-84DD-49A9-B975-80C5BC12D3FF}" dt="2023-11-14T11:16:48.638" v="277" actId="478"/>
          <ac:spMkLst>
            <pc:docMk/>
            <pc:sldMk cId="4137569917" sldId="322"/>
            <ac:spMk id="5" creationId="{9105526A-8565-0D81-0335-D3B751985649}"/>
          </ac:spMkLst>
        </pc:spChg>
      </pc:sldChg>
      <pc:sldChg chg="new del">
        <pc:chgData name="Christoffer Østergaard Carstens" userId="5d542c86-40b2-4e4f-ab37-dc2fab4fc46a" providerId="ADAL" clId="{226C557B-84DD-49A9-B975-80C5BC12D3FF}" dt="2023-11-14T11:26:02.275" v="485" actId="47"/>
        <pc:sldMkLst>
          <pc:docMk/>
          <pc:sldMk cId="2826920318" sldId="323"/>
        </pc:sldMkLst>
      </pc:sldChg>
      <pc:sldChg chg="modSp new del mod">
        <pc:chgData name="Christoffer Østergaard Carstens" userId="5d542c86-40b2-4e4f-ab37-dc2fab4fc46a" providerId="ADAL" clId="{226C557B-84DD-49A9-B975-80C5BC12D3FF}" dt="2023-11-14T11:19:56.995" v="337" actId="47"/>
        <pc:sldMkLst>
          <pc:docMk/>
          <pc:sldMk cId="4261524838" sldId="323"/>
        </pc:sldMkLst>
        <pc:spChg chg="mod">
          <ac:chgData name="Christoffer Østergaard Carstens" userId="5d542c86-40b2-4e4f-ab37-dc2fab4fc46a" providerId="ADAL" clId="{226C557B-84DD-49A9-B975-80C5BC12D3FF}" dt="2023-11-14T11:16:55.882" v="290" actId="20577"/>
          <ac:spMkLst>
            <pc:docMk/>
            <pc:sldMk cId="4261524838" sldId="323"/>
            <ac:spMk id="2" creationId="{7C3F4BCE-EF19-DCE0-C47B-9C6F32411524}"/>
          </ac:spMkLst>
        </pc:spChg>
        <pc:spChg chg="mod">
          <ac:chgData name="Christoffer Østergaard Carstens" userId="5d542c86-40b2-4e4f-ab37-dc2fab4fc46a" providerId="ADAL" clId="{226C557B-84DD-49A9-B975-80C5BC12D3FF}" dt="2023-11-14T11:17:17.766" v="292" actId="5793"/>
          <ac:spMkLst>
            <pc:docMk/>
            <pc:sldMk cId="4261524838" sldId="323"/>
            <ac:spMk id="3" creationId="{39414E19-DED6-E1BD-6E45-58E708568C0B}"/>
          </ac:spMkLst>
        </pc:spChg>
      </pc:sldChg>
      <pc:sldChg chg="addSp delSp modSp new del mod">
        <pc:chgData name="Christoffer Østergaard Carstens" userId="5d542c86-40b2-4e4f-ab37-dc2fab4fc46a" providerId="ADAL" clId="{226C557B-84DD-49A9-B975-80C5BC12D3FF}" dt="2023-11-14T11:19:55.729" v="336" actId="47"/>
        <pc:sldMkLst>
          <pc:docMk/>
          <pc:sldMk cId="2604976528" sldId="324"/>
        </pc:sldMkLst>
        <pc:spChg chg="mod">
          <ac:chgData name="Christoffer Østergaard Carstens" userId="5d542c86-40b2-4e4f-ab37-dc2fab4fc46a" providerId="ADAL" clId="{226C557B-84DD-49A9-B975-80C5BC12D3FF}" dt="2023-11-14T11:18:19.403" v="333" actId="20577"/>
          <ac:spMkLst>
            <pc:docMk/>
            <pc:sldMk cId="2604976528" sldId="324"/>
            <ac:spMk id="2" creationId="{1220AF81-84C2-4429-6468-C3BC6FFE8384}"/>
          </ac:spMkLst>
        </pc:spChg>
        <pc:spChg chg="mod">
          <ac:chgData name="Christoffer Østergaard Carstens" userId="5d542c86-40b2-4e4f-ab37-dc2fab4fc46a" providerId="ADAL" clId="{226C557B-84DD-49A9-B975-80C5BC12D3FF}" dt="2023-11-14T11:18:20.916" v="334" actId="5793"/>
          <ac:spMkLst>
            <pc:docMk/>
            <pc:sldMk cId="2604976528" sldId="324"/>
            <ac:spMk id="3" creationId="{AC28A88A-47AA-0D33-8F65-A4C40D002855}"/>
          </ac:spMkLst>
        </pc:spChg>
        <pc:spChg chg="add del">
          <ac:chgData name="Christoffer Østergaard Carstens" userId="5d542c86-40b2-4e4f-ab37-dc2fab4fc46a" providerId="ADAL" clId="{226C557B-84DD-49A9-B975-80C5BC12D3FF}" dt="2023-11-14T11:18:02.161" v="295" actId="478"/>
          <ac:spMkLst>
            <pc:docMk/>
            <pc:sldMk cId="2604976528" sldId="324"/>
            <ac:spMk id="5" creationId="{59C31BAF-AE92-64F4-E154-5840A483DE0B}"/>
          </ac:spMkLst>
        </pc:spChg>
        <pc:spChg chg="add del mod">
          <ac:chgData name="Christoffer Østergaard Carstens" userId="5d542c86-40b2-4e4f-ab37-dc2fab4fc46a" providerId="ADAL" clId="{226C557B-84DD-49A9-B975-80C5BC12D3FF}" dt="2023-11-14T11:18:11.185" v="298" actId="478"/>
          <ac:spMkLst>
            <pc:docMk/>
            <pc:sldMk cId="2604976528" sldId="324"/>
            <ac:spMk id="7" creationId="{E2E98E61-E806-7326-2030-EA6554EC90B6}"/>
          </ac:spMkLst>
        </pc:spChg>
      </pc:sldChg>
      <pc:sldChg chg="modSp new mod">
        <pc:chgData name="Christoffer Østergaard Carstens" userId="5d542c86-40b2-4e4f-ab37-dc2fab4fc46a" providerId="ADAL" clId="{226C557B-84DD-49A9-B975-80C5BC12D3FF}" dt="2023-11-14T11:28:12.465" v="563" actId="20577"/>
        <pc:sldMkLst>
          <pc:docMk/>
          <pc:sldMk cId="3114958335" sldId="324"/>
        </pc:sldMkLst>
        <pc:spChg chg="mod">
          <ac:chgData name="Christoffer Østergaard Carstens" userId="5d542c86-40b2-4e4f-ab37-dc2fab4fc46a" providerId="ADAL" clId="{226C557B-84DD-49A9-B975-80C5BC12D3FF}" dt="2023-11-14T11:22:49.347" v="397" actId="20577"/>
          <ac:spMkLst>
            <pc:docMk/>
            <pc:sldMk cId="3114958335" sldId="324"/>
            <ac:spMk id="2" creationId="{ED3CAAB4-3A66-9941-BBBB-C103CF8D2D0F}"/>
          </ac:spMkLst>
        </pc:spChg>
        <pc:spChg chg="mod">
          <ac:chgData name="Christoffer Østergaard Carstens" userId="5d542c86-40b2-4e4f-ab37-dc2fab4fc46a" providerId="ADAL" clId="{226C557B-84DD-49A9-B975-80C5BC12D3FF}" dt="2023-11-14T11:28:12.465" v="563" actId="20577"/>
          <ac:spMkLst>
            <pc:docMk/>
            <pc:sldMk cId="3114958335" sldId="324"/>
            <ac:spMk id="3" creationId="{E3CB7694-FAEF-7CD6-A3A8-02D0FAC8B6E6}"/>
          </ac:spMkLst>
        </pc:spChg>
      </pc:sldChg>
      <pc:sldChg chg="addSp modSp new mod">
        <pc:chgData name="Christoffer Østergaard Carstens" userId="5d542c86-40b2-4e4f-ab37-dc2fab4fc46a" providerId="ADAL" clId="{226C557B-84DD-49A9-B975-80C5BC12D3FF}" dt="2023-11-14T11:23:43.790" v="479" actId="14100"/>
        <pc:sldMkLst>
          <pc:docMk/>
          <pc:sldMk cId="3950333453" sldId="325"/>
        </pc:sldMkLst>
        <pc:picChg chg="add mod">
          <ac:chgData name="Christoffer Østergaard Carstens" userId="5d542c86-40b2-4e4f-ab37-dc2fab4fc46a" providerId="ADAL" clId="{226C557B-84DD-49A9-B975-80C5BC12D3FF}" dt="2023-11-14T11:23:43.790" v="479" actId="14100"/>
          <ac:picMkLst>
            <pc:docMk/>
            <pc:sldMk cId="3950333453" sldId="325"/>
            <ac:picMk id="5" creationId="{DEBDF1F0-B38A-6CC3-02C8-02331575ACEC}"/>
          </ac:picMkLst>
        </pc:picChg>
      </pc:sldChg>
      <pc:sldChg chg="addSp new mod">
        <pc:chgData name="Christoffer Østergaard Carstens" userId="5d542c86-40b2-4e4f-ab37-dc2fab4fc46a" providerId="ADAL" clId="{226C557B-84DD-49A9-B975-80C5BC12D3FF}" dt="2023-11-14T11:24:38.452" v="481" actId="22"/>
        <pc:sldMkLst>
          <pc:docMk/>
          <pc:sldMk cId="3726065333" sldId="326"/>
        </pc:sldMkLst>
        <pc:picChg chg="add">
          <ac:chgData name="Christoffer Østergaard Carstens" userId="5d542c86-40b2-4e4f-ab37-dc2fab4fc46a" providerId="ADAL" clId="{226C557B-84DD-49A9-B975-80C5BC12D3FF}" dt="2023-11-14T11:24:38.452" v="481" actId="22"/>
          <ac:picMkLst>
            <pc:docMk/>
            <pc:sldMk cId="3726065333" sldId="326"/>
            <ac:picMk id="5" creationId="{15C17513-1C2F-E0BD-1462-97854FD4FF01}"/>
          </ac:picMkLst>
        </pc:picChg>
      </pc:sldChg>
      <pc:sldChg chg="modSp new mod ord">
        <pc:chgData name="Christoffer Østergaard Carstens" userId="5d542c86-40b2-4e4f-ab37-dc2fab4fc46a" providerId="ADAL" clId="{226C557B-84DD-49A9-B975-80C5BC12D3FF}" dt="2023-11-14T11:31:57.978" v="921" actId="12"/>
        <pc:sldMkLst>
          <pc:docMk/>
          <pc:sldMk cId="2203989295" sldId="327"/>
        </pc:sldMkLst>
        <pc:spChg chg="mod">
          <ac:chgData name="Christoffer Østergaard Carstens" userId="5d542c86-40b2-4e4f-ab37-dc2fab4fc46a" providerId="ADAL" clId="{226C557B-84DD-49A9-B975-80C5BC12D3FF}" dt="2023-11-14T11:30:57.869" v="814" actId="20577"/>
          <ac:spMkLst>
            <pc:docMk/>
            <pc:sldMk cId="2203989295" sldId="327"/>
            <ac:spMk id="2" creationId="{3DC73E23-647B-07BD-65BB-FE11EA8057C5}"/>
          </ac:spMkLst>
        </pc:spChg>
        <pc:spChg chg="mod">
          <ac:chgData name="Christoffer Østergaard Carstens" userId="5d542c86-40b2-4e4f-ab37-dc2fab4fc46a" providerId="ADAL" clId="{226C557B-84DD-49A9-B975-80C5BC12D3FF}" dt="2023-11-14T11:31:57.978" v="921" actId="12"/>
          <ac:spMkLst>
            <pc:docMk/>
            <pc:sldMk cId="2203989295" sldId="327"/>
            <ac:spMk id="3" creationId="{D9563AFF-2B7A-9932-4F07-B0CF301AE270}"/>
          </ac:spMkLst>
        </pc:spChg>
      </pc:sldChg>
      <pc:sldChg chg="addSp modSp new mod ord">
        <pc:chgData name="Christoffer Østergaard Carstens" userId="5d542c86-40b2-4e4f-ab37-dc2fab4fc46a" providerId="ADAL" clId="{226C557B-84DD-49A9-B975-80C5BC12D3FF}" dt="2023-11-14T11:27:55.618" v="517" actId="1076"/>
        <pc:sldMkLst>
          <pc:docMk/>
          <pc:sldMk cId="3196812762" sldId="328"/>
        </pc:sldMkLst>
        <pc:spChg chg="mod">
          <ac:chgData name="Christoffer Østergaard Carstens" userId="5d542c86-40b2-4e4f-ab37-dc2fab4fc46a" providerId="ADAL" clId="{226C557B-84DD-49A9-B975-80C5BC12D3FF}" dt="2023-11-14T11:27:53.374" v="516" actId="20577"/>
          <ac:spMkLst>
            <pc:docMk/>
            <pc:sldMk cId="3196812762" sldId="328"/>
            <ac:spMk id="2" creationId="{1703E5ED-EE79-447A-66CA-08B8066F7046}"/>
          </ac:spMkLst>
        </pc:spChg>
        <pc:picChg chg="add mod">
          <ac:chgData name="Christoffer Østergaard Carstens" userId="5d542c86-40b2-4e4f-ab37-dc2fab4fc46a" providerId="ADAL" clId="{226C557B-84DD-49A9-B975-80C5BC12D3FF}" dt="2023-11-14T11:27:55.618" v="517" actId="1076"/>
          <ac:picMkLst>
            <pc:docMk/>
            <pc:sldMk cId="3196812762" sldId="328"/>
            <ac:picMk id="5" creationId="{BBBF3891-B509-3848-210A-2BBC8D91E56B}"/>
          </ac:picMkLst>
        </pc:picChg>
      </pc:sldChg>
      <pc:sldChg chg="new del">
        <pc:chgData name="Christoffer Østergaard Carstens" userId="5d542c86-40b2-4e4f-ab37-dc2fab4fc46a" providerId="ADAL" clId="{226C557B-84DD-49A9-B975-80C5BC12D3FF}" dt="2023-11-14T11:27:42.336" v="490" actId="47"/>
        <pc:sldMkLst>
          <pc:docMk/>
          <pc:sldMk cId="3853908926" sldId="328"/>
        </pc:sldMkLst>
      </pc:sldChg>
    </pc:docChg>
  </pc:docChgLst>
  <pc:docChgLst>
    <pc:chgData name="Christoffer Østergaard Carstens" userId="5d542c86-40b2-4e4f-ab37-dc2fab4fc46a" providerId="ADAL" clId="{238A3113-5152-40A3-A61A-F2D3512CD693}"/>
    <pc:docChg chg="undo custSel addSld delSld modSld">
      <pc:chgData name="Christoffer Østergaard Carstens" userId="5d542c86-40b2-4e4f-ab37-dc2fab4fc46a" providerId="ADAL" clId="{238A3113-5152-40A3-A61A-F2D3512CD693}" dt="2025-01-10T07:20:29.799" v="1165" actId="20577"/>
      <pc:docMkLst>
        <pc:docMk/>
      </pc:docMkLst>
      <pc:sldChg chg="del">
        <pc:chgData name="Christoffer Østergaard Carstens" userId="5d542c86-40b2-4e4f-ab37-dc2fab4fc46a" providerId="ADAL" clId="{238A3113-5152-40A3-A61A-F2D3512CD693}" dt="2025-01-02T13:38:12.217" v="1" actId="47"/>
        <pc:sldMkLst>
          <pc:docMk/>
          <pc:sldMk cId="2658932291" sldId="256"/>
        </pc:sldMkLst>
      </pc:sldChg>
      <pc:sldChg chg="addSp delSp modSp add mod setBg delDesignElem">
        <pc:chgData name="Christoffer Østergaard Carstens" userId="5d542c86-40b2-4e4f-ab37-dc2fab4fc46a" providerId="ADAL" clId="{238A3113-5152-40A3-A61A-F2D3512CD693}" dt="2025-01-02T13:47:04.450" v="839" actId="20577"/>
        <pc:sldMkLst>
          <pc:docMk/>
          <pc:sldMk cId="4119605970" sldId="256"/>
        </pc:sldMkLst>
        <pc:spChg chg="mod">
          <ac:chgData name="Christoffer Østergaard Carstens" userId="5d542c86-40b2-4e4f-ab37-dc2fab4fc46a" providerId="ADAL" clId="{238A3113-5152-40A3-A61A-F2D3512CD693}" dt="2025-01-02T13:47:04.450" v="839" actId="20577"/>
          <ac:spMkLst>
            <pc:docMk/>
            <pc:sldMk cId="4119605970" sldId="256"/>
            <ac:spMk id="3" creationId="{00000000-0000-0000-0000-000000000000}"/>
          </ac:spMkLst>
        </pc:spChg>
        <pc:spChg chg="del">
          <ac:chgData name="Christoffer Østergaard Carstens" userId="5d542c86-40b2-4e4f-ab37-dc2fab4fc46a" providerId="ADAL" clId="{238A3113-5152-40A3-A61A-F2D3512CD693}" dt="2025-01-02T13:43:45.381" v="316"/>
          <ac:spMkLst>
            <pc:docMk/>
            <pc:sldMk cId="4119605970" sldId="256"/>
            <ac:spMk id="1037" creationId="{65DD4B2F-1C7E-407F-B344-CC8C187894A8}"/>
          </ac:spMkLst>
        </pc:spChg>
        <pc:picChg chg="add mod">
          <ac:chgData name="Christoffer Østergaard Carstens" userId="5d542c86-40b2-4e4f-ab37-dc2fab4fc46a" providerId="ADAL" clId="{238A3113-5152-40A3-A61A-F2D3512CD693}" dt="2025-01-02T13:46:45.659" v="736" actId="1076"/>
          <ac:picMkLst>
            <pc:docMk/>
            <pc:sldMk cId="4119605970" sldId="256"/>
            <ac:picMk id="4" creationId="{370D0A81-9BAC-543B-DAD2-FCEAB867E7B4}"/>
          </ac:picMkLst>
        </pc:picChg>
        <pc:picChg chg="del">
          <ac:chgData name="Christoffer Østergaard Carstens" userId="5d542c86-40b2-4e4f-ab37-dc2fab4fc46a" providerId="ADAL" clId="{238A3113-5152-40A3-A61A-F2D3512CD693}" dt="2025-01-02T13:44:17.805" v="318" actId="478"/>
          <ac:picMkLst>
            <pc:docMk/>
            <pc:sldMk cId="4119605970" sldId="256"/>
            <ac:picMk id="1026" creationId="{4EB0897A-41E7-D88C-035B-B472844F8035}"/>
          </ac:picMkLst>
        </pc:picChg>
        <pc:cxnChg chg="del">
          <ac:chgData name="Christoffer Østergaard Carstens" userId="5d542c86-40b2-4e4f-ab37-dc2fab4fc46a" providerId="ADAL" clId="{238A3113-5152-40A3-A61A-F2D3512CD693}" dt="2025-01-02T13:43:45.381" v="316"/>
          <ac:cxnSpMkLst>
            <pc:docMk/>
            <pc:sldMk cId="4119605970" sldId="256"/>
            <ac:cxnSpMk id="1038" creationId="{BDC89D4E-94EA-4E1D-96A9-1C6319577D86}"/>
          </ac:cxnSpMkLst>
        </pc:cxnChg>
      </pc:sldChg>
      <pc:sldChg chg="add">
        <pc:chgData name="Christoffer Østergaard Carstens" userId="5d542c86-40b2-4e4f-ab37-dc2fab4fc46a" providerId="ADAL" clId="{238A3113-5152-40A3-A61A-F2D3512CD693}" dt="2025-01-02T13:43:45.381" v="316"/>
        <pc:sldMkLst>
          <pc:docMk/>
          <pc:sldMk cId="240438868" sldId="260"/>
        </pc:sldMkLst>
      </pc:sldChg>
      <pc:sldChg chg="del">
        <pc:chgData name="Christoffer Østergaard Carstens" userId="5d542c86-40b2-4e4f-ab37-dc2fab4fc46a" providerId="ADAL" clId="{238A3113-5152-40A3-A61A-F2D3512CD693}" dt="2025-01-02T13:38:12.358" v="2" actId="47"/>
        <pc:sldMkLst>
          <pc:docMk/>
          <pc:sldMk cId="2074047187" sldId="260"/>
        </pc:sldMkLst>
      </pc:sldChg>
      <pc:sldChg chg="del">
        <pc:chgData name="Christoffer Østergaard Carstens" userId="5d542c86-40b2-4e4f-ab37-dc2fab4fc46a" providerId="ADAL" clId="{238A3113-5152-40A3-A61A-F2D3512CD693}" dt="2025-01-02T13:38:12.503" v="3" actId="47"/>
        <pc:sldMkLst>
          <pc:docMk/>
          <pc:sldMk cId="3574369769" sldId="261"/>
        </pc:sldMkLst>
      </pc:sldChg>
      <pc:sldChg chg="add">
        <pc:chgData name="Christoffer Østergaard Carstens" userId="5d542c86-40b2-4e4f-ab37-dc2fab4fc46a" providerId="ADAL" clId="{238A3113-5152-40A3-A61A-F2D3512CD693}" dt="2025-01-02T13:43:45.381" v="316"/>
        <pc:sldMkLst>
          <pc:docMk/>
          <pc:sldMk cId="1626249778" sldId="262"/>
        </pc:sldMkLst>
      </pc:sldChg>
      <pc:sldChg chg="del">
        <pc:chgData name="Christoffer Østergaard Carstens" userId="5d542c86-40b2-4e4f-ab37-dc2fab4fc46a" providerId="ADAL" clId="{238A3113-5152-40A3-A61A-F2D3512CD693}" dt="2025-01-02T13:38:13.333" v="7" actId="47"/>
        <pc:sldMkLst>
          <pc:docMk/>
          <pc:sldMk cId="2611343202" sldId="262"/>
        </pc:sldMkLst>
      </pc:sldChg>
      <pc:sldChg chg="del">
        <pc:chgData name="Christoffer Østergaard Carstens" userId="5d542c86-40b2-4e4f-ab37-dc2fab4fc46a" providerId="ADAL" clId="{238A3113-5152-40A3-A61A-F2D3512CD693}" dt="2025-01-02T13:38:12.641" v="4" actId="47"/>
        <pc:sldMkLst>
          <pc:docMk/>
          <pc:sldMk cId="549328617" sldId="263"/>
        </pc:sldMkLst>
      </pc:sldChg>
      <pc:sldChg chg="del">
        <pc:chgData name="Christoffer Østergaard Carstens" userId="5d542c86-40b2-4e4f-ab37-dc2fab4fc46a" providerId="ADAL" clId="{238A3113-5152-40A3-A61A-F2D3512CD693}" dt="2025-01-02T13:38:13.049" v="6" actId="47"/>
        <pc:sldMkLst>
          <pc:docMk/>
          <pc:sldMk cId="1515572504" sldId="264"/>
        </pc:sldMkLst>
      </pc:sldChg>
      <pc:sldChg chg="del">
        <pc:chgData name="Christoffer Østergaard Carstens" userId="5d542c86-40b2-4e4f-ab37-dc2fab4fc46a" providerId="ADAL" clId="{238A3113-5152-40A3-A61A-F2D3512CD693}" dt="2025-01-02T13:38:14.309" v="9" actId="47"/>
        <pc:sldMkLst>
          <pc:docMk/>
          <pc:sldMk cId="3460399166" sldId="265"/>
        </pc:sldMkLst>
      </pc:sldChg>
      <pc:sldChg chg="del">
        <pc:chgData name="Christoffer Østergaard Carstens" userId="5d542c86-40b2-4e4f-ab37-dc2fab4fc46a" providerId="ADAL" clId="{238A3113-5152-40A3-A61A-F2D3512CD693}" dt="2025-01-02T13:38:14.995" v="11" actId="47"/>
        <pc:sldMkLst>
          <pc:docMk/>
          <pc:sldMk cId="2641200659" sldId="267"/>
        </pc:sldMkLst>
      </pc:sldChg>
      <pc:sldChg chg="add">
        <pc:chgData name="Christoffer Østergaard Carstens" userId="5d542c86-40b2-4e4f-ab37-dc2fab4fc46a" providerId="ADAL" clId="{238A3113-5152-40A3-A61A-F2D3512CD693}" dt="2025-01-02T13:43:45.381" v="316"/>
        <pc:sldMkLst>
          <pc:docMk/>
          <pc:sldMk cId="2385283539" sldId="268"/>
        </pc:sldMkLst>
      </pc:sldChg>
      <pc:sldChg chg="del">
        <pc:chgData name="Christoffer Østergaard Carstens" userId="5d542c86-40b2-4e4f-ab37-dc2fab4fc46a" providerId="ADAL" clId="{238A3113-5152-40A3-A61A-F2D3512CD693}" dt="2025-01-02T13:38:19.716" v="15" actId="47"/>
        <pc:sldMkLst>
          <pc:docMk/>
          <pc:sldMk cId="3522626017" sldId="268"/>
        </pc:sldMkLst>
      </pc:sldChg>
      <pc:sldChg chg="del">
        <pc:chgData name="Christoffer Østergaard Carstens" userId="5d542c86-40b2-4e4f-ab37-dc2fab4fc46a" providerId="ADAL" clId="{238A3113-5152-40A3-A61A-F2D3512CD693}" dt="2025-01-02T13:38:19.223" v="14" actId="47"/>
        <pc:sldMkLst>
          <pc:docMk/>
          <pc:sldMk cId="3942143431" sldId="269"/>
        </pc:sldMkLst>
      </pc:sldChg>
      <pc:sldChg chg="add">
        <pc:chgData name="Christoffer Østergaard Carstens" userId="5d542c86-40b2-4e4f-ab37-dc2fab4fc46a" providerId="ADAL" clId="{238A3113-5152-40A3-A61A-F2D3512CD693}" dt="2025-01-02T13:43:45.381" v="316"/>
        <pc:sldMkLst>
          <pc:docMk/>
          <pc:sldMk cId="1512306043" sldId="270"/>
        </pc:sldMkLst>
      </pc:sldChg>
      <pc:sldChg chg="del">
        <pc:chgData name="Christoffer Østergaard Carstens" userId="5d542c86-40b2-4e4f-ab37-dc2fab4fc46a" providerId="ADAL" clId="{238A3113-5152-40A3-A61A-F2D3512CD693}" dt="2025-01-02T13:38:13.807" v="8" actId="47"/>
        <pc:sldMkLst>
          <pc:docMk/>
          <pc:sldMk cId="3596974181" sldId="271"/>
        </pc:sldMkLst>
      </pc:sldChg>
      <pc:sldChg chg="delSp add del setBg delDesignElem">
        <pc:chgData name="Christoffer Østergaard Carstens" userId="5d542c86-40b2-4e4f-ab37-dc2fab4fc46a" providerId="ADAL" clId="{238A3113-5152-40A3-A61A-F2D3512CD693}" dt="2025-01-02T13:45:12.460" v="400" actId="47"/>
        <pc:sldMkLst>
          <pc:docMk/>
          <pc:sldMk cId="3525758015" sldId="272"/>
        </pc:sldMkLst>
        <pc:spChg chg="del">
          <ac:chgData name="Christoffer Østergaard Carstens" userId="5d542c86-40b2-4e4f-ab37-dc2fab4fc46a" providerId="ADAL" clId="{238A3113-5152-40A3-A61A-F2D3512CD693}" dt="2025-01-02T13:43:45.381" v="316"/>
          <ac:spMkLst>
            <pc:docMk/>
            <pc:sldMk cId="3525758015" sldId="272"/>
            <ac:spMk id="192" creationId="{6F7FAA46-F63C-45FE-B4F0-A7E677E9F4C8}"/>
          </ac:spMkLst>
        </pc:spChg>
        <pc:spChg chg="del">
          <ac:chgData name="Christoffer Østergaard Carstens" userId="5d542c86-40b2-4e4f-ab37-dc2fab4fc46a" providerId="ADAL" clId="{238A3113-5152-40A3-A61A-F2D3512CD693}" dt="2025-01-02T13:43:45.381" v="316"/>
          <ac:spMkLst>
            <pc:docMk/>
            <pc:sldMk cId="3525758015" sldId="272"/>
            <ac:spMk id="194" creationId="{4A5BCE34-61A5-4D9E-BB0C-10B1138F2DB2}"/>
          </ac:spMkLst>
        </pc:spChg>
        <pc:cxnChg chg="del">
          <ac:chgData name="Christoffer Østergaard Carstens" userId="5d542c86-40b2-4e4f-ab37-dc2fab4fc46a" providerId="ADAL" clId="{238A3113-5152-40A3-A61A-F2D3512CD693}" dt="2025-01-02T13:43:45.381" v="316"/>
          <ac:cxnSpMkLst>
            <pc:docMk/>
            <pc:sldMk cId="3525758015" sldId="272"/>
            <ac:cxnSpMk id="193" creationId="{DA9B7795-7E78-4F68-B6FE-6ECC916562CD}"/>
          </ac:cxnSpMkLst>
        </pc:cxnChg>
        <pc:cxnChg chg="del">
          <ac:chgData name="Christoffer Østergaard Carstens" userId="5d542c86-40b2-4e4f-ab37-dc2fab4fc46a" providerId="ADAL" clId="{238A3113-5152-40A3-A61A-F2D3512CD693}" dt="2025-01-02T13:43:45.381" v="316"/>
          <ac:cxnSpMkLst>
            <pc:docMk/>
            <pc:sldMk cId="3525758015" sldId="272"/>
            <ac:cxnSpMk id="195" creationId="{79F1B0F4-BC5D-4BBC-BFC1-4AECA3537A91}"/>
          </ac:cxnSpMkLst>
        </pc:cxnChg>
      </pc:sldChg>
      <pc:sldChg chg="del">
        <pc:chgData name="Christoffer Østergaard Carstens" userId="5d542c86-40b2-4e4f-ab37-dc2fab4fc46a" providerId="ADAL" clId="{238A3113-5152-40A3-A61A-F2D3512CD693}" dt="2025-01-02T13:38:14.590" v="10" actId="47"/>
        <pc:sldMkLst>
          <pc:docMk/>
          <pc:sldMk cId="959905211" sldId="273"/>
        </pc:sldMkLst>
      </pc:sldChg>
      <pc:sldChg chg="add">
        <pc:chgData name="Christoffer Østergaard Carstens" userId="5d542c86-40b2-4e4f-ab37-dc2fab4fc46a" providerId="ADAL" clId="{238A3113-5152-40A3-A61A-F2D3512CD693}" dt="2025-01-02T13:43:45.381" v="316"/>
        <pc:sldMkLst>
          <pc:docMk/>
          <pc:sldMk cId="4012696468" sldId="274"/>
        </pc:sldMkLst>
      </pc:sldChg>
      <pc:sldChg chg="del">
        <pc:chgData name="Christoffer Østergaard Carstens" userId="5d542c86-40b2-4e4f-ab37-dc2fab4fc46a" providerId="ADAL" clId="{238A3113-5152-40A3-A61A-F2D3512CD693}" dt="2025-01-02T13:38:12.782" v="5" actId="47"/>
        <pc:sldMkLst>
          <pc:docMk/>
          <pc:sldMk cId="2940670741" sldId="276"/>
        </pc:sldMkLst>
      </pc:sldChg>
      <pc:sldChg chg="add">
        <pc:chgData name="Christoffer Østergaard Carstens" userId="5d542c86-40b2-4e4f-ab37-dc2fab4fc46a" providerId="ADAL" clId="{238A3113-5152-40A3-A61A-F2D3512CD693}" dt="2025-01-02T13:43:45.381" v="316"/>
        <pc:sldMkLst>
          <pc:docMk/>
          <pc:sldMk cId="4214339325" sldId="278"/>
        </pc:sldMkLst>
      </pc:sldChg>
      <pc:sldChg chg="modSp add mod">
        <pc:chgData name="Christoffer Østergaard Carstens" userId="5d542c86-40b2-4e4f-ab37-dc2fab4fc46a" providerId="ADAL" clId="{238A3113-5152-40A3-A61A-F2D3512CD693}" dt="2025-01-02T13:45:04.217" v="399" actId="20577"/>
        <pc:sldMkLst>
          <pc:docMk/>
          <pc:sldMk cId="1923127423" sldId="281"/>
        </pc:sldMkLst>
        <pc:spChg chg="mod">
          <ac:chgData name="Christoffer Østergaard Carstens" userId="5d542c86-40b2-4e4f-ab37-dc2fab4fc46a" providerId="ADAL" clId="{238A3113-5152-40A3-A61A-F2D3512CD693}" dt="2025-01-02T13:45:04.217" v="399" actId="20577"/>
          <ac:spMkLst>
            <pc:docMk/>
            <pc:sldMk cId="1923127423" sldId="281"/>
            <ac:spMk id="3" creationId="{00000000-0000-0000-0000-000000000000}"/>
          </ac:spMkLst>
        </pc:spChg>
      </pc:sldChg>
      <pc:sldChg chg="modSp add mod modNotesTx">
        <pc:chgData name="Christoffer Østergaard Carstens" userId="5d542c86-40b2-4e4f-ab37-dc2fab4fc46a" providerId="ADAL" clId="{238A3113-5152-40A3-A61A-F2D3512CD693}" dt="2025-01-10T07:20:29.799" v="1165" actId="20577"/>
        <pc:sldMkLst>
          <pc:docMk/>
          <pc:sldMk cId="1401809510" sldId="283"/>
        </pc:sldMkLst>
        <pc:spChg chg="mod">
          <ac:chgData name="Christoffer Østergaard Carstens" userId="5d542c86-40b2-4e4f-ab37-dc2fab4fc46a" providerId="ADAL" clId="{238A3113-5152-40A3-A61A-F2D3512CD693}" dt="2025-01-02T13:46:11.451" v="729" actId="20577"/>
          <ac:spMkLst>
            <pc:docMk/>
            <pc:sldMk cId="1401809510" sldId="283"/>
            <ac:spMk id="2" creationId="{58826B69-B03E-4936-8BA0-B8E8E7CEFA13}"/>
          </ac:spMkLst>
        </pc:spChg>
        <pc:graphicFrameChg chg="modGraphic">
          <ac:chgData name="Christoffer Østergaard Carstens" userId="5d542c86-40b2-4e4f-ab37-dc2fab4fc46a" providerId="ADAL" clId="{238A3113-5152-40A3-A61A-F2D3512CD693}" dt="2025-01-10T07:20:29.799" v="1165" actId="20577"/>
          <ac:graphicFrameMkLst>
            <pc:docMk/>
            <pc:sldMk cId="1401809510" sldId="283"/>
            <ac:graphicFrameMk id="7" creationId="{1931BFFE-7233-4719-8308-EFA26B3D5EAD}"/>
          </ac:graphicFrameMkLst>
        </pc:graphicFrameChg>
      </pc:sldChg>
      <pc:sldChg chg="add del">
        <pc:chgData name="Christoffer Østergaard Carstens" userId="5d542c86-40b2-4e4f-ab37-dc2fab4fc46a" providerId="ADAL" clId="{238A3113-5152-40A3-A61A-F2D3512CD693}" dt="2025-01-02T13:44:26.714" v="320" actId="47"/>
        <pc:sldMkLst>
          <pc:docMk/>
          <pc:sldMk cId="1003544839" sldId="284"/>
        </pc:sldMkLst>
      </pc:sldChg>
      <pc:sldChg chg="add del">
        <pc:chgData name="Christoffer Østergaard Carstens" userId="5d542c86-40b2-4e4f-ab37-dc2fab4fc46a" providerId="ADAL" clId="{238A3113-5152-40A3-A61A-F2D3512CD693}" dt="2025-01-02T13:46:17.863" v="730" actId="47"/>
        <pc:sldMkLst>
          <pc:docMk/>
          <pc:sldMk cId="2833863331" sldId="285"/>
        </pc:sldMkLst>
      </pc:sldChg>
      <pc:sldChg chg="add del">
        <pc:chgData name="Christoffer Østergaard Carstens" userId="5d542c86-40b2-4e4f-ab37-dc2fab4fc46a" providerId="ADAL" clId="{238A3113-5152-40A3-A61A-F2D3512CD693}" dt="2025-01-02T13:50:33.646" v="1069" actId="47"/>
        <pc:sldMkLst>
          <pc:docMk/>
          <pc:sldMk cId="4139154610" sldId="333"/>
        </pc:sldMkLst>
      </pc:sldChg>
      <pc:sldChg chg="modSp new mod">
        <pc:chgData name="Christoffer Østergaard Carstens" userId="5d542c86-40b2-4e4f-ab37-dc2fab4fc46a" providerId="ADAL" clId="{238A3113-5152-40A3-A61A-F2D3512CD693}" dt="2025-01-02T13:46:27.620" v="732" actId="20577"/>
        <pc:sldMkLst>
          <pc:docMk/>
          <pc:sldMk cId="1879634311" sldId="334"/>
        </pc:sldMkLst>
        <pc:spChg chg="mod">
          <ac:chgData name="Christoffer Østergaard Carstens" userId="5d542c86-40b2-4e4f-ab37-dc2fab4fc46a" providerId="ADAL" clId="{238A3113-5152-40A3-A61A-F2D3512CD693}" dt="2025-01-02T13:46:27.620" v="732" actId="20577"/>
          <ac:spMkLst>
            <pc:docMk/>
            <pc:sldMk cId="1879634311" sldId="334"/>
            <ac:spMk id="2" creationId="{5A661493-92EE-A345-979A-AB8C879A24F7}"/>
          </ac:spMkLst>
        </pc:spChg>
        <pc:spChg chg="mod">
          <ac:chgData name="Christoffer Østergaard Carstens" userId="5d542c86-40b2-4e4f-ab37-dc2fab4fc46a" providerId="ADAL" clId="{238A3113-5152-40A3-A61A-F2D3512CD693}" dt="2025-01-02T13:38:36.146" v="102" actId="20577"/>
          <ac:spMkLst>
            <pc:docMk/>
            <pc:sldMk cId="1879634311" sldId="334"/>
            <ac:spMk id="3" creationId="{DD194091-4A06-8757-F2E0-5D7929B53D0F}"/>
          </ac:spMkLst>
        </pc:spChg>
      </pc:sldChg>
      <pc:sldChg chg="modSp new mod">
        <pc:chgData name="Christoffer Østergaard Carstens" userId="5d542c86-40b2-4e4f-ab37-dc2fab4fc46a" providerId="ADAL" clId="{238A3113-5152-40A3-A61A-F2D3512CD693}" dt="2025-01-02T13:39:37.326" v="300" actId="20577"/>
        <pc:sldMkLst>
          <pc:docMk/>
          <pc:sldMk cId="2143284823" sldId="335"/>
        </pc:sldMkLst>
        <pc:spChg chg="mod">
          <ac:chgData name="Christoffer Østergaard Carstens" userId="5d542c86-40b2-4e4f-ab37-dc2fab4fc46a" providerId="ADAL" clId="{238A3113-5152-40A3-A61A-F2D3512CD693}" dt="2025-01-02T13:38:42.537" v="118" actId="20577"/>
          <ac:spMkLst>
            <pc:docMk/>
            <pc:sldMk cId="2143284823" sldId="335"/>
            <ac:spMk id="2" creationId="{25B521AC-9D84-123C-3FD8-DBBE8BB6156A}"/>
          </ac:spMkLst>
        </pc:spChg>
        <pc:spChg chg="mod">
          <ac:chgData name="Christoffer Østergaard Carstens" userId="5d542c86-40b2-4e4f-ab37-dc2fab4fc46a" providerId="ADAL" clId="{238A3113-5152-40A3-A61A-F2D3512CD693}" dt="2025-01-02T13:39:37.326" v="300" actId="20577"/>
          <ac:spMkLst>
            <pc:docMk/>
            <pc:sldMk cId="2143284823" sldId="335"/>
            <ac:spMk id="3" creationId="{2B89AAE1-7BA2-E9F2-31D9-114FD4D9E761}"/>
          </ac:spMkLst>
        </pc:spChg>
      </pc:sldChg>
      <pc:sldChg chg="addSp modSp new mod">
        <pc:chgData name="Christoffer Østergaard Carstens" userId="5d542c86-40b2-4e4f-ab37-dc2fab4fc46a" providerId="ADAL" clId="{238A3113-5152-40A3-A61A-F2D3512CD693}" dt="2025-01-02T13:40:31.798" v="305" actId="14100"/>
        <pc:sldMkLst>
          <pc:docMk/>
          <pc:sldMk cId="3225107524" sldId="336"/>
        </pc:sldMkLst>
        <pc:picChg chg="add mod">
          <ac:chgData name="Christoffer Østergaard Carstens" userId="5d542c86-40b2-4e4f-ab37-dc2fab4fc46a" providerId="ADAL" clId="{238A3113-5152-40A3-A61A-F2D3512CD693}" dt="2025-01-02T13:40:31.798" v="305" actId="14100"/>
          <ac:picMkLst>
            <pc:docMk/>
            <pc:sldMk cId="3225107524" sldId="336"/>
            <ac:picMk id="5" creationId="{7A4DEBE3-7217-3477-476F-98C130966CF5}"/>
          </ac:picMkLst>
        </pc:picChg>
      </pc:sldChg>
      <pc:sldChg chg="addSp modSp new mod">
        <pc:chgData name="Christoffer Østergaard Carstens" userId="5d542c86-40b2-4e4f-ab37-dc2fab4fc46a" providerId="ADAL" clId="{238A3113-5152-40A3-A61A-F2D3512CD693}" dt="2025-01-02T13:40:54.348" v="312" actId="1076"/>
        <pc:sldMkLst>
          <pc:docMk/>
          <pc:sldMk cId="1796939665" sldId="337"/>
        </pc:sldMkLst>
        <pc:picChg chg="add mod">
          <ac:chgData name="Christoffer Østergaard Carstens" userId="5d542c86-40b2-4e4f-ab37-dc2fab4fc46a" providerId="ADAL" clId="{238A3113-5152-40A3-A61A-F2D3512CD693}" dt="2025-01-02T13:40:54.348" v="312" actId="1076"/>
          <ac:picMkLst>
            <pc:docMk/>
            <pc:sldMk cId="1796939665" sldId="337"/>
            <ac:picMk id="5" creationId="{FA71EE4A-4232-BC7A-F7AF-EC221DFD4178}"/>
          </ac:picMkLst>
        </pc:picChg>
      </pc:sldChg>
      <pc:sldChg chg="new del">
        <pc:chgData name="Christoffer Østergaard Carstens" userId="5d542c86-40b2-4e4f-ab37-dc2fab4fc46a" providerId="ADAL" clId="{238A3113-5152-40A3-A61A-F2D3512CD693}" dt="2025-01-02T13:46:18.859" v="731" actId="47"/>
        <pc:sldMkLst>
          <pc:docMk/>
          <pc:sldMk cId="455238534" sldId="338"/>
        </pc:sldMkLst>
      </pc:sldChg>
    </pc:docChg>
  </pc:docChgLst>
  <pc:docChgLst>
    <pc:chgData name="Christoffer Østergaard Carstens" userId="5d542c86-40b2-4e4f-ab37-dc2fab4fc46a" providerId="ADAL" clId="{0D91BB70-A9AE-4D72-AA2C-C01696797AEA}"/>
    <pc:docChg chg="undo redo custSel addSld delSld modSld">
      <pc:chgData name="Christoffer Østergaard Carstens" userId="5d542c86-40b2-4e4f-ab37-dc2fab4fc46a" providerId="ADAL" clId="{0D91BB70-A9AE-4D72-AA2C-C01696797AEA}" dt="2023-11-21T12:03:17.264" v="848" actId="22"/>
      <pc:docMkLst>
        <pc:docMk/>
      </pc:docMkLst>
      <pc:sldChg chg="del">
        <pc:chgData name="Christoffer Østergaard Carstens" userId="5d542c86-40b2-4e4f-ab37-dc2fab4fc46a" providerId="ADAL" clId="{0D91BB70-A9AE-4D72-AA2C-C01696797AEA}" dt="2023-11-19T13:24:23.251" v="74" actId="47"/>
        <pc:sldMkLst>
          <pc:docMk/>
          <pc:sldMk cId="0" sldId="258"/>
        </pc:sldMkLst>
      </pc:sldChg>
      <pc:sldChg chg="del">
        <pc:chgData name="Christoffer Østergaard Carstens" userId="5d542c86-40b2-4e4f-ab37-dc2fab4fc46a" providerId="ADAL" clId="{0D91BB70-A9AE-4D72-AA2C-C01696797AEA}" dt="2023-11-19T13:23:55.689" v="0" actId="47"/>
        <pc:sldMkLst>
          <pc:docMk/>
          <pc:sldMk cId="1276074628" sldId="275"/>
        </pc:sldMkLst>
      </pc:sldChg>
      <pc:sldChg chg="modSp mod">
        <pc:chgData name="Christoffer Østergaard Carstens" userId="5d542c86-40b2-4e4f-ab37-dc2fab4fc46a" providerId="ADAL" clId="{0D91BB70-A9AE-4D72-AA2C-C01696797AEA}" dt="2023-11-21T11:55:02.626" v="839" actId="20577"/>
        <pc:sldMkLst>
          <pc:docMk/>
          <pc:sldMk cId="1927560726" sldId="289"/>
        </pc:sldMkLst>
        <pc:spChg chg="mod">
          <ac:chgData name="Christoffer Østergaard Carstens" userId="5d542c86-40b2-4e4f-ab37-dc2fab4fc46a" providerId="ADAL" clId="{0D91BB70-A9AE-4D72-AA2C-C01696797AEA}" dt="2023-11-21T11:55:02.626" v="839" actId="20577"/>
          <ac:spMkLst>
            <pc:docMk/>
            <pc:sldMk cId="1927560726" sldId="289"/>
            <ac:spMk id="3" creationId="{00000000-0000-0000-0000-000000000000}"/>
          </ac:spMkLst>
        </pc:spChg>
      </pc:sldChg>
      <pc:sldChg chg="del">
        <pc:chgData name="Christoffer Østergaard Carstens" userId="5d542c86-40b2-4e4f-ab37-dc2fab4fc46a" providerId="ADAL" clId="{0D91BB70-A9AE-4D72-AA2C-C01696797AEA}" dt="2023-11-19T13:24:20.579" v="64" actId="47"/>
        <pc:sldMkLst>
          <pc:docMk/>
          <pc:sldMk cId="977638423" sldId="309"/>
        </pc:sldMkLst>
      </pc:sldChg>
      <pc:sldChg chg="del">
        <pc:chgData name="Christoffer Østergaard Carstens" userId="5d542c86-40b2-4e4f-ab37-dc2fab4fc46a" providerId="ADAL" clId="{0D91BB70-A9AE-4D72-AA2C-C01696797AEA}" dt="2023-11-19T13:24:21.246" v="66" actId="47"/>
        <pc:sldMkLst>
          <pc:docMk/>
          <pc:sldMk cId="2045196358" sldId="310"/>
        </pc:sldMkLst>
      </pc:sldChg>
      <pc:sldChg chg="del">
        <pc:chgData name="Christoffer Østergaard Carstens" userId="5d542c86-40b2-4e4f-ab37-dc2fab4fc46a" providerId="ADAL" clId="{0D91BB70-A9AE-4D72-AA2C-C01696797AEA}" dt="2023-11-19T13:24:21.692" v="68" actId="47"/>
        <pc:sldMkLst>
          <pc:docMk/>
          <pc:sldMk cId="921904823" sldId="316"/>
        </pc:sldMkLst>
      </pc:sldChg>
      <pc:sldChg chg="del">
        <pc:chgData name="Christoffer Østergaard Carstens" userId="5d542c86-40b2-4e4f-ab37-dc2fab4fc46a" providerId="ADAL" clId="{0D91BB70-A9AE-4D72-AA2C-C01696797AEA}" dt="2023-11-19T13:24:21.937" v="69" actId="47"/>
        <pc:sldMkLst>
          <pc:docMk/>
          <pc:sldMk cId="1682727521" sldId="317"/>
        </pc:sldMkLst>
      </pc:sldChg>
      <pc:sldChg chg="del">
        <pc:chgData name="Christoffer Østergaard Carstens" userId="5d542c86-40b2-4e4f-ab37-dc2fab4fc46a" providerId="ADAL" clId="{0D91BB70-A9AE-4D72-AA2C-C01696797AEA}" dt="2023-11-19T13:24:21.447" v="67" actId="47"/>
        <pc:sldMkLst>
          <pc:docMk/>
          <pc:sldMk cId="1833262657" sldId="320"/>
        </pc:sldMkLst>
      </pc:sldChg>
      <pc:sldChg chg="del">
        <pc:chgData name="Christoffer Østergaard Carstens" userId="5d542c86-40b2-4e4f-ab37-dc2fab4fc46a" providerId="ADAL" clId="{0D91BB70-A9AE-4D72-AA2C-C01696797AEA}" dt="2023-11-19T13:24:20.936" v="65" actId="47"/>
        <pc:sldMkLst>
          <pc:docMk/>
          <pc:sldMk cId="3055764917" sldId="321"/>
        </pc:sldMkLst>
      </pc:sldChg>
      <pc:sldChg chg="del">
        <pc:chgData name="Christoffer Østergaard Carstens" userId="5d542c86-40b2-4e4f-ab37-dc2fab4fc46a" providerId="ADAL" clId="{0D91BB70-A9AE-4D72-AA2C-C01696797AEA}" dt="2023-11-19T13:24:22.138" v="70" actId="47"/>
        <pc:sldMkLst>
          <pc:docMk/>
          <pc:sldMk cId="4137569917" sldId="322"/>
        </pc:sldMkLst>
      </pc:sldChg>
      <pc:sldChg chg="del">
        <pc:chgData name="Christoffer Østergaard Carstens" userId="5d542c86-40b2-4e4f-ab37-dc2fab4fc46a" providerId="ADAL" clId="{0D91BB70-A9AE-4D72-AA2C-C01696797AEA}" dt="2023-11-19T13:24:22.379" v="71" actId="47"/>
        <pc:sldMkLst>
          <pc:docMk/>
          <pc:sldMk cId="3114958335" sldId="324"/>
        </pc:sldMkLst>
      </pc:sldChg>
      <pc:sldChg chg="del">
        <pc:chgData name="Christoffer Østergaard Carstens" userId="5d542c86-40b2-4e4f-ab37-dc2fab4fc46a" providerId="ADAL" clId="{0D91BB70-A9AE-4D72-AA2C-C01696797AEA}" dt="2023-11-19T13:24:22.783" v="72" actId="47"/>
        <pc:sldMkLst>
          <pc:docMk/>
          <pc:sldMk cId="3950333453" sldId="325"/>
        </pc:sldMkLst>
      </pc:sldChg>
      <pc:sldChg chg="del">
        <pc:chgData name="Christoffer Østergaard Carstens" userId="5d542c86-40b2-4e4f-ab37-dc2fab4fc46a" providerId="ADAL" clId="{0D91BB70-A9AE-4D72-AA2C-C01696797AEA}" dt="2023-11-19T13:24:23.063" v="73" actId="47"/>
        <pc:sldMkLst>
          <pc:docMk/>
          <pc:sldMk cId="3726065333" sldId="326"/>
        </pc:sldMkLst>
      </pc:sldChg>
      <pc:sldChg chg="del">
        <pc:chgData name="Christoffer Østergaard Carstens" userId="5d542c86-40b2-4e4f-ab37-dc2fab4fc46a" providerId="ADAL" clId="{0D91BB70-A9AE-4D72-AA2C-C01696797AEA}" dt="2023-11-19T13:24:24.516" v="76" actId="47"/>
        <pc:sldMkLst>
          <pc:docMk/>
          <pc:sldMk cId="2203989295" sldId="327"/>
        </pc:sldMkLst>
      </pc:sldChg>
      <pc:sldChg chg="del">
        <pc:chgData name="Christoffer Østergaard Carstens" userId="5d542c86-40b2-4e4f-ab37-dc2fab4fc46a" providerId="ADAL" clId="{0D91BB70-A9AE-4D72-AA2C-C01696797AEA}" dt="2023-11-19T13:24:23.705" v="75" actId="47"/>
        <pc:sldMkLst>
          <pc:docMk/>
          <pc:sldMk cId="3196812762" sldId="328"/>
        </pc:sldMkLst>
      </pc:sldChg>
      <pc:sldChg chg="modSp new mod">
        <pc:chgData name="Christoffer Østergaard Carstens" userId="5d542c86-40b2-4e4f-ab37-dc2fab4fc46a" providerId="ADAL" clId="{0D91BB70-A9AE-4D72-AA2C-C01696797AEA}" dt="2023-11-19T13:24:06.449" v="62" actId="20577"/>
        <pc:sldMkLst>
          <pc:docMk/>
          <pc:sldMk cId="4082002393" sldId="329"/>
        </pc:sldMkLst>
        <pc:spChg chg="mod">
          <ac:chgData name="Christoffer Østergaard Carstens" userId="5d542c86-40b2-4e4f-ab37-dc2fab4fc46a" providerId="ADAL" clId="{0D91BB70-A9AE-4D72-AA2C-C01696797AEA}" dt="2023-11-19T13:24:02.037" v="30" actId="20577"/>
          <ac:spMkLst>
            <pc:docMk/>
            <pc:sldMk cId="4082002393" sldId="329"/>
            <ac:spMk id="2" creationId="{0A6423A2-7E3D-D49A-3D2E-E38D0E8C84E4}"/>
          </ac:spMkLst>
        </pc:spChg>
        <pc:spChg chg="mod">
          <ac:chgData name="Christoffer Østergaard Carstens" userId="5d542c86-40b2-4e4f-ab37-dc2fab4fc46a" providerId="ADAL" clId="{0D91BB70-A9AE-4D72-AA2C-C01696797AEA}" dt="2023-11-19T13:24:06.449" v="62" actId="20577"/>
          <ac:spMkLst>
            <pc:docMk/>
            <pc:sldMk cId="4082002393" sldId="329"/>
            <ac:spMk id="3" creationId="{441872AF-AA20-AC6D-9141-EE305622CAA0}"/>
          </ac:spMkLst>
        </pc:spChg>
      </pc:sldChg>
      <pc:sldChg chg="addSp modSp new mod">
        <pc:chgData name="Christoffer Østergaard Carstens" userId="5d542c86-40b2-4e4f-ab37-dc2fab4fc46a" providerId="ADAL" clId="{0D91BB70-A9AE-4D72-AA2C-C01696797AEA}" dt="2023-11-19T13:25:32.301" v="221" actId="20577"/>
        <pc:sldMkLst>
          <pc:docMk/>
          <pc:sldMk cId="2043129" sldId="330"/>
        </pc:sldMkLst>
        <pc:spChg chg="mod">
          <ac:chgData name="Christoffer Østergaard Carstens" userId="5d542c86-40b2-4e4f-ab37-dc2fab4fc46a" providerId="ADAL" clId="{0D91BB70-A9AE-4D72-AA2C-C01696797AEA}" dt="2023-11-19T13:25:32.301" v="221" actId="20577"/>
          <ac:spMkLst>
            <pc:docMk/>
            <pc:sldMk cId="2043129" sldId="330"/>
            <ac:spMk id="2" creationId="{C0226EF9-8218-116F-5BBF-942DCF999CD7}"/>
          </ac:spMkLst>
        </pc:spChg>
        <pc:picChg chg="add mod">
          <ac:chgData name="Christoffer Østergaard Carstens" userId="5d542c86-40b2-4e4f-ab37-dc2fab4fc46a" providerId="ADAL" clId="{0D91BB70-A9AE-4D72-AA2C-C01696797AEA}" dt="2023-11-19T13:25:20.998" v="153" actId="1076"/>
          <ac:picMkLst>
            <pc:docMk/>
            <pc:sldMk cId="2043129" sldId="330"/>
            <ac:picMk id="1026" creationId="{6D012693-8C39-1DC4-5052-C0EBDF330DBC}"/>
          </ac:picMkLst>
        </pc:picChg>
      </pc:sldChg>
      <pc:sldChg chg="modSp new mod">
        <pc:chgData name="Christoffer Østergaard Carstens" userId="5d542c86-40b2-4e4f-ab37-dc2fab4fc46a" providerId="ADAL" clId="{0D91BB70-A9AE-4D72-AA2C-C01696797AEA}" dt="2023-11-19T13:24:59.740" v="149" actId="20577"/>
        <pc:sldMkLst>
          <pc:docMk/>
          <pc:sldMk cId="3500754845" sldId="331"/>
        </pc:sldMkLst>
        <pc:spChg chg="mod">
          <ac:chgData name="Christoffer Østergaard Carstens" userId="5d542c86-40b2-4e4f-ab37-dc2fab4fc46a" providerId="ADAL" clId="{0D91BB70-A9AE-4D72-AA2C-C01696797AEA}" dt="2023-11-19T13:24:49.253" v="144" actId="20577"/>
          <ac:spMkLst>
            <pc:docMk/>
            <pc:sldMk cId="3500754845" sldId="331"/>
            <ac:spMk id="2" creationId="{499C1069-3E58-036A-5FFA-DC9A3A8E65B1}"/>
          </ac:spMkLst>
        </pc:spChg>
        <pc:spChg chg="mod">
          <ac:chgData name="Christoffer Østergaard Carstens" userId="5d542c86-40b2-4e4f-ab37-dc2fab4fc46a" providerId="ADAL" clId="{0D91BB70-A9AE-4D72-AA2C-C01696797AEA}" dt="2023-11-19T13:24:59.740" v="149" actId="20577"/>
          <ac:spMkLst>
            <pc:docMk/>
            <pc:sldMk cId="3500754845" sldId="331"/>
            <ac:spMk id="3" creationId="{78D236BD-42F7-FA35-9943-46FB0C6177EA}"/>
          </ac:spMkLst>
        </pc:spChg>
      </pc:sldChg>
      <pc:sldChg chg="addSp new mod modNotesTx">
        <pc:chgData name="Christoffer Østergaard Carstens" userId="5d542c86-40b2-4e4f-ab37-dc2fab4fc46a" providerId="ADAL" clId="{0D91BB70-A9AE-4D72-AA2C-C01696797AEA}" dt="2023-11-19T13:26:34.722" v="226"/>
        <pc:sldMkLst>
          <pc:docMk/>
          <pc:sldMk cId="3331370259" sldId="332"/>
        </pc:sldMkLst>
        <pc:picChg chg="add">
          <ac:chgData name="Christoffer Østergaard Carstens" userId="5d542c86-40b2-4e4f-ab37-dc2fab4fc46a" providerId="ADAL" clId="{0D91BB70-A9AE-4D72-AA2C-C01696797AEA}" dt="2023-11-19T13:26:21.178" v="223" actId="22"/>
          <ac:picMkLst>
            <pc:docMk/>
            <pc:sldMk cId="3331370259" sldId="332"/>
            <ac:picMk id="5" creationId="{6FB31EE9-2BCF-5961-416A-10D912FC68BE}"/>
          </ac:picMkLst>
        </pc:picChg>
      </pc:sldChg>
      <pc:sldChg chg="modSp new mod modNotesTx">
        <pc:chgData name="Christoffer Østergaard Carstens" userId="5d542c86-40b2-4e4f-ab37-dc2fab4fc46a" providerId="ADAL" clId="{0D91BB70-A9AE-4D72-AA2C-C01696797AEA}" dt="2023-11-19T13:30:45.937" v="699" actId="20577"/>
        <pc:sldMkLst>
          <pc:docMk/>
          <pc:sldMk cId="1089181388" sldId="333"/>
        </pc:sldMkLst>
        <pc:spChg chg="mod">
          <ac:chgData name="Christoffer Østergaard Carstens" userId="5d542c86-40b2-4e4f-ab37-dc2fab4fc46a" providerId="ADAL" clId="{0D91BB70-A9AE-4D72-AA2C-C01696797AEA}" dt="2023-11-19T13:30:45.937" v="699" actId="20577"/>
          <ac:spMkLst>
            <pc:docMk/>
            <pc:sldMk cId="1089181388" sldId="333"/>
            <ac:spMk id="2" creationId="{16A1FD1F-116E-01C3-E61A-4E4AE49FA9E2}"/>
          </ac:spMkLst>
        </pc:spChg>
        <pc:spChg chg="mod">
          <ac:chgData name="Christoffer Østergaard Carstens" userId="5d542c86-40b2-4e4f-ab37-dc2fab4fc46a" providerId="ADAL" clId="{0D91BB70-A9AE-4D72-AA2C-C01696797AEA}" dt="2023-11-19T13:30:35.682" v="648" actId="5793"/>
          <ac:spMkLst>
            <pc:docMk/>
            <pc:sldMk cId="1089181388" sldId="333"/>
            <ac:spMk id="3" creationId="{6525DC64-2031-3BC3-2BBC-1DD397145AC2}"/>
          </ac:spMkLst>
        </pc:spChg>
      </pc:sldChg>
      <pc:sldChg chg="addSp delSp modSp new">
        <pc:chgData name="Christoffer Østergaard Carstens" userId="5d542c86-40b2-4e4f-ab37-dc2fab4fc46a" providerId="ADAL" clId="{0D91BB70-A9AE-4D72-AA2C-C01696797AEA}" dt="2023-11-21T11:54:08.852" v="705" actId="14100"/>
        <pc:sldMkLst>
          <pc:docMk/>
          <pc:sldMk cId="436418005" sldId="334"/>
        </pc:sldMkLst>
        <pc:picChg chg="add del">
          <ac:chgData name="Christoffer Østergaard Carstens" userId="5d542c86-40b2-4e4f-ab37-dc2fab4fc46a" providerId="ADAL" clId="{0D91BB70-A9AE-4D72-AA2C-C01696797AEA}" dt="2023-11-21T11:54:03.209" v="702" actId="478"/>
          <ac:picMkLst>
            <pc:docMk/>
            <pc:sldMk cId="436418005" sldId="334"/>
            <ac:picMk id="1026" creationId="{A45B91E4-5DD2-64FB-9A7D-C88E847EEB6F}"/>
          </ac:picMkLst>
        </pc:picChg>
        <pc:picChg chg="add mod">
          <ac:chgData name="Christoffer Østergaard Carstens" userId="5d542c86-40b2-4e4f-ab37-dc2fab4fc46a" providerId="ADAL" clId="{0D91BB70-A9AE-4D72-AA2C-C01696797AEA}" dt="2023-11-21T11:54:08.852" v="705" actId="14100"/>
          <ac:picMkLst>
            <pc:docMk/>
            <pc:sldMk cId="436418005" sldId="334"/>
            <ac:picMk id="1028" creationId="{46F1E6BE-1DF0-979B-D5F1-4856A5274911}"/>
          </ac:picMkLst>
        </pc:picChg>
      </pc:sldChg>
      <pc:sldChg chg="addSp modSp new mod">
        <pc:chgData name="Christoffer Østergaard Carstens" userId="5d542c86-40b2-4e4f-ab37-dc2fab4fc46a" providerId="ADAL" clId="{0D91BB70-A9AE-4D72-AA2C-C01696797AEA}" dt="2023-11-21T11:56:10.594" v="844" actId="1076"/>
        <pc:sldMkLst>
          <pc:docMk/>
          <pc:sldMk cId="2928255875" sldId="335"/>
        </pc:sldMkLst>
        <pc:picChg chg="add mod">
          <ac:chgData name="Christoffer Østergaard Carstens" userId="5d542c86-40b2-4e4f-ab37-dc2fab4fc46a" providerId="ADAL" clId="{0D91BB70-A9AE-4D72-AA2C-C01696797AEA}" dt="2023-11-21T11:56:10.594" v="844" actId="1076"/>
          <ac:picMkLst>
            <pc:docMk/>
            <pc:sldMk cId="2928255875" sldId="335"/>
            <ac:picMk id="5" creationId="{72C7865B-E94B-1A5A-A109-797EBF9512A5}"/>
          </ac:picMkLst>
        </pc:picChg>
      </pc:sldChg>
      <pc:sldChg chg="addSp delSp new mod">
        <pc:chgData name="Christoffer Østergaard Carstens" userId="5d542c86-40b2-4e4f-ab37-dc2fab4fc46a" providerId="ADAL" clId="{0D91BB70-A9AE-4D72-AA2C-C01696797AEA}" dt="2023-11-21T12:03:17.264" v="848" actId="22"/>
        <pc:sldMkLst>
          <pc:docMk/>
          <pc:sldMk cId="4289034042" sldId="336"/>
        </pc:sldMkLst>
        <pc:picChg chg="add del">
          <ac:chgData name="Christoffer Østergaard Carstens" userId="5d542c86-40b2-4e4f-ab37-dc2fab4fc46a" providerId="ADAL" clId="{0D91BB70-A9AE-4D72-AA2C-C01696797AEA}" dt="2023-11-21T12:03:17.264" v="848" actId="22"/>
          <ac:picMkLst>
            <pc:docMk/>
            <pc:sldMk cId="4289034042" sldId="336"/>
            <ac:picMk id="5" creationId="{D320CFAD-2FC3-E2CA-D159-980AFFB06BBA}"/>
          </ac:picMkLst>
        </pc:picChg>
      </pc:sldChg>
      <pc:sldMasterChg chg="delSldLayout">
        <pc:chgData name="Christoffer Østergaard Carstens" userId="5d542c86-40b2-4e4f-ab37-dc2fab4fc46a" providerId="ADAL" clId="{0D91BB70-A9AE-4D72-AA2C-C01696797AEA}" dt="2023-11-19T13:24:23.251" v="74" actId="47"/>
        <pc:sldMasterMkLst>
          <pc:docMk/>
          <pc:sldMasterMk cId="1579545888" sldId="2147483671"/>
        </pc:sldMasterMkLst>
        <pc:sldLayoutChg chg="del">
          <pc:chgData name="Christoffer Østergaard Carstens" userId="5d542c86-40b2-4e4f-ab37-dc2fab4fc46a" providerId="ADAL" clId="{0D91BB70-A9AE-4D72-AA2C-C01696797AEA}" dt="2023-11-19T13:24:23.251" v="74" actId="47"/>
          <pc:sldLayoutMkLst>
            <pc:docMk/>
            <pc:sldMasterMk cId="1579545888" sldId="2147483671"/>
            <pc:sldLayoutMk cId="57095260" sldId="2147483683"/>
          </pc:sldLayoutMkLst>
        </pc:sldLayoutChg>
      </pc:sldMasterChg>
    </pc:docChg>
  </pc:docChgLst>
  <pc:docChgLst>
    <pc:chgData name="Christoffer Østergaard Carstens" userId="5d542c86-40b2-4e4f-ab37-dc2fab4fc46a" providerId="ADAL" clId="{FD6D112D-46C1-414C-BB5B-3306331AE73E}"/>
    <pc:docChg chg="undo custSel addSld delSld modSld">
      <pc:chgData name="Christoffer Østergaard Carstens" userId="5d542c86-40b2-4e4f-ab37-dc2fab4fc46a" providerId="ADAL" clId="{FD6D112D-46C1-414C-BB5B-3306331AE73E}" dt="2025-01-02T11:45:47.707" v="792" actId="20577"/>
      <pc:docMkLst>
        <pc:docMk/>
      </pc:docMkLst>
      <pc:sldChg chg="del">
        <pc:chgData name="Christoffer Østergaard Carstens" userId="5d542c86-40b2-4e4f-ab37-dc2fab4fc46a" providerId="ADAL" clId="{FD6D112D-46C1-414C-BB5B-3306331AE73E}" dt="2024-12-20T09:43:43.763" v="61" actId="47"/>
        <pc:sldMkLst>
          <pc:docMk/>
          <pc:sldMk cId="1113687043" sldId="256"/>
        </pc:sldMkLst>
      </pc:sldChg>
      <pc:sldChg chg="del">
        <pc:chgData name="Christoffer Østergaard Carstens" userId="5d542c86-40b2-4e4f-ab37-dc2fab4fc46a" providerId="ADAL" clId="{FD6D112D-46C1-414C-BB5B-3306331AE73E}" dt="2024-12-20T09:43:44.752" v="67" actId="47"/>
        <pc:sldMkLst>
          <pc:docMk/>
          <pc:sldMk cId="2641334421" sldId="264"/>
        </pc:sldMkLst>
      </pc:sldChg>
      <pc:sldChg chg="del">
        <pc:chgData name="Christoffer Østergaard Carstens" userId="5d542c86-40b2-4e4f-ab37-dc2fab4fc46a" providerId="ADAL" clId="{FD6D112D-46C1-414C-BB5B-3306331AE73E}" dt="2024-12-20T09:43:45.067" v="69" actId="47"/>
        <pc:sldMkLst>
          <pc:docMk/>
          <pc:sldMk cId="2974498137" sldId="265"/>
        </pc:sldMkLst>
      </pc:sldChg>
      <pc:sldChg chg="del">
        <pc:chgData name="Christoffer Østergaard Carstens" userId="5d542c86-40b2-4e4f-ab37-dc2fab4fc46a" providerId="ADAL" clId="{FD6D112D-46C1-414C-BB5B-3306331AE73E}" dt="2024-12-20T09:43:45.350" v="71" actId="47"/>
        <pc:sldMkLst>
          <pc:docMk/>
          <pc:sldMk cId="1033552103" sldId="266"/>
        </pc:sldMkLst>
      </pc:sldChg>
      <pc:sldChg chg="del">
        <pc:chgData name="Christoffer Østergaard Carstens" userId="5d542c86-40b2-4e4f-ab37-dc2fab4fc46a" providerId="ADAL" clId="{FD6D112D-46C1-414C-BB5B-3306331AE73E}" dt="2024-12-20T09:43:44.078" v="62" actId="47"/>
        <pc:sldMkLst>
          <pc:docMk/>
          <pc:sldMk cId="3912685695" sldId="267"/>
        </pc:sldMkLst>
      </pc:sldChg>
      <pc:sldChg chg="del">
        <pc:chgData name="Christoffer Østergaard Carstens" userId="5d542c86-40b2-4e4f-ab37-dc2fab4fc46a" providerId="ADAL" clId="{FD6D112D-46C1-414C-BB5B-3306331AE73E}" dt="2024-12-20T09:43:44.909" v="68" actId="47"/>
        <pc:sldMkLst>
          <pc:docMk/>
          <pc:sldMk cId="2770117002" sldId="268"/>
        </pc:sldMkLst>
      </pc:sldChg>
      <pc:sldChg chg="del">
        <pc:chgData name="Christoffer Østergaard Carstens" userId="5d542c86-40b2-4e4f-ab37-dc2fab4fc46a" providerId="ADAL" clId="{FD6D112D-46C1-414C-BB5B-3306331AE73E}" dt="2024-12-20T09:43:45.223" v="70" actId="47"/>
        <pc:sldMkLst>
          <pc:docMk/>
          <pc:sldMk cId="2738594842" sldId="269"/>
        </pc:sldMkLst>
      </pc:sldChg>
      <pc:sldChg chg="del">
        <pc:chgData name="Christoffer Østergaard Carstens" userId="5d542c86-40b2-4e4f-ab37-dc2fab4fc46a" providerId="ADAL" clId="{FD6D112D-46C1-414C-BB5B-3306331AE73E}" dt="2024-12-20T09:43:45.522" v="72" actId="47"/>
        <pc:sldMkLst>
          <pc:docMk/>
          <pc:sldMk cId="28524780" sldId="270"/>
        </pc:sldMkLst>
      </pc:sldChg>
      <pc:sldChg chg="del">
        <pc:chgData name="Christoffer Østergaard Carstens" userId="5d542c86-40b2-4e4f-ab37-dc2fab4fc46a" providerId="ADAL" clId="{FD6D112D-46C1-414C-BB5B-3306331AE73E}" dt="2024-12-20T09:43:44.329" v="64" actId="47"/>
        <pc:sldMkLst>
          <pc:docMk/>
          <pc:sldMk cId="121596888" sldId="271"/>
        </pc:sldMkLst>
      </pc:sldChg>
      <pc:sldChg chg="del">
        <pc:chgData name="Christoffer Østergaard Carstens" userId="5d542c86-40b2-4e4f-ab37-dc2fab4fc46a" providerId="ADAL" clId="{FD6D112D-46C1-414C-BB5B-3306331AE73E}" dt="2024-12-20T09:43:44.172" v="63" actId="47"/>
        <pc:sldMkLst>
          <pc:docMk/>
          <pc:sldMk cId="1126672244" sldId="272"/>
        </pc:sldMkLst>
      </pc:sldChg>
      <pc:sldChg chg="del">
        <pc:chgData name="Christoffer Østergaard Carstens" userId="5d542c86-40b2-4e4f-ab37-dc2fab4fc46a" providerId="ADAL" clId="{FD6D112D-46C1-414C-BB5B-3306331AE73E}" dt="2024-12-20T09:43:44.486" v="65" actId="47"/>
        <pc:sldMkLst>
          <pc:docMk/>
          <pc:sldMk cId="3907649443" sldId="273"/>
        </pc:sldMkLst>
      </pc:sldChg>
      <pc:sldChg chg="del">
        <pc:chgData name="Christoffer Østergaard Carstens" userId="5d542c86-40b2-4e4f-ab37-dc2fab4fc46a" providerId="ADAL" clId="{FD6D112D-46C1-414C-BB5B-3306331AE73E}" dt="2024-12-20T09:43:44.611" v="66" actId="47"/>
        <pc:sldMkLst>
          <pc:docMk/>
          <pc:sldMk cId="3692658112" sldId="274"/>
        </pc:sldMkLst>
      </pc:sldChg>
      <pc:sldChg chg="del">
        <pc:chgData name="Christoffer Østergaard Carstens" userId="5d542c86-40b2-4e4f-ab37-dc2fab4fc46a" providerId="ADAL" clId="{FD6D112D-46C1-414C-BB5B-3306331AE73E}" dt="2024-12-20T09:43:48.153" v="85" actId="47"/>
        <pc:sldMkLst>
          <pc:docMk/>
          <pc:sldMk cId="4170678650" sldId="275"/>
        </pc:sldMkLst>
      </pc:sldChg>
      <pc:sldChg chg="del">
        <pc:chgData name="Christoffer Østergaard Carstens" userId="5d542c86-40b2-4e4f-ab37-dc2fab4fc46a" providerId="ADAL" clId="{FD6D112D-46C1-414C-BB5B-3306331AE73E}" dt="2024-12-20T09:43:43.449" v="59" actId="47"/>
        <pc:sldMkLst>
          <pc:docMk/>
          <pc:sldMk cId="2107622629" sldId="276"/>
        </pc:sldMkLst>
      </pc:sldChg>
      <pc:sldChg chg="del">
        <pc:chgData name="Christoffer Østergaard Carstens" userId="5d542c86-40b2-4e4f-ab37-dc2fab4fc46a" providerId="ADAL" clId="{FD6D112D-46C1-414C-BB5B-3306331AE73E}" dt="2024-12-20T09:43:45.804" v="74" actId="47"/>
        <pc:sldMkLst>
          <pc:docMk/>
          <pc:sldMk cId="1442259995" sldId="316"/>
        </pc:sldMkLst>
      </pc:sldChg>
      <pc:sldChg chg="del">
        <pc:chgData name="Christoffer Østergaard Carstens" userId="5d542c86-40b2-4e4f-ab37-dc2fab4fc46a" providerId="ADAL" clId="{FD6D112D-46C1-414C-BB5B-3306331AE73E}" dt="2024-12-20T09:43:45.977" v="75" actId="47"/>
        <pc:sldMkLst>
          <pc:docMk/>
          <pc:sldMk cId="3620162878" sldId="317"/>
        </pc:sldMkLst>
      </pc:sldChg>
      <pc:sldChg chg="del">
        <pc:chgData name="Christoffer Østergaard Carstens" userId="5d542c86-40b2-4e4f-ab37-dc2fab4fc46a" providerId="ADAL" clId="{FD6D112D-46C1-414C-BB5B-3306331AE73E}" dt="2024-12-20T09:43:46.133" v="76" actId="47"/>
        <pc:sldMkLst>
          <pc:docMk/>
          <pc:sldMk cId="1619150309" sldId="318"/>
        </pc:sldMkLst>
      </pc:sldChg>
      <pc:sldChg chg="del">
        <pc:chgData name="Christoffer Østergaard Carstens" userId="5d542c86-40b2-4e4f-ab37-dc2fab4fc46a" providerId="ADAL" clId="{FD6D112D-46C1-414C-BB5B-3306331AE73E}" dt="2024-12-20T09:43:46.322" v="77" actId="47"/>
        <pc:sldMkLst>
          <pc:docMk/>
          <pc:sldMk cId="2501497555" sldId="319"/>
        </pc:sldMkLst>
      </pc:sldChg>
      <pc:sldChg chg="del">
        <pc:chgData name="Christoffer Østergaard Carstens" userId="5d542c86-40b2-4e4f-ab37-dc2fab4fc46a" providerId="ADAL" clId="{FD6D112D-46C1-414C-BB5B-3306331AE73E}" dt="2024-12-20T09:43:46.452" v="78" actId="47"/>
        <pc:sldMkLst>
          <pc:docMk/>
          <pc:sldMk cId="1005525432" sldId="320"/>
        </pc:sldMkLst>
      </pc:sldChg>
      <pc:sldChg chg="del">
        <pc:chgData name="Christoffer Østergaard Carstens" userId="5d542c86-40b2-4e4f-ab37-dc2fab4fc46a" providerId="ADAL" clId="{FD6D112D-46C1-414C-BB5B-3306331AE73E}" dt="2024-12-20T09:43:46.622" v="79" actId="47"/>
        <pc:sldMkLst>
          <pc:docMk/>
          <pc:sldMk cId="3840874549" sldId="321"/>
        </pc:sldMkLst>
      </pc:sldChg>
      <pc:sldChg chg="del">
        <pc:chgData name="Christoffer Østergaard Carstens" userId="5d542c86-40b2-4e4f-ab37-dc2fab4fc46a" providerId="ADAL" clId="{FD6D112D-46C1-414C-BB5B-3306331AE73E}" dt="2024-12-20T09:43:46.875" v="80" actId="47"/>
        <pc:sldMkLst>
          <pc:docMk/>
          <pc:sldMk cId="454422092" sldId="322"/>
        </pc:sldMkLst>
      </pc:sldChg>
      <pc:sldChg chg="del">
        <pc:chgData name="Christoffer Østergaard Carstens" userId="5d542c86-40b2-4e4f-ab37-dc2fab4fc46a" providerId="ADAL" clId="{FD6D112D-46C1-414C-BB5B-3306331AE73E}" dt="2024-12-20T09:43:47.015" v="81" actId="47"/>
        <pc:sldMkLst>
          <pc:docMk/>
          <pc:sldMk cId="2283739373" sldId="323"/>
        </pc:sldMkLst>
      </pc:sldChg>
      <pc:sldChg chg="del">
        <pc:chgData name="Christoffer Østergaard Carstens" userId="5d542c86-40b2-4e4f-ab37-dc2fab4fc46a" providerId="ADAL" clId="{FD6D112D-46C1-414C-BB5B-3306331AE73E}" dt="2024-12-20T09:43:47.188" v="82" actId="47"/>
        <pc:sldMkLst>
          <pc:docMk/>
          <pc:sldMk cId="3408971545" sldId="324"/>
        </pc:sldMkLst>
      </pc:sldChg>
      <pc:sldChg chg="del">
        <pc:chgData name="Christoffer Østergaard Carstens" userId="5d542c86-40b2-4e4f-ab37-dc2fab4fc46a" providerId="ADAL" clId="{FD6D112D-46C1-414C-BB5B-3306331AE73E}" dt="2024-12-20T09:43:47.288" v="83" actId="47"/>
        <pc:sldMkLst>
          <pc:docMk/>
          <pc:sldMk cId="984299363" sldId="325"/>
        </pc:sldMkLst>
      </pc:sldChg>
      <pc:sldChg chg="del">
        <pc:chgData name="Christoffer Østergaard Carstens" userId="5d542c86-40b2-4e4f-ab37-dc2fab4fc46a" providerId="ADAL" clId="{FD6D112D-46C1-414C-BB5B-3306331AE73E}" dt="2024-12-20T09:43:47.505" v="84" actId="47"/>
        <pc:sldMkLst>
          <pc:docMk/>
          <pc:sldMk cId="3228809750" sldId="326"/>
        </pc:sldMkLst>
      </pc:sldChg>
      <pc:sldChg chg="modSp mod">
        <pc:chgData name="Christoffer Østergaard Carstens" userId="5d542c86-40b2-4e4f-ab37-dc2fab4fc46a" providerId="ADAL" clId="{FD6D112D-46C1-414C-BB5B-3306331AE73E}" dt="2024-12-20T09:43:41.620" v="58" actId="20577"/>
        <pc:sldMkLst>
          <pc:docMk/>
          <pc:sldMk cId="4082002393" sldId="329"/>
        </pc:sldMkLst>
        <pc:spChg chg="mod">
          <ac:chgData name="Christoffer Østergaard Carstens" userId="5d542c86-40b2-4e4f-ab37-dc2fab4fc46a" providerId="ADAL" clId="{FD6D112D-46C1-414C-BB5B-3306331AE73E}" dt="2024-12-20T09:43:41.620" v="58" actId="20577"/>
          <ac:spMkLst>
            <pc:docMk/>
            <pc:sldMk cId="4082002393" sldId="329"/>
            <ac:spMk id="2" creationId="{0A6423A2-7E3D-D49A-3D2E-E38D0E8C84E4}"/>
          </ac:spMkLst>
        </pc:spChg>
      </pc:sldChg>
      <pc:sldChg chg="modSp new mod">
        <pc:chgData name="Christoffer Østergaard Carstens" userId="5d542c86-40b2-4e4f-ab37-dc2fab4fc46a" providerId="ADAL" clId="{FD6D112D-46C1-414C-BB5B-3306331AE73E}" dt="2024-12-20T09:51:14.196" v="289" actId="5793"/>
        <pc:sldMkLst>
          <pc:docMk/>
          <pc:sldMk cId="1549179719" sldId="330"/>
        </pc:sldMkLst>
        <pc:spChg chg="mod">
          <ac:chgData name="Christoffer Østergaard Carstens" userId="5d542c86-40b2-4e4f-ab37-dc2fab4fc46a" providerId="ADAL" clId="{FD6D112D-46C1-414C-BB5B-3306331AE73E}" dt="2024-12-20T09:44:05.238" v="136" actId="20577"/>
          <ac:spMkLst>
            <pc:docMk/>
            <pc:sldMk cId="1549179719" sldId="330"/>
            <ac:spMk id="2" creationId="{37A58313-E96C-D37D-B8BC-1FEAA4CE9FAD}"/>
          </ac:spMkLst>
        </pc:spChg>
        <pc:spChg chg="mod">
          <ac:chgData name="Christoffer Østergaard Carstens" userId="5d542c86-40b2-4e4f-ab37-dc2fab4fc46a" providerId="ADAL" clId="{FD6D112D-46C1-414C-BB5B-3306331AE73E}" dt="2024-12-20T09:51:14.196" v="289" actId="5793"/>
          <ac:spMkLst>
            <pc:docMk/>
            <pc:sldMk cId="1549179719" sldId="330"/>
            <ac:spMk id="3" creationId="{615AEC29-D05A-DF40-3A04-15BE543516DE}"/>
          </ac:spMkLst>
        </pc:spChg>
      </pc:sldChg>
      <pc:sldChg chg="addSp modSp new mod modNotesTx">
        <pc:chgData name="Christoffer Østergaard Carstens" userId="5d542c86-40b2-4e4f-ab37-dc2fab4fc46a" providerId="ADAL" clId="{FD6D112D-46C1-414C-BB5B-3306331AE73E}" dt="2025-01-02T11:44:22.317" v="626" actId="20577"/>
        <pc:sldMkLst>
          <pc:docMk/>
          <pc:sldMk cId="338195343" sldId="331"/>
        </pc:sldMkLst>
        <pc:picChg chg="add mod">
          <ac:chgData name="Christoffer Østergaard Carstens" userId="5d542c86-40b2-4e4f-ab37-dc2fab4fc46a" providerId="ADAL" clId="{FD6D112D-46C1-414C-BB5B-3306331AE73E}" dt="2024-12-20T09:48:35.259" v="283" actId="14100"/>
          <ac:picMkLst>
            <pc:docMk/>
            <pc:sldMk cId="338195343" sldId="331"/>
            <ac:picMk id="5" creationId="{DF61FE7B-2DD0-34A9-8B07-0DF84BCA8A38}"/>
          </ac:picMkLst>
        </pc:picChg>
      </pc:sldChg>
      <pc:sldChg chg="modSp new mod">
        <pc:chgData name="Christoffer Østergaard Carstens" userId="5d542c86-40b2-4e4f-ab37-dc2fab4fc46a" providerId="ADAL" clId="{FD6D112D-46C1-414C-BB5B-3306331AE73E}" dt="2024-12-20T10:06:22.313" v="384" actId="20577"/>
        <pc:sldMkLst>
          <pc:docMk/>
          <pc:sldMk cId="140450312" sldId="332"/>
        </pc:sldMkLst>
        <pc:spChg chg="mod">
          <ac:chgData name="Christoffer Østergaard Carstens" userId="5d542c86-40b2-4e4f-ab37-dc2fab4fc46a" providerId="ADAL" clId="{FD6D112D-46C1-414C-BB5B-3306331AE73E}" dt="2024-12-20T10:06:07.213" v="292" actId="27636"/>
          <ac:spMkLst>
            <pc:docMk/>
            <pc:sldMk cId="140450312" sldId="332"/>
            <ac:spMk id="2" creationId="{CA451AEE-42EB-542E-3DBA-C90EECDC686E}"/>
          </ac:spMkLst>
        </pc:spChg>
        <pc:spChg chg="mod">
          <ac:chgData name="Christoffer Østergaard Carstens" userId="5d542c86-40b2-4e4f-ab37-dc2fab4fc46a" providerId="ADAL" clId="{FD6D112D-46C1-414C-BB5B-3306331AE73E}" dt="2024-12-20T10:06:22.313" v="384" actId="20577"/>
          <ac:spMkLst>
            <pc:docMk/>
            <pc:sldMk cId="140450312" sldId="332"/>
            <ac:spMk id="3" creationId="{E5EAF397-BE34-7513-5776-55D47B17536D}"/>
          </ac:spMkLst>
        </pc:spChg>
      </pc:sldChg>
      <pc:sldChg chg="modSp new mod">
        <pc:chgData name="Christoffer Østergaard Carstens" userId="5d542c86-40b2-4e4f-ab37-dc2fab4fc46a" providerId="ADAL" clId="{FD6D112D-46C1-414C-BB5B-3306331AE73E}" dt="2025-01-02T11:45:03.460" v="649" actId="12"/>
        <pc:sldMkLst>
          <pc:docMk/>
          <pc:sldMk cId="4139154610" sldId="333"/>
        </pc:sldMkLst>
        <pc:spChg chg="mod">
          <ac:chgData name="Christoffer Østergaard Carstens" userId="5d542c86-40b2-4e4f-ab37-dc2fab4fc46a" providerId="ADAL" clId="{FD6D112D-46C1-414C-BB5B-3306331AE73E}" dt="2025-01-02T11:44:56.395" v="647" actId="20577"/>
          <ac:spMkLst>
            <pc:docMk/>
            <pc:sldMk cId="4139154610" sldId="333"/>
            <ac:spMk id="2" creationId="{D181405F-B2BD-35EE-2CE3-FC2301D6B80A}"/>
          </ac:spMkLst>
        </pc:spChg>
        <pc:spChg chg="mod">
          <ac:chgData name="Christoffer Østergaard Carstens" userId="5d542c86-40b2-4e4f-ab37-dc2fab4fc46a" providerId="ADAL" clId="{FD6D112D-46C1-414C-BB5B-3306331AE73E}" dt="2025-01-02T11:45:03.460" v="649" actId="12"/>
          <ac:spMkLst>
            <pc:docMk/>
            <pc:sldMk cId="4139154610" sldId="333"/>
            <ac:spMk id="3" creationId="{B3AB30BD-D746-FCC6-C8A1-B509AFD938B7}"/>
          </ac:spMkLst>
        </pc:spChg>
      </pc:sldChg>
      <pc:sldChg chg="modSp new mod">
        <pc:chgData name="Christoffer Østergaard Carstens" userId="5d542c86-40b2-4e4f-ab37-dc2fab4fc46a" providerId="ADAL" clId="{FD6D112D-46C1-414C-BB5B-3306331AE73E}" dt="2025-01-02T11:45:47.707" v="792" actId="20577"/>
        <pc:sldMkLst>
          <pc:docMk/>
          <pc:sldMk cId="1044728505" sldId="334"/>
        </pc:sldMkLst>
        <pc:spChg chg="mod">
          <ac:chgData name="Christoffer Østergaard Carstens" userId="5d542c86-40b2-4e4f-ab37-dc2fab4fc46a" providerId="ADAL" clId="{FD6D112D-46C1-414C-BB5B-3306331AE73E}" dt="2025-01-02T11:45:30.363" v="671" actId="20577"/>
          <ac:spMkLst>
            <pc:docMk/>
            <pc:sldMk cId="1044728505" sldId="334"/>
            <ac:spMk id="2" creationId="{8DBD3E76-A079-8262-E3E2-8170C1B93CAE}"/>
          </ac:spMkLst>
        </pc:spChg>
        <pc:spChg chg="mod">
          <ac:chgData name="Christoffer Østergaard Carstens" userId="5d542c86-40b2-4e4f-ab37-dc2fab4fc46a" providerId="ADAL" clId="{FD6D112D-46C1-414C-BB5B-3306331AE73E}" dt="2025-01-02T11:45:47.707" v="792" actId="20577"/>
          <ac:spMkLst>
            <pc:docMk/>
            <pc:sldMk cId="1044728505" sldId="334"/>
            <ac:spMk id="3" creationId="{A627B6B0-8572-34D6-EC09-2780029E1845}"/>
          </ac:spMkLst>
        </pc:spChg>
      </pc:sldChg>
      <pc:sldChg chg="del">
        <pc:chgData name="Christoffer Østergaard Carstens" userId="5d542c86-40b2-4e4f-ab37-dc2fab4fc46a" providerId="ADAL" clId="{FD6D112D-46C1-414C-BB5B-3306331AE73E}" dt="2024-12-20T09:43:45.710" v="73" actId="47"/>
        <pc:sldMkLst>
          <pc:docMk/>
          <pc:sldMk cId="1618273014" sldId="349"/>
        </pc:sldMkLst>
      </pc:sldChg>
      <pc:sldChg chg="del">
        <pc:chgData name="Christoffer Østergaard Carstens" userId="5d542c86-40b2-4e4f-ab37-dc2fab4fc46a" providerId="ADAL" clId="{FD6D112D-46C1-414C-BB5B-3306331AE73E}" dt="2024-12-20T09:43:43.622" v="60" actId="47"/>
        <pc:sldMkLst>
          <pc:docMk/>
          <pc:sldMk cId="1674457957" sldId="350"/>
        </pc:sldMkLst>
      </pc:sldChg>
    </pc:docChg>
  </pc:docChgLst>
  <pc:docChgLst>
    <pc:chgData name="Christoffer Østergaard Carstens" userId="5d542c86-40b2-4e4f-ab37-dc2fab4fc46a" providerId="ADAL" clId="{D51080EE-8366-4560-BF1A-391A23968867}"/>
    <pc:docChg chg="custSel addSld delSld modSld">
      <pc:chgData name="Christoffer Østergaard Carstens" userId="5d542c86-40b2-4e4f-ab37-dc2fab4fc46a" providerId="ADAL" clId="{D51080EE-8366-4560-BF1A-391A23968867}" dt="2021-11-09T13:04:06.026" v="50" actId="20577"/>
      <pc:docMkLst>
        <pc:docMk/>
      </pc:docMkLst>
      <pc:sldChg chg="modSp">
        <pc:chgData name="Christoffer Østergaard Carstens" userId="5d542c86-40b2-4e4f-ab37-dc2fab4fc46a" providerId="ADAL" clId="{D51080EE-8366-4560-BF1A-391A23968867}" dt="2021-11-09T13:00:51.072" v="0"/>
        <pc:sldMkLst>
          <pc:docMk/>
          <pc:sldMk cId="1927560726" sldId="289"/>
        </pc:sldMkLst>
        <pc:spChg chg="mod">
          <ac:chgData name="Christoffer Østergaard Carstens" userId="5d542c86-40b2-4e4f-ab37-dc2fab4fc46a" providerId="ADAL" clId="{D51080EE-8366-4560-BF1A-391A23968867}" dt="2021-11-09T13:00:51.072" v="0"/>
          <ac:spMkLst>
            <pc:docMk/>
            <pc:sldMk cId="1927560726" sldId="289"/>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687744659" sldId="290"/>
        </pc:sldMkLst>
        <pc:spChg chg="mod">
          <ac:chgData name="Christoffer Østergaard Carstens" userId="5d542c86-40b2-4e4f-ab37-dc2fab4fc46a" providerId="ADAL" clId="{D51080EE-8366-4560-BF1A-391A23968867}" dt="2021-11-09T13:00:51.072" v="0"/>
          <ac:spMkLst>
            <pc:docMk/>
            <pc:sldMk cId="1687744659" sldId="290"/>
            <ac:spMk id="2" creationId="{00000000-0000-0000-0000-000000000000}"/>
          </ac:spMkLst>
        </pc:spChg>
      </pc:sldChg>
      <pc:sldChg chg="modSp modAnim">
        <pc:chgData name="Christoffer Østergaard Carstens" userId="5d542c86-40b2-4e4f-ab37-dc2fab4fc46a" providerId="ADAL" clId="{D51080EE-8366-4560-BF1A-391A23968867}" dt="2021-11-09T13:01:47.487" v="19" actId="20577"/>
        <pc:sldMkLst>
          <pc:docMk/>
          <pc:sldMk cId="3734050254" sldId="291"/>
        </pc:sldMkLst>
        <pc:spChg chg="mod">
          <ac:chgData name="Christoffer Østergaard Carstens" userId="5d542c86-40b2-4e4f-ab37-dc2fab4fc46a" providerId="ADAL" clId="{D51080EE-8366-4560-BF1A-391A23968867}" dt="2021-11-09T13:00:51.072" v="0"/>
          <ac:spMkLst>
            <pc:docMk/>
            <pc:sldMk cId="3734050254" sldId="291"/>
            <ac:spMk id="2" creationId="{00000000-0000-0000-0000-000000000000}"/>
          </ac:spMkLst>
        </pc:spChg>
        <pc:spChg chg="mod">
          <ac:chgData name="Christoffer Østergaard Carstens" userId="5d542c86-40b2-4e4f-ab37-dc2fab4fc46a" providerId="ADAL" clId="{D51080EE-8366-4560-BF1A-391A23968867}" dt="2021-11-09T13:01:47.487" v="19" actId="20577"/>
          <ac:spMkLst>
            <pc:docMk/>
            <pc:sldMk cId="3734050254" sldId="291"/>
            <ac:spMk id="3" creationId="{00000000-0000-0000-0000-000000000000}"/>
          </ac:spMkLst>
        </pc:spChg>
      </pc:sldChg>
      <pc:sldChg chg="modSp del">
        <pc:chgData name="Christoffer Østergaard Carstens" userId="5d542c86-40b2-4e4f-ab37-dc2fab4fc46a" providerId="ADAL" clId="{D51080EE-8366-4560-BF1A-391A23968867}" dt="2021-11-09T13:01:57.470" v="20" actId="47"/>
        <pc:sldMkLst>
          <pc:docMk/>
          <pc:sldMk cId="206276067" sldId="292"/>
        </pc:sldMkLst>
        <pc:spChg chg="mod">
          <ac:chgData name="Christoffer Østergaard Carstens" userId="5d542c86-40b2-4e4f-ab37-dc2fab4fc46a" providerId="ADAL" clId="{D51080EE-8366-4560-BF1A-391A23968867}" dt="2021-11-09T13:00:51.072" v="0"/>
          <ac:spMkLst>
            <pc:docMk/>
            <pc:sldMk cId="206276067" sldId="292"/>
            <ac:spMk id="2" creationId="{00000000-0000-0000-0000-000000000000}"/>
          </ac:spMkLst>
        </pc:spChg>
      </pc:sldChg>
      <pc:sldChg chg="modSp mod">
        <pc:chgData name="Christoffer Østergaard Carstens" userId="5d542c86-40b2-4e4f-ab37-dc2fab4fc46a" providerId="ADAL" clId="{D51080EE-8366-4560-BF1A-391A23968867}" dt="2021-11-09T13:00:51.389" v="2" actId="27636"/>
        <pc:sldMkLst>
          <pc:docMk/>
          <pc:sldMk cId="1134751994" sldId="294"/>
        </pc:sldMkLst>
        <pc:spChg chg="mod">
          <ac:chgData name="Christoffer Østergaard Carstens" userId="5d542c86-40b2-4e4f-ab37-dc2fab4fc46a" providerId="ADAL" clId="{D51080EE-8366-4560-BF1A-391A23968867}" dt="2021-11-09T13:00:51.072" v="0"/>
          <ac:spMkLst>
            <pc:docMk/>
            <pc:sldMk cId="1134751994" sldId="294"/>
            <ac:spMk id="2" creationId="{00000000-0000-0000-0000-000000000000}"/>
          </ac:spMkLst>
        </pc:spChg>
        <pc:spChg chg="mod">
          <ac:chgData name="Christoffer Østergaard Carstens" userId="5d542c86-40b2-4e4f-ab37-dc2fab4fc46a" providerId="ADAL" clId="{D51080EE-8366-4560-BF1A-391A23968867}" dt="2021-11-09T13:00:51.389" v="2" actId="27636"/>
          <ac:spMkLst>
            <pc:docMk/>
            <pc:sldMk cId="1134751994" sldId="294"/>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40940159" sldId="295"/>
        </pc:sldMkLst>
        <pc:spChg chg="mod">
          <ac:chgData name="Christoffer Østergaard Carstens" userId="5d542c86-40b2-4e4f-ab37-dc2fab4fc46a" providerId="ADAL" clId="{D51080EE-8366-4560-BF1A-391A23968867}" dt="2021-11-09T13:00:51.072" v="0"/>
          <ac:spMkLst>
            <pc:docMk/>
            <pc:sldMk cId="1740940159" sldId="295"/>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478523086" sldId="296"/>
        </pc:sldMkLst>
        <pc:spChg chg="mod">
          <ac:chgData name="Christoffer Østergaard Carstens" userId="5d542c86-40b2-4e4f-ab37-dc2fab4fc46a" providerId="ADAL" clId="{D51080EE-8366-4560-BF1A-391A23968867}" dt="2021-11-09T13:00:51.072" v="0"/>
          <ac:spMkLst>
            <pc:docMk/>
            <pc:sldMk cId="3478523086" sldId="296"/>
            <ac:spMk id="2" creationId="{00000000-0000-0000-0000-000000000000}"/>
          </ac:spMkLst>
        </pc:spChg>
        <pc:spChg chg="mod">
          <ac:chgData name="Christoffer Østergaard Carstens" userId="5d542c86-40b2-4e4f-ab37-dc2fab4fc46a" providerId="ADAL" clId="{D51080EE-8366-4560-BF1A-391A23968867}" dt="2021-11-09T13:00:51.072" v="0"/>
          <ac:spMkLst>
            <pc:docMk/>
            <pc:sldMk cId="3478523086" sldId="296"/>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407166638" sldId="297"/>
        </pc:sldMkLst>
        <pc:spChg chg="mod">
          <ac:chgData name="Christoffer Østergaard Carstens" userId="5d542c86-40b2-4e4f-ab37-dc2fab4fc46a" providerId="ADAL" clId="{D51080EE-8366-4560-BF1A-391A23968867}" dt="2021-11-09T13:00:51.072" v="0"/>
          <ac:spMkLst>
            <pc:docMk/>
            <pc:sldMk cId="1407166638" sldId="297"/>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407166638" sldId="297"/>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2679168209" sldId="298"/>
        </pc:sldMkLst>
        <pc:spChg chg="mod">
          <ac:chgData name="Christoffer Østergaard Carstens" userId="5d542c86-40b2-4e4f-ab37-dc2fab4fc46a" providerId="ADAL" clId="{D51080EE-8366-4560-BF1A-391A23968867}" dt="2021-11-09T13:00:51.072" v="0"/>
          <ac:spMkLst>
            <pc:docMk/>
            <pc:sldMk cId="2679168209" sldId="298"/>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679168209" sldId="298"/>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83857535" sldId="299"/>
        </pc:sldMkLst>
        <pc:spChg chg="mod">
          <ac:chgData name="Christoffer Østergaard Carstens" userId="5d542c86-40b2-4e4f-ab37-dc2fab4fc46a" providerId="ADAL" clId="{D51080EE-8366-4560-BF1A-391A23968867}" dt="2021-11-09T13:00:51.072" v="0"/>
          <ac:spMkLst>
            <pc:docMk/>
            <pc:sldMk cId="3083857535" sldId="299"/>
            <ac:spMk id="2" creationId="{00000000-0000-0000-0000-000000000000}"/>
          </ac:spMkLst>
        </pc:spChg>
      </pc:sldChg>
      <pc:sldChg chg="modSp mod">
        <pc:chgData name="Christoffer Østergaard Carstens" userId="5d542c86-40b2-4e4f-ab37-dc2fab4fc46a" providerId="ADAL" clId="{D51080EE-8366-4560-BF1A-391A23968867}" dt="2021-11-09T13:02:29.130" v="23" actId="27636"/>
        <pc:sldMkLst>
          <pc:docMk/>
          <pc:sldMk cId="1745014789" sldId="300"/>
        </pc:sldMkLst>
        <pc:spChg chg="mod">
          <ac:chgData name="Christoffer Østergaard Carstens" userId="5d542c86-40b2-4e4f-ab37-dc2fab4fc46a" providerId="ADAL" clId="{D51080EE-8366-4560-BF1A-391A23968867}" dt="2021-11-09T13:00:51.072" v="0"/>
          <ac:spMkLst>
            <pc:docMk/>
            <pc:sldMk cId="1745014789" sldId="300"/>
            <ac:spMk id="2" creationId="{00000000-0000-0000-0000-000000000000}"/>
          </ac:spMkLst>
        </pc:spChg>
        <pc:spChg chg="mod">
          <ac:chgData name="Christoffer Østergaard Carstens" userId="5d542c86-40b2-4e4f-ab37-dc2fab4fc46a" providerId="ADAL" clId="{D51080EE-8366-4560-BF1A-391A23968867}" dt="2021-11-09T13:02:29.130" v="23" actId="27636"/>
          <ac:spMkLst>
            <pc:docMk/>
            <pc:sldMk cId="1745014789" sldId="300"/>
            <ac:spMk id="3" creationId="{00000000-0000-0000-0000-000000000000}"/>
          </ac:spMkLst>
        </pc:spChg>
      </pc:sldChg>
      <pc:sldChg chg="modSp mod">
        <pc:chgData name="Christoffer Østergaard Carstens" userId="5d542c86-40b2-4e4f-ab37-dc2fab4fc46a" providerId="ADAL" clId="{D51080EE-8366-4560-BF1A-391A23968867}" dt="2021-11-09T13:01:39.555" v="18" actId="20577"/>
        <pc:sldMkLst>
          <pc:docMk/>
          <pc:sldMk cId="659364367" sldId="301"/>
        </pc:sldMkLst>
        <pc:spChg chg="mod">
          <ac:chgData name="Christoffer Østergaard Carstens" userId="5d542c86-40b2-4e4f-ab37-dc2fab4fc46a" providerId="ADAL" clId="{D51080EE-8366-4560-BF1A-391A23968867}" dt="2021-11-09T13:00:51.072" v="0"/>
          <ac:spMkLst>
            <pc:docMk/>
            <pc:sldMk cId="659364367" sldId="301"/>
            <ac:spMk id="2" creationId="{00000000-0000-0000-0000-000000000000}"/>
          </ac:spMkLst>
        </pc:spChg>
        <pc:spChg chg="mod">
          <ac:chgData name="Christoffer Østergaard Carstens" userId="5d542c86-40b2-4e4f-ab37-dc2fab4fc46a" providerId="ADAL" clId="{D51080EE-8366-4560-BF1A-391A23968867}" dt="2021-11-09T13:01:39.555" v="18" actId="20577"/>
          <ac:spMkLst>
            <pc:docMk/>
            <pc:sldMk cId="659364367" sldId="301"/>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24047894" sldId="302"/>
        </pc:sldMkLst>
        <pc:spChg chg="mod">
          <ac:chgData name="Christoffer Østergaard Carstens" userId="5d542c86-40b2-4e4f-ab37-dc2fab4fc46a" providerId="ADAL" clId="{D51080EE-8366-4560-BF1A-391A23968867}" dt="2021-11-09T13:00:51.072" v="0"/>
          <ac:spMkLst>
            <pc:docMk/>
            <pc:sldMk cId="124047894" sldId="302"/>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24047894" sldId="302"/>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432514192" sldId="303"/>
        </pc:sldMkLst>
        <pc:spChg chg="mod">
          <ac:chgData name="Christoffer Østergaard Carstens" userId="5d542c86-40b2-4e4f-ab37-dc2fab4fc46a" providerId="ADAL" clId="{D51080EE-8366-4560-BF1A-391A23968867}" dt="2021-11-09T13:00:51.072" v="0"/>
          <ac:spMkLst>
            <pc:docMk/>
            <pc:sldMk cId="3432514192" sldId="303"/>
            <ac:spMk id="6" creationId="{00000000-0000-0000-0000-000000000000}"/>
          </ac:spMkLst>
        </pc:spChg>
      </pc:sldChg>
      <pc:sldChg chg="modSp del">
        <pc:chgData name="Christoffer Østergaard Carstens" userId="5d542c86-40b2-4e4f-ab37-dc2fab4fc46a" providerId="ADAL" clId="{D51080EE-8366-4560-BF1A-391A23968867}" dt="2021-11-09T13:02:05.018" v="21" actId="47"/>
        <pc:sldMkLst>
          <pc:docMk/>
          <pc:sldMk cId="24319811" sldId="304"/>
        </pc:sldMkLst>
        <pc:spChg chg="mod">
          <ac:chgData name="Christoffer Østergaard Carstens" userId="5d542c86-40b2-4e4f-ab37-dc2fab4fc46a" providerId="ADAL" clId="{D51080EE-8366-4560-BF1A-391A23968867}" dt="2021-11-09T13:00:51.072" v="0"/>
          <ac:spMkLst>
            <pc:docMk/>
            <pc:sldMk cId="24319811" sldId="304"/>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4319811" sldId="304"/>
            <ac:spMk id="3" creationId="{00000000-0000-0000-0000-000000000000}"/>
          </ac:spMkLst>
        </pc:spChg>
      </pc:sldChg>
      <pc:sldChg chg="modSp del">
        <pc:chgData name="Christoffer Østergaard Carstens" userId="5d542c86-40b2-4e4f-ab37-dc2fab4fc46a" providerId="ADAL" clId="{D51080EE-8366-4560-BF1A-391A23968867}" dt="2021-11-09T13:02:33.334" v="24" actId="47"/>
        <pc:sldMkLst>
          <pc:docMk/>
          <pc:sldMk cId="797202007" sldId="305"/>
        </pc:sldMkLst>
        <pc:spChg chg="mod">
          <ac:chgData name="Christoffer Østergaard Carstens" userId="5d542c86-40b2-4e4f-ab37-dc2fab4fc46a" providerId="ADAL" clId="{D51080EE-8366-4560-BF1A-391A23968867}" dt="2021-11-09T13:00:51.072" v="0"/>
          <ac:spMkLst>
            <pc:docMk/>
            <pc:sldMk cId="797202007" sldId="305"/>
            <ac:spMk id="2" creationId="{00000000-0000-0000-0000-000000000000}"/>
          </ac:spMkLst>
        </pc:spChg>
        <pc:spChg chg="mod">
          <ac:chgData name="Christoffer Østergaard Carstens" userId="5d542c86-40b2-4e4f-ab37-dc2fab4fc46a" providerId="ADAL" clId="{D51080EE-8366-4560-BF1A-391A23968867}" dt="2021-11-09T13:00:51.072" v="0"/>
          <ac:spMkLst>
            <pc:docMk/>
            <pc:sldMk cId="797202007" sldId="305"/>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49524707" sldId="306"/>
        </pc:sldMkLst>
        <pc:spChg chg="mod">
          <ac:chgData name="Christoffer Østergaard Carstens" userId="5d542c86-40b2-4e4f-ab37-dc2fab4fc46a" providerId="ADAL" clId="{D51080EE-8366-4560-BF1A-391A23968867}" dt="2021-11-09T13:00:51.072" v="0"/>
          <ac:spMkLst>
            <pc:docMk/>
            <pc:sldMk cId="1749524707" sldId="306"/>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30732302" sldId="308"/>
        </pc:sldMkLst>
        <pc:spChg chg="mod">
          <ac:chgData name="Christoffer Østergaard Carstens" userId="5d542c86-40b2-4e4f-ab37-dc2fab4fc46a" providerId="ADAL" clId="{D51080EE-8366-4560-BF1A-391A23968867}" dt="2021-11-09T13:00:51.072" v="0"/>
          <ac:spMkLst>
            <pc:docMk/>
            <pc:sldMk cId="3030732302" sldId="308"/>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977638423" sldId="309"/>
        </pc:sldMkLst>
        <pc:spChg chg="mod">
          <ac:chgData name="Christoffer Østergaard Carstens" userId="5d542c86-40b2-4e4f-ab37-dc2fab4fc46a" providerId="ADAL" clId="{D51080EE-8366-4560-BF1A-391A23968867}" dt="2021-11-09T13:00:51.072" v="0"/>
          <ac:spMkLst>
            <pc:docMk/>
            <pc:sldMk cId="977638423" sldId="309"/>
            <ac:spMk id="2" creationId="{00000000-0000-0000-0000-000000000000}"/>
          </ac:spMkLst>
        </pc:spChg>
        <pc:spChg chg="mod">
          <ac:chgData name="Christoffer Østergaard Carstens" userId="5d542c86-40b2-4e4f-ab37-dc2fab4fc46a" providerId="ADAL" clId="{D51080EE-8366-4560-BF1A-391A23968867}" dt="2021-11-09T13:00:51.072" v="0"/>
          <ac:spMkLst>
            <pc:docMk/>
            <pc:sldMk cId="977638423" sldId="309"/>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2045196358" sldId="310"/>
        </pc:sldMkLst>
        <pc:spChg chg="mod">
          <ac:chgData name="Christoffer Østergaard Carstens" userId="5d542c86-40b2-4e4f-ab37-dc2fab4fc46a" providerId="ADAL" clId="{D51080EE-8366-4560-BF1A-391A23968867}" dt="2021-11-09T13:00:51.072" v="0"/>
          <ac:spMkLst>
            <pc:docMk/>
            <pc:sldMk cId="2045196358" sldId="310"/>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045196358" sldId="310"/>
            <ac:spMk id="3" creationId="{00000000-0000-0000-0000-000000000000}"/>
          </ac:spMkLst>
        </pc:spChg>
      </pc:sldChg>
      <pc:sldChg chg="modSp mod">
        <pc:chgData name="Christoffer Østergaard Carstens" userId="5d542c86-40b2-4e4f-ab37-dc2fab4fc46a" providerId="ADAL" clId="{D51080EE-8366-4560-BF1A-391A23968867}" dt="2021-11-09T13:01:21.938" v="16" actId="20577"/>
        <pc:sldMkLst>
          <pc:docMk/>
          <pc:sldMk cId="2116892737" sldId="311"/>
        </pc:sldMkLst>
        <pc:spChg chg="mod">
          <ac:chgData name="Christoffer Østergaard Carstens" userId="5d542c86-40b2-4e4f-ab37-dc2fab4fc46a" providerId="ADAL" clId="{D51080EE-8366-4560-BF1A-391A23968867}" dt="2021-11-09T13:01:21.938" v="16" actId="20577"/>
          <ac:spMkLst>
            <pc:docMk/>
            <pc:sldMk cId="2116892737" sldId="311"/>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76205525" sldId="312"/>
        </pc:sldMkLst>
        <pc:spChg chg="mod">
          <ac:chgData name="Christoffer Østergaard Carstens" userId="5d542c86-40b2-4e4f-ab37-dc2fab4fc46a" providerId="ADAL" clId="{D51080EE-8366-4560-BF1A-391A23968867}" dt="2021-11-09T13:00:51.072" v="0"/>
          <ac:spMkLst>
            <pc:docMk/>
            <pc:sldMk cId="3076205525" sldId="312"/>
            <ac:spMk id="2" creationId="{00000000-0000-0000-0000-000000000000}"/>
          </ac:spMkLst>
        </pc:spChg>
      </pc:sldChg>
      <pc:sldChg chg="modSp mod">
        <pc:chgData name="Christoffer Østergaard Carstens" userId="5d542c86-40b2-4e4f-ab37-dc2fab4fc46a" providerId="ADAL" clId="{D51080EE-8366-4560-BF1A-391A23968867}" dt="2021-11-09T13:00:51.325" v="1" actId="27636"/>
        <pc:sldMkLst>
          <pc:docMk/>
          <pc:sldMk cId="2016327201" sldId="313"/>
        </pc:sldMkLst>
        <pc:spChg chg="mod">
          <ac:chgData name="Christoffer Østergaard Carstens" userId="5d542c86-40b2-4e4f-ab37-dc2fab4fc46a" providerId="ADAL" clId="{D51080EE-8366-4560-BF1A-391A23968867}" dt="2021-11-09T13:00:51.072" v="0"/>
          <ac:spMkLst>
            <pc:docMk/>
            <pc:sldMk cId="2016327201" sldId="313"/>
            <ac:spMk id="2" creationId="{00000000-0000-0000-0000-000000000000}"/>
          </ac:spMkLst>
        </pc:spChg>
        <pc:spChg chg="mod">
          <ac:chgData name="Christoffer Østergaard Carstens" userId="5d542c86-40b2-4e4f-ab37-dc2fab4fc46a" providerId="ADAL" clId="{D51080EE-8366-4560-BF1A-391A23968867}" dt="2021-11-09T13:00:51.325" v="1" actId="27636"/>
          <ac:spMkLst>
            <pc:docMk/>
            <pc:sldMk cId="2016327201" sldId="313"/>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4213019810" sldId="314"/>
        </pc:sldMkLst>
        <pc:spChg chg="mod">
          <ac:chgData name="Christoffer Østergaard Carstens" userId="5d542c86-40b2-4e4f-ab37-dc2fab4fc46a" providerId="ADAL" clId="{D51080EE-8366-4560-BF1A-391A23968867}" dt="2021-11-09T13:00:51.072" v="0"/>
          <ac:spMkLst>
            <pc:docMk/>
            <pc:sldMk cId="4213019810" sldId="314"/>
            <ac:spMk id="2" creationId="{00000000-0000-0000-0000-000000000000}"/>
          </ac:spMkLst>
        </pc:spChg>
        <pc:spChg chg="mod">
          <ac:chgData name="Christoffer Østergaard Carstens" userId="5d542c86-40b2-4e4f-ab37-dc2fab4fc46a" providerId="ADAL" clId="{D51080EE-8366-4560-BF1A-391A23968867}" dt="2021-11-09T13:00:51.072" v="0"/>
          <ac:spMkLst>
            <pc:docMk/>
            <pc:sldMk cId="4213019810" sldId="314"/>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63877848" sldId="315"/>
        </pc:sldMkLst>
        <pc:spChg chg="mod">
          <ac:chgData name="Christoffer Østergaard Carstens" userId="5d542c86-40b2-4e4f-ab37-dc2fab4fc46a" providerId="ADAL" clId="{D51080EE-8366-4560-BF1A-391A23968867}" dt="2021-11-09T13:00:51.072" v="0"/>
          <ac:spMkLst>
            <pc:docMk/>
            <pc:sldMk cId="1763877848" sldId="315"/>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763877848" sldId="315"/>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921904823" sldId="316"/>
        </pc:sldMkLst>
        <pc:spChg chg="mod">
          <ac:chgData name="Christoffer Østergaard Carstens" userId="5d542c86-40b2-4e4f-ab37-dc2fab4fc46a" providerId="ADAL" clId="{D51080EE-8366-4560-BF1A-391A23968867}" dt="2021-11-09T13:00:51.072" v="0"/>
          <ac:spMkLst>
            <pc:docMk/>
            <pc:sldMk cId="921904823" sldId="316"/>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682727521" sldId="317"/>
        </pc:sldMkLst>
        <pc:spChg chg="mod">
          <ac:chgData name="Christoffer Østergaard Carstens" userId="5d542c86-40b2-4e4f-ab37-dc2fab4fc46a" providerId="ADAL" clId="{D51080EE-8366-4560-BF1A-391A23968867}" dt="2021-11-09T13:00:51.072" v="0"/>
          <ac:spMkLst>
            <pc:docMk/>
            <pc:sldMk cId="1682727521" sldId="317"/>
            <ac:spMk id="2" creationId="{00000000-0000-0000-0000-000000000000}"/>
          </ac:spMkLst>
        </pc:spChg>
      </pc:sldChg>
      <pc:sldChg chg="modSp new mod">
        <pc:chgData name="Christoffer Østergaard Carstens" userId="5d542c86-40b2-4e4f-ab37-dc2fab4fc46a" providerId="ADAL" clId="{D51080EE-8366-4560-BF1A-391A23968867}" dt="2021-11-09T13:04:06.026" v="50" actId="20577"/>
        <pc:sldMkLst>
          <pc:docMk/>
          <pc:sldMk cId="2229805781" sldId="318"/>
        </pc:sldMkLst>
        <pc:spChg chg="mod">
          <ac:chgData name="Christoffer Østergaard Carstens" userId="5d542c86-40b2-4e4f-ab37-dc2fab4fc46a" providerId="ADAL" clId="{D51080EE-8366-4560-BF1A-391A23968867}" dt="2021-11-09T13:03:28.937" v="48" actId="20577"/>
          <ac:spMkLst>
            <pc:docMk/>
            <pc:sldMk cId="2229805781" sldId="318"/>
            <ac:spMk id="2" creationId="{15E50C3E-5BEC-4A48-B93D-37A49914B713}"/>
          </ac:spMkLst>
        </pc:spChg>
        <pc:spChg chg="mod">
          <ac:chgData name="Christoffer Østergaard Carstens" userId="5d542c86-40b2-4e4f-ab37-dc2fab4fc46a" providerId="ADAL" clId="{D51080EE-8366-4560-BF1A-391A23968867}" dt="2021-11-09T13:04:06.026" v="50" actId="20577"/>
          <ac:spMkLst>
            <pc:docMk/>
            <pc:sldMk cId="2229805781" sldId="318"/>
            <ac:spMk id="3" creationId="{1E4E5B39-BBC1-4B3E-B317-F5F3E2C2E0C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CBFE25-CF3C-344B-920B-58BFD763C67F}" type="datetimeFigureOut">
              <a:rPr lang="da-DK" smtClean="0"/>
              <a:t>10-01-2025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59F723-C777-444F-9AC4-CDF74043CB23}" type="slidenum">
              <a:rPr lang="da-DK" smtClean="0"/>
              <a:t>‹nr.›</a:t>
            </a:fld>
            <a:endParaRPr lang="da-DK"/>
          </a:p>
        </p:txBody>
      </p:sp>
    </p:spTree>
    <p:extLst>
      <p:ext uri="{BB962C8B-B14F-4D97-AF65-F5344CB8AC3E}">
        <p14:creationId xmlns:p14="http://schemas.microsoft.com/office/powerpoint/2010/main" val="746925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99AA3C-438B-4978-B2A2-5604250594C5}" type="slidenum">
              <a:rPr lang="da-DK" smtClean="0"/>
              <a:t>6</a:t>
            </a:fld>
            <a:endParaRPr lang="da-DK"/>
          </a:p>
        </p:txBody>
      </p:sp>
    </p:spTree>
    <p:extLst>
      <p:ext uri="{BB962C8B-B14F-4D97-AF65-F5344CB8AC3E}">
        <p14:creationId xmlns:p14="http://schemas.microsoft.com/office/powerpoint/2010/main" val="62409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99AA3C-438B-4978-B2A2-5604250594C5}" type="slidenum">
              <a:rPr lang="da-DK" smtClean="0"/>
              <a:t>12</a:t>
            </a:fld>
            <a:endParaRPr lang="da-DK"/>
          </a:p>
        </p:txBody>
      </p:sp>
    </p:spTree>
    <p:extLst>
      <p:ext uri="{BB962C8B-B14F-4D97-AF65-F5344CB8AC3E}">
        <p14:creationId xmlns:p14="http://schemas.microsoft.com/office/powerpoint/2010/main" val="47710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5F2F6F2-698E-41D7-9DC1-2D56581D9CBA}" type="slidenum">
              <a:rPr lang="da-DK" smtClean="0"/>
              <a:t>13</a:t>
            </a:fld>
            <a:endParaRPr lang="da-DK"/>
          </a:p>
        </p:txBody>
      </p:sp>
    </p:spTree>
    <p:extLst>
      <p:ext uri="{BB962C8B-B14F-4D97-AF65-F5344CB8AC3E}">
        <p14:creationId xmlns:p14="http://schemas.microsoft.com/office/powerpoint/2010/main" val="3595097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26C386-A727-436B-8187-677947C586D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D200C5C-383D-492C-95BE-85E6D86BCC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EF85B7D-409B-4351-B4B0-8F4607C4A113}"/>
              </a:ext>
            </a:extLst>
          </p:cNvPr>
          <p:cNvSpPr>
            <a:spLocks noGrp="1"/>
          </p:cNvSpPr>
          <p:nvPr>
            <p:ph type="dt" sz="half" idx="10"/>
          </p:nvPr>
        </p:nvSpPr>
        <p:spPr/>
        <p:txBody>
          <a:bodyPr/>
          <a:lstStyle/>
          <a:p>
            <a:fld id="{4AAD347D-5ACD-4C99-B74B-A9C85AD731AF}" type="datetimeFigureOut">
              <a:rPr lang="en-US" smtClean="0"/>
              <a:t>1/10/2025</a:t>
            </a:fld>
            <a:endParaRPr lang="en-US" dirty="0"/>
          </a:p>
        </p:txBody>
      </p:sp>
      <p:sp>
        <p:nvSpPr>
          <p:cNvPr id="5" name="Pladsholder til sidefod 4">
            <a:extLst>
              <a:ext uri="{FF2B5EF4-FFF2-40B4-BE49-F238E27FC236}">
                <a16:creationId xmlns:a16="http://schemas.microsoft.com/office/drawing/2014/main" id="{A23FCEE8-0D92-4B51-83B9-49F84D41FED8}"/>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FBB1494E-BD45-4E29-923B-1846AF02DB9A}"/>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95755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6BC24-C73F-49C6-ACDF-90B384FB57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7D100BD-84F8-4F69-8788-768DB8F4D0B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D8D99AD-C612-43A7-A5A7-44724F17E33D}"/>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5" name="Pladsholder til sidefod 4">
            <a:extLst>
              <a:ext uri="{FF2B5EF4-FFF2-40B4-BE49-F238E27FC236}">
                <a16:creationId xmlns:a16="http://schemas.microsoft.com/office/drawing/2014/main" id="{C3C068AD-F84F-4E10-BB64-3B042EF6DD79}"/>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5B5EC120-B8F9-4F7E-AD74-D412EAA8E87D}"/>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31201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F6B50B-4867-4D05-A58A-747DCBAFB5E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D5EA5A1-8E96-4871-8DAA-486FD736D3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7ED8E9C-E47C-4F70-9924-08CCD2BC99EA}"/>
              </a:ext>
            </a:extLst>
          </p:cNvPr>
          <p:cNvSpPr>
            <a:spLocks noGrp="1"/>
          </p:cNvSpPr>
          <p:nvPr>
            <p:ph type="dt" sz="half" idx="10"/>
          </p:nvPr>
        </p:nvSpPr>
        <p:spPr/>
        <p:txBody>
          <a:bodyPr/>
          <a:lstStyle/>
          <a:p>
            <a:fld id="{9796027F-7875-4030-9381-8BD8C4F21935}" type="datetimeFigureOut">
              <a:rPr lang="en-US" smtClean="0"/>
              <a:t>1/10/2025</a:t>
            </a:fld>
            <a:endParaRPr lang="en-US" dirty="0"/>
          </a:p>
        </p:txBody>
      </p:sp>
      <p:sp>
        <p:nvSpPr>
          <p:cNvPr id="5" name="Pladsholder til sidefod 4">
            <a:extLst>
              <a:ext uri="{FF2B5EF4-FFF2-40B4-BE49-F238E27FC236}">
                <a16:creationId xmlns:a16="http://schemas.microsoft.com/office/drawing/2014/main" id="{01058EDD-6B6B-4261-8A1C-62E876F72745}"/>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BF12B55F-2B6D-4CF0-9689-B49EDDB26D5E}"/>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72578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2647EC-DC67-4B59-8ADD-76053E112D6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27D23B5-F27F-4006-9454-3482398A82F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A867E13-D402-4D70-B744-DBB2397D4F4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6B569F9-83CF-403F-B890-0AE3E245D368}"/>
              </a:ext>
            </a:extLst>
          </p:cNvPr>
          <p:cNvSpPr>
            <a:spLocks noGrp="1"/>
          </p:cNvSpPr>
          <p:nvPr>
            <p:ph type="dt" sz="half" idx="10"/>
          </p:nvPr>
        </p:nvSpPr>
        <p:spPr/>
        <p:txBody>
          <a:bodyPr/>
          <a:lstStyle/>
          <a:p>
            <a:fld id="{9796027F-7875-4030-9381-8BD8C4F21935}" type="datetimeFigureOut">
              <a:rPr lang="en-US" smtClean="0"/>
              <a:t>1/10/2025</a:t>
            </a:fld>
            <a:endParaRPr lang="en-US" dirty="0"/>
          </a:p>
        </p:txBody>
      </p:sp>
      <p:sp>
        <p:nvSpPr>
          <p:cNvPr id="6" name="Pladsholder til sidefod 5">
            <a:extLst>
              <a:ext uri="{FF2B5EF4-FFF2-40B4-BE49-F238E27FC236}">
                <a16:creationId xmlns:a16="http://schemas.microsoft.com/office/drawing/2014/main" id="{CCA7B368-8A66-4E23-A425-4F515161CEB1}"/>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702BF781-BE84-4DE2-BBB3-1DF324D68500}"/>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85912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6FA98A-211A-4B3F-9FC1-34EE1477317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43BAEAF-CF1A-4452-855D-659C270BE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71B4AD2-0329-4AFB-B5AB-84721F7AE4A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2977BD3-CB28-4B94-BD7F-E09DE9FA06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DE2B7C3-2E7E-4C5A-815F-27675754D00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E1A57B7-1824-4A92-A958-C6E04BF57510}"/>
              </a:ext>
            </a:extLst>
          </p:cNvPr>
          <p:cNvSpPr>
            <a:spLocks noGrp="1"/>
          </p:cNvSpPr>
          <p:nvPr>
            <p:ph type="dt" sz="half" idx="10"/>
          </p:nvPr>
        </p:nvSpPr>
        <p:spPr/>
        <p:txBody>
          <a:bodyPr/>
          <a:lstStyle/>
          <a:p>
            <a:fld id="{9796027F-7875-4030-9381-8BD8C4F21935}" type="datetimeFigureOut">
              <a:rPr lang="en-US" smtClean="0"/>
              <a:t>1/10/2025</a:t>
            </a:fld>
            <a:endParaRPr lang="en-US" dirty="0"/>
          </a:p>
        </p:txBody>
      </p:sp>
      <p:sp>
        <p:nvSpPr>
          <p:cNvPr id="8" name="Pladsholder til sidefod 7">
            <a:extLst>
              <a:ext uri="{FF2B5EF4-FFF2-40B4-BE49-F238E27FC236}">
                <a16:creationId xmlns:a16="http://schemas.microsoft.com/office/drawing/2014/main" id="{9592960D-18D1-4103-A9C5-0C5E05236C63}"/>
              </a:ext>
            </a:extLst>
          </p:cNvPr>
          <p:cNvSpPr>
            <a:spLocks noGrp="1"/>
          </p:cNvSpPr>
          <p:nvPr>
            <p:ph type="ftr" sz="quarter" idx="11"/>
          </p:nvPr>
        </p:nvSpPr>
        <p:spPr/>
        <p:txBody>
          <a:bodyPr/>
          <a:lstStyle/>
          <a:p>
            <a:endParaRPr lang="en-US" dirty="0"/>
          </a:p>
        </p:txBody>
      </p:sp>
      <p:sp>
        <p:nvSpPr>
          <p:cNvPr id="9" name="Pladsholder til slidenummer 8">
            <a:extLst>
              <a:ext uri="{FF2B5EF4-FFF2-40B4-BE49-F238E27FC236}">
                <a16:creationId xmlns:a16="http://schemas.microsoft.com/office/drawing/2014/main" id="{29C65B85-79BC-478F-989E-7EEB2750A968}"/>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3667731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01E446-F350-4B8C-BA9C-1036443088F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89A54BD-856F-4791-918B-AA27C16DC393}"/>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4" name="Pladsholder til sidefod 3">
            <a:extLst>
              <a:ext uri="{FF2B5EF4-FFF2-40B4-BE49-F238E27FC236}">
                <a16:creationId xmlns:a16="http://schemas.microsoft.com/office/drawing/2014/main" id="{69EDFFB7-7140-4210-8836-656E2BD23BCD}"/>
              </a:ext>
            </a:extLst>
          </p:cNvPr>
          <p:cNvSpPr>
            <a:spLocks noGrp="1"/>
          </p:cNvSpPr>
          <p:nvPr>
            <p:ph type="ftr" sz="quarter" idx="11"/>
          </p:nvPr>
        </p:nvSpPr>
        <p:spPr/>
        <p:txBody>
          <a:bodyPr/>
          <a:lstStyle/>
          <a:p>
            <a:endParaRPr lang="en-US" dirty="0"/>
          </a:p>
        </p:txBody>
      </p:sp>
      <p:sp>
        <p:nvSpPr>
          <p:cNvPr id="5" name="Pladsholder til slidenummer 4">
            <a:extLst>
              <a:ext uri="{FF2B5EF4-FFF2-40B4-BE49-F238E27FC236}">
                <a16:creationId xmlns:a16="http://schemas.microsoft.com/office/drawing/2014/main" id="{E68BB78D-06D5-4912-82B6-B10A5EF7E4CC}"/>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0068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53E3E07-2811-4835-A7A4-CBAE88980335}"/>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3" name="Pladsholder til sidefod 2">
            <a:extLst>
              <a:ext uri="{FF2B5EF4-FFF2-40B4-BE49-F238E27FC236}">
                <a16:creationId xmlns:a16="http://schemas.microsoft.com/office/drawing/2014/main" id="{579400A2-0E6A-42CE-A3B6-58EFF6C1CC05}"/>
              </a:ext>
            </a:extLst>
          </p:cNvPr>
          <p:cNvSpPr>
            <a:spLocks noGrp="1"/>
          </p:cNvSpPr>
          <p:nvPr>
            <p:ph type="ftr" sz="quarter" idx="11"/>
          </p:nvPr>
        </p:nvSpPr>
        <p:spPr/>
        <p:txBody>
          <a:bodyPr/>
          <a:lstStyle/>
          <a:p>
            <a:endParaRPr lang="en-US" dirty="0"/>
          </a:p>
        </p:txBody>
      </p:sp>
      <p:sp>
        <p:nvSpPr>
          <p:cNvPr id="4" name="Pladsholder til slidenummer 3">
            <a:extLst>
              <a:ext uri="{FF2B5EF4-FFF2-40B4-BE49-F238E27FC236}">
                <a16:creationId xmlns:a16="http://schemas.microsoft.com/office/drawing/2014/main" id="{B88C8BA8-B4E2-499A-9654-4D710B99F85D}"/>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361981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E1452-41E1-48FF-9081-B156E7698C2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D25658-46B0-420C-813A-16EF83FCEC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9BE6928-4809-4C37-897B-4633826B3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60D3455-5D15-46BD-A77E-7D5073FF2996}"/>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6" name="Pladsholder til sidefod 5">
            <a:extLst>
              <a:ext uri="{FF2B5EF4-FFF2-40B4-BE49-F238E27FC236}">
                <a16:creationId xmlns:a16="http://schemas.microsoft.com/office/drawing/2014/main" id="{EC23689C-9BC9-43AA-940B-459BF4B0AD67}"/>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165226F8-DE46-4041-B376-9D1A76CE824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413319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75903-50BC-4A59-87E2-0E4BDFC756E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E679D23-D688-4609-A8B5-A78FD579EC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67685E9-5223-4511-B92D-DC4C88AD6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C4F8B83-F830-4772-8817-84DD732B1EC5}"/>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6" name="Pladsholder til sidefod 5">
            <a:extLst>
              <a:ext uri="{FF2B5EF4-FFF2-40B4-BE49-F238E27FC236}">
                <a16:creationId xmlns:a16="http://schemas.microsoft.com/office/drawing/2014/main" id="{66EBDF40-ADD3-4CAD-94DB-64E122542213}"/>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EF5BC44F-47AA-49AD-B201-13DF7A68E06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5316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63774-A418-45E4-8B53-A32AA190684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86088E-F091-462C-AD70-AC5F4ECCBB3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90D9605-B361-4701-AD04-16C73DC27279}"/>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5" name="Pladsholder til sidefod 4">
            <a:extLst>
              <a:ext uri="{FF2B5EF4-FFF2-40B4-BE49-F238E27FC236}">
                <a16:creationId xmlns:a16="http://schemas.microsoft.com/office/drawing/2014/main" id="{B40D3C82-5264-4910-9C11-9AC6E858F3C5}"/>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2C1AEE66-3FA8-4FAB-8412-D84BBB3DD62E}"/>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11774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3A8BDAF-B0F3-4076-BB25-B21D809A9EE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7AA036C-0FE5-49D9-AEE2-A58A7792E21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336A5A-D2E8-4C75-8789-41A147F48D26}"/>
              </a:ext>
            </a:extLst>
          </p:cNvPr>
          <p:cNvSpPr>
            <a:spLocks noGrp="1"/>
          </p:cNvSpPr>
          <p:nvPr>
            <p:ph type="dt" sz="half" idx="10"/>
          </p:nvPr>
        </p:nvSpPr>
        <p:spPr/>
        <p:txBody>
          <a:bodyPr/>
          <a:lstStyle/>
          <a:p>
            <a:fld id="{4509A250-FF31-4206-8172-F9D3106AACB1}" type="datetimeFigureOut">
              <a:rPr lang="en-US" smtClean="0"/>
              <a:t>1/10/2025</a:t>
            </a:fld>
            <a:endParaRPr lang="en-US" dirty="0"/>
          </a:p>
        </p:txBody>
      </p:sp>
      <p:sp>
        <p:nvSpPr>
          <p:cNvPr id="5" name="Pladsholder til sidefod 4">
            <a:extLst>
              <a:ext uri="{FF2B5EF4-FFF2-40B4-BE49-F238E27FC236}">
                <a16:creationId xmlns:a16="http://schemas.microsoft.com/office/drawing/2014/main" id="{6C92FF54-C142-4BE0-8A4A-DFD2882C3808}"/>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86D7DCA9-1B2B-4E69-B5DD-DFD227ECA253}"/>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48865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amp; punkter">
    <p:spTree>
      <p:nvGrpSpPr>
        <p:cNvPr id="1" name=""/>
        <p:cNvGrpSpPr/>
        <p:nvPr/>
      </p:nvGrpSpPr>
      <p:grpSpPr>
        <a:xfrm>
          <a:off x="0" y="0"/>
          <a:ext cx="0" cy="0"/>
          <a:chOff x="0" y="0"/>
          <a:chExt cx="0" cy="0"/>
        </a:xfrm>
      </p:grpSpPr>
      <p:pic>
        <p:nvPicPr>
          <p:cNvPr id="20" name="drafting_line-2.png" descr="drafting_line-2.png"/>
          <p:cNvPicPr>
            <a:picLocks/>
          </p:cNvPicPr>
          <p:nvPr/>
        </p:nvPicPr>
        <p:blipFill>
          <a:blip r:embed="rId2">
            <a:alphaModFix amt="70000"/>
          </a:blip>
          <a:stretch>
            <a:fillRect/>
          </a:stretch>
        </p:blipFill>
        <p:spPr>
          <a:xfrm>
            <a:off x="940594" y="1562696"/>
            <a:ext cx="10310813" cy="44648"/>
          </a:xfrm>
          <a:prstGeom prst="rect">
            <a:avLst/>
          </a:prstGeom>
          <a:ln w="12700">
            <a:miter lim="400000"/>
          </a:ln>
        </p:spPr>
      </p:pic>
      <p:sp>
        <p:nvSpPr>
          <p:cNvPr id="21" name="Titeltekst"/>
          <p:cNvSpPr txBox="1">
            <a:spLocks noGrp="1"/>
          </p:cNvSpPr>
          <p:nvPr>
            <p:ph type="title"/>
          </p:nvPr>
        </p:nvSpPr>
        <p:spPr>
          <a:prstGeom prst="rect">
            <a:avLst/>
          </a:prstGeom>
        </p:spPr>
        <p:txBody>
          <a:bodyPr/>
          <a:lstStyle/>
          <a:p>
            <a:r>
              <a:t>Titeltekst</a:t>
            </a:r>
          </a:p>
        </p:txBody>
      </p:sp>
      <p:sp>
        <p:nvSpPr>
          <p:cNvPr id="22" name="Brødtekst, niveau et…"/>
          <p:cNvSpPr txBox="1">
            <a:spLocks noGrp="1"/>
          </p:cNvSpPr>
          <p:nvPr>
            <p:ph type="body" idx="1"/>
          </p:nvPr>
        </p:nvSpPr>
        <p:spPr>
          <a:xfrm>
            <a:off x="976313" y="1946672"/>
            <a:ext cx="10239375" cy="4018359"/>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2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16663705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3C263E0-AB62-4995-884E-352307E68D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68E0C4E-3CC5-4CFC-8850-5186844168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22D9722-ED8F-4EE3-9BF9-91C6B10F21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1/10/2025</a:t>
            </a:fld>
            <a:endParaRPr lang="en-US" dirty="0"/>
          </a:p>
        </p:txBody>
      </p:sp>
      <p:sp>
        <p:nvSpPr>
          <p:cNvPr id="5" name="Pladsholder til sidefod 4">
            <a:extLst>
              <a:ext uri="{FF2B5EF4-FFF2-40B4-BE49-F238E27FC236}">
                <a16:creationId xmlns:a16="http://schemas.microsoft.com/office/drawing/2014/main" id="{3C31365F-54FF-46C0-89BB-58E6532386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Pladsholder til slidenummer 5">
            <a:extLst>
              <a:ext uri="{FF2B5EF4-FFF2-40B4-BE49-F238E27FC236}">
                <a16:creationId xmlns:a16="http://schemas.microsoft.com/office/drawing/2014/main" id="{FD189171-523F-4BF9-92C0-F7F36AE51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157954588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661493-92EE-A345-979A-AB8C879A24F7}"/>
              </a:ext>
            </a:extLst>
          </p:cNvPr>
          <p:cNvSpPr>
            <a:spLocks noGrp="1"/>
          </p:cNvSpPr>
          <p:nvPr>
            <p:ph type="ctrTitle"/>
          </p:nvPr>
        </p:nvSpPr>
        <p:spPr/>
        <p:txBody>
          <a:bodyPr/>
          <a:lstStyle/>
          <a:p>
            <a:r>
              <a:rPr lang="da-DK" dirty="0"/>
              <a:t>Modul 9: Fra velfærdsstat til konkurrencestat?</a:t>
            </a:r>
          </a:p>
        </p:txBody>
      </p:sp>
      <p:sp>
        <p:nvSpPr>
          <p:cNvPr id="3" name="Undertitel 2">
            <a:extLst>
              <a:ext uri="{FF2B5EF4-FFF2-40B4-BE49-F238E27FC236}">
                <a16:creationId xmlns:a16="http://schemas.microsoft.com/office/drawing/2014/main" id="{DD194091-4A06-8757-F2E0-5D7929B53D0F}"/>
              </a:ext>
            </a:extLst>
          </p:cNvPr>
          <p:cNvSpPr>
            <a:spLocks noGrp="1"/>
          </p:cNvSpPr>
          <p:nvPr>
            <p:ph type="subTitle" idx="1"/>
          </p:nvPr>
        </p:nvSpPr>
        <p:spPr/>
        <p:txBody>
          <a:bodyPr/>
          <a:lstStyle/>
          <a:p>
            <a:r>
              <a:rPr lang="da-DK" dirty="0"/>
              <a:t>Forløb: Ulighed i velfærdsstaten</a:t>
            </a:r>
          </a:p>
        </p:txBody>
      </p:sp>
    </p:spTree>
    <p:extLst>
      <p:ext uri="{BB962C8B-B14F-4D97-AF65-F5344CB8AC3E}">
        <p14:creationId xmlns:p14="http://schemas.microsoft.com/office/powerpoint/2010/main" val="1879634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521AC-9D84-123C-3FD8-DBBE8BB6156A}"/>
              </a:ext>
            </a:extLst>
          </p:cNvPr>
          <p:cNvSpPr>
            <a:spLocks noGrp="1"/>
          </p:cNvSpPr>
          <p:nvPr>
            <p:ph type="title"/>
          </p:nvPr>
        </p:nvSpPr>
        <p:spPr/>
        <p:txBody>
          <a:bodyPr/>
          <a:lstStyle/>
          <a:p>
            <a:r>
              <a:rPr lang="da-DK" dirty="0"/>
              <a:t>Tjek-på-lektien</a:t>
            </a:r>
          </a:p>
        </p:txBody>
      </p:sp>
      <p:sp>
        <p:nvSpPr>
          <p:cNvPr id="3" name="Pladsholder til indhold 2">
            <a:extLst>
              <a:ext uri="{FF2B5EF4-FFF2-40B4-BE49-F238E27FC236}">
                <a16:creationId xmlns:a16="http://schemas.microsoft.com/office/drawing/2014/main" id="{2B89AAE1-7BA2-E9F2-31D9-114FD4D9E761}"/>
              </a:ext>
            </a:extLst>
          </p:cNvPr>
          <p:cNvSpPr>
            <a:spLocks noGrp="1"/>
          </p:cNvSpPr>
          <p:nvPr>
            <p:ph idx="1"/>
          </p:nvPr>
        </p:nvSpPr>
        <p:spPr/>
        <p:txBody>
          <a:bodyPr/>
          <a:lstStyle/>
          <a:p>
            <a:pPr marL="514350" indent="-514350">
              <a:buFont typeface="+mj-lt"/>
              <a:buAutoNum type="arabicPeriod"/>
            </a:pPr>
            <a:r>
              <a:rPr lang="da-DK" dirty="0"/>
              <a:t>Hvordan definerer Ove K. Petersen en konkurrencestat?</a:t>
            </a:r>
          </a:p>
          <a:p>
            <a:pPr marL="514350" indent="-514350">
              <a:buFont typeface="+mj-lt"/>
              <a:buAutoNum type="arabicPeriod"/>
            </a:pPr>
            <a:r>
              <a:rPr lang="da-DK" dirty="0"/>
              <a:t>Beskriv forskellen mellem en konkurrencestatsvinder og taber</a:t>
            </a:r>
          </a:p>
          <a:p>
            <a:pPr marL="514350" indent="-514350">
              <a:buFont typeface="+mj-lt"/>
              <a:buAutoNum type="arabicPeriod"/>
            </a:pPr>
            <a:endParaRPr lang="da-DK" dirty="0"/>
          </a:p>
          <a:p>
            <a:pPr marL="0" indent="0">
              <a:buNone/>
            </a:pPr>
            <a:endParaRPr lang="da-DK" dirty="0"/>
          </a:p>
        </p:txBody>
      </p:sp>
    </p:spTree>
    <p:extLst>
      <p:ext uri="{BB962C8B-B14F-4D97-AF65-F5344CB8AC3E}">
        <p14:creationId xmlns:p14="http://schemas.microsoft.com/office/powerpoint/2010/main" val="2143284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8D6A14-4C86-EC2F-AA8C-9160C415ED9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D50EE021-EC86-33FD-C1FE-69132C7B0EE7}"/>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7A4DEBE3-7217-3477-476F-98C130966CF5}"/>
              </a:ext>
            </a:extLst>
          </p:cNvPr>
          <p:cNvPicPr>
            <a:picLocks noChangeAspect="1"/>
          </p:cNvPicPr>
          <p:nvPr/>
        </p:nvPicPr>
        <p:blipFill>
          <a:blip r:embed="rId2"/>
          <a:stretch>
            <a:fillRect/>
          </a:stretch>
        </p:blipFill>
        <p:spPr>
          <a:xfrm>
            <a:off x="754118" y="168166"/>
            <a:ext cx="10567886" cy="6689834"/>
          </a:xfrm>
          <a:prstGeom prst="rect">
            <a:avLst/>
          </a:prstGeom>
        </p:spPr>
      </p:pic>
    </p:spTree>
    <p:extLst>
      <p:ext uri="{BB962C8B-B14F-4D97-AF65-F5344CB8AC3E}">
        <p14:creationId xmlns:p14="http://schemas.microsoft.com/office/powerpoint/2010/main" val="3225107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74828D-F325-BD4C-8507-E543E70FEE33}"/>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5062AA1-51DF-DAA7-EFC2-AF6CB802818F}"/>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FA71EE4A-4232-BC7A-F7AF-EC221DFD4178}"/>
              </a:ext>
            </a:extLst>
          </p:cNvPr>
          <p:cNvPicPr>
            <a:picLocks noChangeAspect="1"/>
          </p:cNvPicPr>
          <p:nvPr/>
        </p:nvPicPr>
        <p:blipFill>
          <a:blip r:embed="rId2"/>
          <a:stretch>
            <a:fillRect/>
          </a:stretch>
        </p:blipFill>
        <p:spPr>
          <a:xfrm>
            <a:off x="0" y="607464"/>
            <a:ext cx="11917691" cy="4874630"/>
          </a:xfrm>
          <a:prstGeom prst="rect">
            <a:avLst/>
          </a:prstGeom>
        </p:spPr>
      </p:pic>
    </p:spTree>
    <p:extLst>
      <p:ext uri="{BB962C8B-B14F-4D97-AF65-F5344CB8AC3E}">
        <p14:creationId xmlns:p14="http://schemas.microsoft.com/office/powerpoint/2010/main" val="1796939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57200" y="4960137"/>
            <a:ext cx="7772400" cy="1463040"/>
          </a:xfrm>
        </p:spPr>
        <p:txBody>
          <a:bodyPr>
            <a:normAutofit/>
          </a:bodyPr>
          <a:lstStyle/>
          <a:p>
            <a:r>
              <a:rPr lang="da-DK" dirty="0"/>
              <a:t>FORMEL DEBAT</a:t>
            </a:r>
          </a:p>
        </p:txBody>
      </p:sp>
      <p:sp>
        <p:nvSpPr>
          <p:cNvPr id="3" name="Undertitel 2"/>
          <p:cNvSpPr>
            <a:spLocks noGrp="1"/>
          </p:cNvSpPr>
          <p:nvPr>
            <p:ph type="subTitle" idx="1"/>
          </p:nvPr>
        </p:nvSpPr>
        <p:spPr>
          <a:xfrm>
            <a:off x="8610600" y="4960137"/>
            <a:ext cx="3200400" cy="1463040"/>
          </a:xfrm>
        </p:spPr>
        <p:txBody>
          <a:bodyPr>
            <a:normAutofit/>
          </a:bodyPr>
          <a:lstStyle/>
          <a:p>
            <a:r>
              <a:rPr lang="da-DK" sz="2500" dirty="0">
                <a:latin typeface="Arial" panose="020B0604020202020204" pitchFamily="34" charset="0"/>
                <a:cs typeface="Arial" panose="020B0604020202020204" pitchFamily="34" charset="0"/>
              </a:rPr>
              <a:t>Er Danmark en velfærdsstat eller konkurrencestat?</a:t>
            </a:r>
          </a:p>
        </p:txBody>
      </p:sp>
      <p:pic>
        <p:nvPicPr>
          <p:cNvPr id="4" name="Picture 2" descr="Kap. 9: Velfærdsstat eller konkurrencestat - Luk Samfundet Op">
            <a:extLst>
              <a:ext uri="{FF2B5EF4-FFF2-40B4-BE49-F238E27FC236}">
                <a16:creationId xmlns:a16="http://schemas.microsoft.com/office/drawing/2014/main" id="{370D0A81-9BAC-543B-DAD2-FCEAB867E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2690" y="307724"/>
            <a:ext cx="6904805" cy="3980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605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er formel debat??</a:t>
            </a:r>
          </a:p>
        </p:txBody>
      </p:sp>
      <p:sp>
        <p:nvSpPr>
          <p:cNvPr id="197" name="en debat med regler…"/>
          <p:cNvSpPr txBox="1">
            <a:spLocks noGrp="1"/>
          </p:cNvSpPr>
          <p:nvPr>
            <p:ph idx="1"/>
          </p:nvPr>
        </p:nvSpPr>
        <p:spPr>
          <a:prstGeom prst="rect">
            <a:avLst/>
          </a:prstGeom>
        </p:spPr>
        <p:txBody>
          <a:bodyPr>
            <a:normAutofit/>
          </a:bodyPr>
          <a:lstStyle/>
          <a:p>
            <a:pPr>
              <a:buFont typeface="Wingdings" panose="05000000000000000000" pitchFamily="2" charset="2"/>
              <a:buChar char="Ø"/>
            </a:pPr>
            <a:r>
              <a:rPr lang="da-DK" sz="2400" dirty="0"/>
              <a:t>En debat med regler</a:t>
            </a:r>
          </a:p>
          <a:p>
            <a:pPr>
              <a:buFont typeface="Wingdings" panose="05000000000000000000" pitchFamily="2" charset="2"/>
              <a:buChar char="Ø"/>
            </a:pPr>
            <a:r>
              <a:rPr lang="da-DK" sz="2400" dirty="0"/>
              <a:t>To hold, et emne, for og imod</a:t>
            </a:r>
          </a:p>
          <a:p>
            <a:pPr>
              <a:buFont typeface="Wingdings" panose="05000000000000000000" pitchFamily="2" charset="2"/>
              <a:buChar char="Ø"/>
            </a:pPr>
            <a:r>
              <a:rPr lang="da-DK" sz="2400" dirty="0"/>
              <a:t>Talerroller</a:t>
            </a:r>
          </a:p>
          <a:p>
            <a:pPr>
              <a:buFont typeface="Wingdings" panose="05000000000000000000" pitchFamily="2" charset="2"/>
              <a:buChar char="Ø"/>
            </a:pPr>
            <a:r>
              <a:rPr lang="da-DK" sz="2400" dirty="0"/>
              <a:t>Ens taletid</a:t>
            </a:r>
          </a:p>
        </p:txBody>
      </p:sp>
    </p:spTree>
    <p:extLst>
      <p:ext uri="{BB962C8B-B14F-4D97-AF65-F5344CB8AC3E}">
        <p14:creationId xmlns:p14="http://schemas.microsoft.com/office/powerpoint/2010/main" val="4214339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bliv mere overbevisende - pee"/>
          <p:cNvSpPr txBox="1">
            <a:spLocks noGrp="1"/>
          </p:cNvSpPr>
          <p:nvPr>
            <p:ph type="title"/>
          </p:nvPr>
        </p:nvSpPr>
        <p:spPr>
          <a:xfrm>
            <a:off x="2256235" y="357188"/>
            <a:ext cx="7679531" cy="1160859"/>
          </a:xfrm>
          <a:prstGeom prst="rect">
            <a:avLst/>
          </a:prstGeom>
        </p:spPr>
        <p:txBody>
          <a:bodyPr/>
          <a:lstStyle/>
          <a:p>
            <a:r>
              <a:t>bliv mere overbevisende - pee</a:t>
            </a:r>
          </a:p>
        </p:txBody>
      </p:sp>
      <p:sp>
        <p:nvSpPr>
          <p:cNvPr id="228" name="p- point: giv din pointe/begrundelse i en enkelt sætning…"/>
          <p:cNvSpPr txBox="1">
            <a:spLocks noGrp="1"/>
          </p:cNvSpPr>
          <p:nvPr>
            <p:ph type="body" idx="1"/>
          </p:nvPr>
        </p:nvSpPr>
        <p:spPr>
          <a:xfrm>
            <a:off x="635621" y="1946672"/>
            <a:ext cx="10580068" cy="4320313"/>
          </a:xfrm>
          <a:prstGeom prst="rect">
            <a:avLst/>
          </a:prstGeom>
        </p:spPr>
        <p:txBody>
          <a:bodyPr>
            <a:normAutofit/>
          </a:bodyPr>
          <a:lstStyle/>
          <a:p>
            <a:pPr>
              <a:buFont typeface="Wingdings" panose="05000000000000000000" pitchFamily="2" charset="2"/>
              <a:buChar char="Ø"/>
            </a:pPr>
            <a:r>
              <a:rPr lang="da-DK" sz="2800" b="1" dirty="0"/>
              <a:t>P</a:t>
            </a:r>
            <a:r>
              <a:rPr lang="da-DK" sz="2800" dirty="0"/>
              <a:t>oint</a:t>
            </a:r>
            <a:r>
              <a:rPr lang="da-DK" sz="2800" b="1" dirty="0"/>
              <a:t>: </a:t>
            </a:r>
            <a:r>
              <a:rPr lang="da-DK" sz="2800" dirty="0"/>
              <a:t>giv din pointe/begrundelse i en enkelt sætning</a:t>
            </a:r>
            <a:br>
              <a:rPr lang="da-DK" sz="2800" dirty="0"/>
            </a:br>
            <a:endParaRPr lang="da-DK" sz="2800" dirty="0"/>
          </a:p>
          <a:p>
            <a:pPr>
              <a:buFont typeface="Wingdings" panose="05000000000000000000" pitchFamily="2" charset="2"/>
              <a:buChar char="Ø"/>
            </a:pPr>
            <a:r>
              <a:rPr lang="da-DK" sz="2800" b="1" dirty="0" err="1"/>
              <a:t>E</a:t>
            </a:r>
            <a:r>
              <a:rPr lang="da-DK" sz="2800" dirty="0" err="1"/>
              <a:t>vidence</a:t>
            </a:r>
            <a:r>
              <a:rPr lang="da-DK" sz="2800" b="1" dirty="0"/>
              <a:t>: </a:t>
            </a:r>
            <a:r>
              <a:rPr lang="da-DK" sz="2800" dirty="0"/>
              <a:t>beskriv facts, eksempler eller sammenligninger der understøtter din pointe.</a:t>
            </a:r>
            <a:br>
              <a:rPr lang="da-DK" sz="2800" dirty="0"/>
            </a:br>
            <a:endParaRPr lang="da-DK" sz="2800" dirty="0"/>
          </a:p>
          <a:p>
            <a:pPr>
              <a:buFont typeface="Wingdings" panose="05000000000000000000" pitchFamily="2" charset="2"/>
              <a:buChar char="Ø"/>
            </a:pPr>
            <a:r>
              <a:rPr lang="da-DK" sz="2800" b="1" dirty="0" err="1"/>
              <a:t>E</a:t>
            </a:r>
            <a:r>
              <a:rPr lang="da-DK" sz="2800" dirty="0" err="1"/>
              <a:t>xplanation</a:t>
            </a:r>
            <a:r>
              <a:rPr lang="da-DK" sz="2800" b="1" dirty="0"/>
              <a:t>: </a:t>
            </a:r>
            <a:r>
              <a:rPr lang="da-DK" sz="2800" dirty="0"/>
              <a:t>vis hvordan din evidens støtter din pointe og fortæl hvorfor den er sand og  vigtig.</a:t>
            </a:r>
          </a:p>
        </p:txBody>
      </p:sp>
    </p:spTree>
    <p:extLst>
      <p:ext uri="{BB962C8B-B14F-4D97-AF65-F5344CB8AC3E}">
        <p14:creationId xmlns:p14="http://schemas.microsoft.com/office/powerpoint/2010/main" val="24043886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vi bør forbyde zoos"/>
          <p:cNvSpPr txBox="1">
            <a:spLocks noGrp="1"/>
          </p:cNvSpPr>
          <p:nvPr>
            <p:ph type="title"/>
          </p:nvPr>
        </p:nvSpPr>
        <p:spPr>
          <a:prstGeom prst="rect">
            <a:avLst/>
          </a:prstGeom>
        </p:spPr>
        <p:txBody>
          <a:bodyPr/>
          <a:lstStyle/>
          <a:p>
            <a:r>
              <a:rPr lang="da-DK" dirty="0"/>
              <a:t>EKSEMPEL: </a:t>
            </a:r>
            <a:r>
              <a:rPr dirty="0"/>
              <a:t>vi </a:t>
            </a:r>
            <a:r>
              <a:rPr dirty="0" err="1"/>
              <a:t>bør</a:t>
            </a:r>
            <a:r>
              <a:rPr dirty="0"/>
              <a:t> </a:t>
            </a:r>
            <a:r>
              <a:rPr dirty="0" err="1"/>
              <a:t>forbyde</a:t>
            </a:r>
            <a:r>
              <a:rPr dirty="0"/>
              <a:t> zoos</a:t>
            </a:r>
            <a:r>
              <a:rPr lang="da-DK" dirty="0"/>
              <a:t>… (FOR)</a:t>
            </a:r>
            <a:endParaRPr dirty="0"/>
          </a:p>
        </p:txBody>
      </p:sp>
      <p:sp>
        <p:nvSpPr>
          <p:cNvPr id="231" name="fordi de ikke behandler dyrene ordentligt…"/>
          <p:cNvSpPr txBox="1">
            <a:spLocks noGrp="1"/>
          </p:cNvSpPr>
          <p:nvPr>
            <p:ph type="body" idx="1"/>
          </p:nvPr>
        </p:nvSpPr>
        <p:spPr>
          <a:xfrm>
            <a:off x="312234" y="1817650"/>
            <a:ext cx="11363093" cy="4783872"/>
          </a:xfrm>
          <a:prstGeom prst="rect">
            <a:avLst/>
          </a:prstGeom>
        </p:spPr>
        <p:txBody>
          <a:bodyPr>
            <a:normAutofit/>
          </a:bodyPr>
          <a:lstStyle/>
          <a:p>
            <a:pPr>
              <a:buFont typeface="Wingdings" panose="05000000000000000000" pitchFamily="2" charset="2"/>
              <a:buChar char="Ø"/>
            </a:pPr>
            <a:r>
              <a:rPr lang="da-DK" sz="2400" b="1" dirty="0"/>
              <a:t>P</a:t>
            </a:r>
            <a:r>
              <a:rPr lang="da-DK" sz="2400" dirty="0"/>
              <a:t>oint</a:t>
            </a:r>
            <a:r>
              <a:rPr lang="da-DK" sz="2400" b="1" dirty="0"/>
              <a:t>: </a:t>
            </a:r>
            <a:r>
              <a:rPr lang="da-DK" sz="2400" dirty="0"/>
              <a:t>giv din pointe/begrundelse i en enkelt sætning</a:t>
            </a:r>
          </a:p>
          <a:p>
            <a:pPr lvl="1">
              <a:buFont typeface="Wingdings" panose="05000000000000000000" pitchFamily="2" charset="2"/>
              <a:buChar char="Ø"/>
            </a:pPr>
            <a:r>
              <a:rPr lang="da-DK" sz="2400" b="1" dirty="0">
                <a:solidFill>
                  <a:srgbClr val="FF0000"/>
                </a:solidFill>
              </a:rPr>
              <a:t>Fordi</a:t>
            </a:r>
            <a:r>
              <a:rPr lang="da-DK" sz="2400" dirty="0">
                <a:solidFill>
                  <a:srgbClr val="FF0000"/>
                </a:solidFill>
              </a:rPr>
              <a:t> de ikke behandler dyrene ordentligt</a:t>
            </a:r>
            <a:br>
              <a:rPr lang="da-DK" sz="2400" dirty="0">
                <a:solidFill>
                  <a:srgbClr val="FF0000"/>
                </a:solidFill>
              </a:rPr>
            </a:br>
            <a:endParaRPr lang="da-DK" sz="2400" dirty="0">
              <a:solidFill>
                <a:srgbClr val="FF0000"/>
              </a:solidFill>
            </a:endParaRPr>
          </a:p>
          <a:p>
            <a:pPr>
              <a:buFont typeface="Wingdings" panose="05000000000000000000" pitchFamily="2" charset="2"/>
              <a:buChar char="Ø"/>
            </a:pPr>
            <a:r>
              <a:rPr lang="da-DK" sz="2400" b="1" dirty="0" err="1"/>
              <a:t>E</a:t>
            </a:r>
            <a:r>
              <a:rPr lang="da-DK" sz="2400" dirty="0" err="1"/>
              <a:t>vidence</a:t>
            </a:r>
            <a:r>
              <a:rPr lang="da-DK" sz="2400" b="1" dirty="0"/>
              <a:t>: </a:t>
            </a:r>
            <a:r>
              <a:rPr lang="da-DK" sz="2400" dirty="0"/>
              <a:t>beskriv facts, eksempler eller sammenligninger der understøtter din pointe.</a:t>
            </a:r>
          </a:p>
          <a:p>
            <a:pPr lvl="1">
              <a:buFont typeface="Wingdings" panose="05000000000000000000" pitchFamily="2" charset="2"/>
              <a:buChar char="Ø"/>
            </a:pPr>
            <a:r>
              <a:rPr lang="da-DK" sz="2400" b="1" dirty="0">
                <a:solidFill>
                  <a:srgbClr val="FF0000"/>
                </a:solidFill>
              </a:rPr>
              <a:t>For eksempel </a:t>
            </a:r>
            <a:r>
              <a:rPr lang="da-DK" sz="2400" dirty="0">
                <a:solidFill>
                  <a:srgbClr val="FF0000"/>
                </a:solidFill>
              </a:rPr>
              <a:t>holdes store dyr som løver eller elefanter ofte på små områder, hvor de slet ikke har tilstrækkelig plads til at bevæge sig.</a:t>
            </a:r>
            <a:br>
              <a:rPr lang="da-DK" sz="2400" dirty="0">
                <a:solidFill>
                  <a:srgbClr val="FF0000"/>
                </a:solidFill>
              </a:rPr>
            </a:br>
            <a:endParaRPr lang="da-DK" sz="2400" dirty="0">
              <a:solidFill>
                <a:srgbClr val="FF0000"/>
              </a:solidFill>
            </a:endParaRPr>
          </a:p>
          <a:p>
            <a:pPr>
              <a:buFont typeface="Wingdings" panose="05000000000000000000" pitchFamily="2" charset="2"/>
              <a:buChar char="Ø"/>
            </a:pPr>
            <a:r>
              <a:rPr lang="da-DK" sz="2400" b="1" dirty="0" err="1"/>
              <a:t>E</a:t>
            </a:r>
            <a:r>
              <a:rPr lang="da-DK" sz="2400" dirty="0" err="1"/>
              <a:t>xplanation</a:t>
            </a:r>
            <a:r>
              <a:rPr lang="da-DK" sz="2400" b="1" dirty="0"/>
              <a:t>: </a:t>
            </a:r>
            <a:r>
              <a:rPr lang="da-DK" sz="2400" dirty="0"/>
              <a:t>vis hvordan din evidens støtter din pointe og fortæl hvorfor den er sand og  vigtig.</a:t>
            </a:r>
            <a:endParaRPr lang="da-DK" sz="2400" b="1" dirty="0"/>
          </a:p>
          <a:p>
            <a:pPr lvl="1">
              <a:buFont typeface="Wingdings" panose="05000000000000000000" pitchFamily="2" charset="2"/>
              <a:buChar char="Ø"/>
            </a:pPr>
            <a:r>
              <a:rPr lang="da-DK" sz="2400" b="1" dirty="0">
                <a:solidFill>
                  <a:srgbClr val="FF0000"/>
                </a:solidFill>
              </a:rPr>
              <a:t>Dette viser, </a:t>
            </a:r>
            <a:r>
              <a:rPr lang="da-DK" sz="2400" dirty="0">
                <a:solidFill>
                  <a:srgbClr val="FF0000"/>
                </a:solidFill>
              </a:rPr>
              <a:t>at zoos faktisk ikke interesserer sig for dyrenes velfærd, for så ville de ikke byde dem disse forhold.</a:t>
            </a:r>
          </a:p>
        </p:txBody>
      </p:sp>
    </p:spTree>
    <p:extLst>
      <p:ext uri="{BB962C8B-B14F-4D97-AF65-F5344CB8AC3E}">
        <p14:creationId xmlns:p14="http://schemas.microsoft.com/office/powerpoint/2010/main" val="162624977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Formel debat - STRUKTUR</a:t>
            </a:r>
          </a:p>
        </p:txBody>
      </p:sp>
      <p:sp>
        <p:nvSpPr>
          <p:cNvPr id="3" name="Pladsholder til tekst 2"/>
          <p:cNvSpPr>
            <a:spLocks noGrp="1"/>
          </p:cNvSpPr>
          <p:nvPr>
            <p:ph type="body" idx="1"/>
          </p:nvPr>
        </p:nvSpPr>
        <p:spPr>
          <a:xfrm>
            <a:off x="976313" y="1946672"/>
            <a:ext cx="10239375" cy="4595444"/>
          </a:xfrm>
        </p:spPr>
        <p:txBody>
          <a:bodyPr>
            <a:normAutofit fontScale="77500" lnSpcReduction="20000"/>
          </a:bodyPr>
          <a:lstStyle/>
          <a:p>
            <a:pPr marL="0" indent="0" defTabSz="582194">
              <a:buNone/>
              <a:defRPr sz="2600" b="1" cap="none">
                <a:solidFill>
                  <a:srgbClr val="000000"/>
                </a:solidFill>
                <a:latin typeface="Calibri"/>
                <a:ea typeface="Calibri"/>
                <a:cs typeface="Calibri"/>
                <a:sym typeface="Calibri"/>
              </a:defRPr>
            </a:pPr>
            <a:endParaRPr lang="da-DK" sz="4600" dirty="0"/>
          </a:p>
          <a:p>
            <a:pPr marL="0" indent="0" defTabSz="582194">
              <a:buNone/>
              <a:defRPr sz="2600" b="1" cap="none">
                <a:solidFill>
                  <a:srgbClr val="000000"/>
                </a:solidFill>
                <a:latin typeface="Calibri"/>
                <a:ea typeface="Calibri"/>
                <a:cs typeface="Calibri"/>
                <a:sym typeface="Calibri"/>
              </a:defRPr>
            </a:pPr>
            <a:r>
              <a:rPr lang="da-DK" sz="3200" dirty="0"/>
              <a:t>For velfærdsstat                 For konkurrencestat</a:t>
            </a:r>
          </a:p>
          <a:p>
            <a:pPr marL="0" indent="0" defTabSz="582194">
              <a:buNone/>
              <a:defRPr sz="2600" b="1" cap="none">
                <a:solidFill>
                  <a:srgbClr val="000000"/>
                </a:solidFill>
                <a:latin typeface="Calibri"/>
                <a:ea typeface="Calibri"/>
                <a:cs typeface="Calibri"/>
                <a:sym typeface="Calibri"/>
              </a:defRPr>
            </a:pPr>
            <a:endParaRPr lang="da-DK" sz="2600" dirty="0"/>
          </a:p>
          <a:p>
            <a:pPr indent="0" defTabSz="582194">
              <a:buNone/>
              <a:defRPr sz="2600" b="1" cap="none">
                <a:solidFill>
                  <a:srgbClr val="000000"/>
                </a:solidFill>
                <a:latin typeface="Calibri"/>
                <a:ea typeface="Calibri"/>
                <a:cs typeface="Calibri"/>
                <a:sym typeface="Calibri"/>
              </a:defRPr>
            </a:pPr>
            <a:r>
              <a:rPr lang="da-DK" sz="2600" dirty="0"/>
              <a:t>1. Første ‘for’ taler (1 min.)           2. Første ‘imod’ taler (2 min.)</a:t>
            </a:r>
          </a:p>
          <a:p>
            <a:pPr marL="321457" defTabSz="582194">
              <a:defRPr sz="2600" b="1" cap="none">
                <a:solidFill>
                  <a:srgbClr val="000000"/>
                </a:solidFill>
                <a:latin typeface="Calibri"/>
                <a:ea typeface="Calibri"/>
                <a:cs typeface="Calibri"/>
                <a:sym typeface="Calibri"/>
              </a:defRPr>
            </a:pPr>
            <a:endParaRPr lang="da-DK" sz="2600" dirty="0"/>
          </a:p>
          <a:p>
            <a:pPr marL="321457" defTabSz="582194">
              <a:defRPr sz="2600" b="1" cap="none">
                <a:solidFill>
                  <a:srgbClr val="000000"/>
                </a:solidFill>
                <a:latin typeface="Calibri"/>
                <a:ea typeface="Calibri"/>
                <a:cs typeface="Calibri"/>
                <a:sym typeface="Calibri"/>
              </a:defRPr>
            </a:pPr>
            <a:endParaRPr lang="da-DK" sz="2600" dirty="0"/>
          </a:p>
          <a:p>
            <a:pPr indent="0" defTabSz="582194">
              <a:buNone/>
              <a:defRPr sz="2600" b="1" cap="none">
                <a:solidFill>
                  <a:srgbClr val="000000"/>
                </a:solidFill>
                <a:latin typeface="Calibri"/>
                <a:ea typeface="Calibri"/>
                <a:cs typeface="Calibri"/>
                <a:sym typeface="Calibri"/>
              </a:defRPr>
            </a:pPr>
            <a:r>
              <a:rPr lang="da-DK" sz="2600" dirty="0"/>
              <a:t>3. Anden ‘for’ taler (2 min.)          4. Anden ‘imod’ taler (2 min.)</a:t>
            </a:r>
          </a:p>
          <a:p>
            <a:pPr marL="321457" defTabSz="582194">
              <a:defRPr sz="2600" b="1" cap="none">
                <a:solidFill>
                  <a:srgbClr val="000000"/>
                </a:solidFill>
                <a:latin typeface="Calibri"/>
                <a:ea typeface="Calibri"/>
                <a:cs typeface="Calibri"/>
                <a:sym typeface="Calibri"/>
              </a:defRPr>
            </a:pPr>
            <a:endParaRPr lang="da-DK" sz="2600" dirty="0"/>
          </a:p>
          <a:p>
            <a:pPr marL="230017" indent="0" defTabSz="582194">
              <a:buNone/>
              <a:defRPr sz="2600" b="1" cap="none">
                <a:solidFill>
                  <a:srgbClr val="000000"/>
                </a:solidFill>
                <a:latin typeface="Calibri"/>
                <a:ea typeface="Calibri"/>
                <a:cs typeface="Calibri"/>
                <a:sym typeface="Calibri"/>
              </a:defRPr>
            </a:pPr>
            <a:endParaRPr lang="da-DK" sz="2600" dirty="0"/>
          </a:p>
          <a:p>
            <a:pPr indent="0" defTabSz="582194">
              <a:buNone/>
              <a:defRPr sz="2600" b="1" cap="none">
                <a:solidFill>
                  <a:srgbClr val="000000"/>
                </a:solidFill>
                <a:latin typeface="Calibri"/>
                <a:ea typeface="Calibri"/>
                <a:cs typeface="Calibri"/>
                <a:sym typeface="Calibri"/>
              </a:defRPr>
            </a:pPr>
            <a:r>
              <a:rPr lang="da-DK" sz="2600" dirty="0"/>
              <a:t>5. Første ‘for’ taler (1 min.) </a:t>
            </a:r>
          </a:p>
          <a:p>
            <a:pPr marL="321457" indent="-160729" defTabSz="582194">
              <a:defRPr sz="2600" b="1" cap="none">
                <a:solidFill>
                  <a:srgbClr val="000000"/>
                </a:solidFill>
                <a:latin typeface="Calibri"/>
                <a:ea typeface="Calibri"/>
                <a:cs typeface="Calibri"/>
                <a:sym typeface="Calibri"/>
              </a:defRPr>
            </a:pPr>
            <a:endParaRPr lang="da-DK" sz="2400" dirty="0"/>
          </a:p>
          <a:p>
            <a:pPr marL="160728" indent="0" defTabSz="582194">
              <a:buNone/>
              <a:defRPr sz="2600" b="1" cap="none">
                <a:solidFill>
                  <a:srgbClr val="000000"/>
                </a:solidFill>
                <a:latin typeface="Calibri"/>
                <a:ea typeface="Calibri"/>
                <a:cs typeface="Calibri"/>
                <a:sym typeface="Calibri"/>
              </a:defRPr>
            </a:pPr>
            <a:r>
              <a:rPr lang="da-DK" sz="2400" dirty="0"/>
              <a:t>De forreste tal (1-5) angiver talerækkefølgen. Allerførste talers tid er delt op på 1 + 1 min (vedkommende taler først og sidst).</a:t>
            </a:r>
            <a:endParaRPr lang="da-DK" dirty="0"/>
          </a:p>
        </p:txBody>
      </p:sp>
      <p:sp>
        <p:nvSpPr>
          <p:cNvPr id="4" name="Ellipse 3"/>
          <p:cNvSpPr/>
          <p:nvPr/>
        </p:nvSpPr>
        <p:spPr>
          <a:xfrm>
            <a:off x="6780362" y="1397479"/>
            <a:ext cx="5411637" cy="4520241"/>
          </a:xfrm>
          <a:prstGeom prst="ellipse">
            <a:avLst/>
          </a:prstGeom>
          <a:solidFill>
            <a:schemeClr val="accent1">
              <a:lumMod val="20000"/>
              <a:lumOff val="80000"/>
            </a:schemeClr>
          </a:solidFill>
          <a:ln>
            <a:solidFill>
              <a:schemeClr val="tx1">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anose="05000000000000000000" pitchFamily="2" charset="2"/>
              <a:buChar char="Ø"/>
            </a:pPr>
            <a:r>
              <a:rPr lang="da-DK" b="1" dirty="0">
                <a:solidFill>
                  <a:schemeClr val="tx1"/>
                </a:solidFill>
              </a:rPr>
              <a:t>Taler 1:  </a:t>
            </a:r>
            <a:r>
              <a:rPr lang="da-DK" dirty="0">
                <a:solidFill>
                  <a:schemeClr val="tx1"/>
                </a:solidFill>
              </a:rPr>
              <a:t>første ‘for’ taler: </a:t>
            </a:r>
            <a:r>
              <a:rPr lang="da-DK" dirty="0" err="1">
                <a:solidFill>
                  <a:schemeClr val="tx1"/>
                </a:solidFill>
              </a:rPr>
              <a:t>snappy</a:t>
            </a:r>
            <a:r>
              <a:rPr lang="da-DK" dirty="0">
                <a:solidFill>
                  <a:schemeClr val="tx1"/>
                </a:solidFill>
              </a:rPr>
              <a:t> intro, PEES, </a:t>
            </a:r>
            <a:r>
              <a:rPr lang="da-DK" dirty="0" err="1">
                <a:solidFill>
                  <a:schemeClr val="tx1"/>
                </a:solidFill>
              </a:rPr>
              <a:t>snappy</a:t>
            </a:r>
            <a:r>
              <a:rPr lang="da-DK" dirty="0">
                <a:solidFill>
                  <a:schemeClr val="tx1"/>
                </a:solidFill>
              </a:rPr>
              <a:t> </a:t>
            </a:r>
            <a:r>
              <a:rPr lang="da-DK" dirty="0" err="1">
                <a:solidFill>
                  <a:schemeClr val="tx1"/>
                </a:solidFill>
              </a:rPr>
              <a:t>outro</a:t>
            </a:r>
            <a:endParaRPr lang="da-DK" dirty="0">
              <a:solidFill>
                <a:schemeClr val="tx1"/>
              </a:solidFill>
            </a:endParaRPr>
          </a:p>
          <a:p>
            <a:pPr>
              <a:buFont typeface="Wingdings" panose="05000000000000000000" pitchFamily="2" charset="2"/>
              <a:buChar char="Ø"/>
            </a:pPr>
            <a:r>
              <a:rPr lang="da-DK" b="1" dirty="0">
                <a:solidFill>
                  <a:schemeClr val="tx1"/>
                </a:solidFill>
              </a:rPr>
              <a:t>Talere 2, 3 og 4: </a:t>
            </a:r>
            <a:r>
              <a:rPr lang="da-DK" dirty="0" err="1">
                <a:solidFill>
                  <a:schemeClr val="tx1"/>
                </a:solidFill>
              </a:rPr>
              <a:t>snappy</a:t>
            </a:r>
            <a:r>
              <a:rPr lang="da-DK" dirty="0">
                <a:solidFill>
                  <a:schemeClr val="tx1"/>
                </a:solidFill>
              </a:rPr>
              <a:t> intro, modsvar (på hvad forrige taler lige har sagt), egne PEES, </a:t>
            </a:r>
            <a:r>
              <a:rPr lang="da-DK" dirty="0" err="1">
                <a:solidFill>
                  <a:schemeClr val="tx1"/>
                </a:solidFill>
              </a:rPr>
              <a:t>snappy</a:t>
            </a:r>
            <a:r>
              <a:rPr lang="da-DK" dirty="0">
                <a:solidFill>
                  <a:schemeClr val="tx1"/>
                </a:solidFill>
              </a:rPr>
              <a:t> </a:t>
            </a:r>
            <a:r>
              <a:rPr lang="da-DK" dirty="0" err="1">
                <a:solidFill>
                  <a:schemeClr val="tx1"/>
                </a:solidFill>
              </a:rPr>
              <a:t>outro</a:t>
            </a:r>
            <a:r>
              <a:rPr lang="da-DK" dirty="0">
                <a:solidFill>
                  <a:schemeClr val="tx1"/>
                </a:solidFill>
              </a:rPr>
              <a:t>.</a:t>
            </a:r>
          </a:p>
          <a:p>
            <a:pPr>
              <a:buFont typeface="Wingdings" panose="05000000000000000000" pitchFamily="2" charset="2"/>
              <a:buChar char="Ø"/>
            </a:pPr>
            <a:r>
              <a:rPr lang="da-DK" b="1" dirty="0">
                <a:solidFill>
                  <a:schemeClr val="tx1"/>
                </a:solidFill>
              </a:rPr>
              <a:t>Taler 5 </a:t>
            </a:r>
            <a:r>
              <a:rPr lang="da-DK" dirty="0">
                <a:solidFill>
                  <a:schemeClr val="tx1"/>
                </a:solidFill>
              </a:rPr>
              <a:t>(dette er samme person som taler 1, da personens taletid er delt op i 1 + 1 min.): Modsvar på forrige talers argument(er) og </a:t>
            </a:r>
            <a:r>
              <a:rPr lang="da-DK" dirty="0" err="1">
                <a:solidFill>
                  <a:schemeClr val="tx1"/>
                </a:solidFill>
              </a:rPr>
              <a:t>snappy</a:t>
            </a:r>
            <a:r>
              <a:rPr lang="da-DK" dirty="0">
                <a:solidFill>
                  <a:schemeClr val="tx1"/>
                </a:solidFill>
              </a:rPr>
              <a:t> </a:t>
            </a:r>
            <a:r>
              <a:rPr lang="da-DK" dirty="0" err="1">
                <a:solidFill>
                  <a:schemeClr val="tx1"/>
                </a:solidFill>
              </a:rPr>
              <a:t>outro</a:t>
            </a:r>
            <a:r>
              <a:rPr lang="da-DK" dirty="0">
                <a:solidFill>
                  <a:schemeClr val="tx1"/>
                </a:solidFill>
              </a:rPr>
              <a:t>.</a:t>
            </a:r>
          </a:p>
        </p:txBody>
      </p:sp>
    </p:spTree>
    <p:extLst>
      <p:ext uri="{BB962C8B-B14F-4D97-AF65-F5344CB8AC3E}">
        <p14:creationId xmlns:p14="http://schemas.microsoft.com/office/powerpoint/2010/main" val="192312742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nappy intro"/>
          <p:cNvSpPr txBox="1">
            <a:spLocks noGrp="1"/>
          </p:cNvSpPr>
          <p:nvPr>
            <p:ph type="title"/>
          </p:nvPr>
        </p:nvSpPr>
        <p:spPr>
          <a:prstGeom prst="rect">
            <a:avLst/>
          </a:prstGeom>
        </p:spPr>
        <p:txBody>
          <a:bodyPr/>
          <a:lstStyle/>
          <a:p>
            <a:r>
              <a:rPr lang="da-DK" dirty="0"/>
              <a:t>Hvad er </a:t>
            </a:r>
            <a:r>
              <a:rPr dirty="0"/>
              <a:t>snappy intro</a:t>
            </a:r>
            <a:r>
              <a:rPr lang="da-DK" dirty="0"/>
              <a:t>?</a:t>
            </a:r>
            <a:endParaRPr dirty="0"/>
          </a:p>
        </p:txBody>
      </p:sp>
      <p:sp>
        <p:nvSpPr>
          <p:cNvPr id="248" name="retoriske spørgsmål, historier, chokerende  facts, citater, male et billede af en situation."/>
          <p:cNvSpPr txBox="1">
            <a:spLocks noGrp="1"/>
          </p:cNvSpPr>
          <p:nvPr>
            <p:ph type="body" idx="1"/>
          </p:nvPr>
        </p:nvSpPr>
        <p:spPr>
          <a:prstGeom prst="rect">
            <a:avLst/>
          </a:prstGeom>
        </p:spPr>
        <p:txBody>
          <a:bodyPr>
            <a:normAutofit/>
          </a:bodyPr>
          <a:lstStyle>
            <a:lvl1pPr>
              <a:buBlip>
                <a:blip r:embed="rId2"/>
              </a:buBlip>
            </a:lvl1pPr>
          </a:lstStyle>
          <a:p>
            <a:pPr>
              <a:buFont typeface="Wingdings" panose="05000000000000000000" pitchFamily="2" charset="2"/>
              <a:buChar char="Ø"/>
            </a:pPr>
            <a:r>
              <a:rPr lang="da-DK" sz="2400" dirty="0"/>
              <a:t>Retoriske spørgsmål</a:t>
            </a:r>
          </a:p>
          <a:p>
            <a:pPr>
              <a:buFont typeface="Wingdings" panose="05000000000000000000" pitchFamily="2" charset="2"/>
              <a:buChar char="Ø"/>
            </a:pPr>
            <a:r>
              <a:rPr lang="da-DK" sz="2400" dirty="0"/>
              <a:t>Historier</a:t>
            </a:r>
          </a:p>
          <a:p>
            <a:pPr>
              <a:buFont typeface="Wingdings" panose="05000000000000000000" pitchFamily="2" charset="2"/>
              <a:buChar char="Ø"/>
            </a:pPr>
            <a:r>
              <a:rPr lang="da-DK" sz="2400" dirty="0"/>
              <a:t>Chokerende facts</a:t>
            </a:r>
          </a:p>
          <a:p>
            <a:pPr>
              <a:buFont typeface="Wingdings" panose="05000000000000000000" pitchFamily="2" charset="2"/>
              <a:buChar char="Ø"/>
            </a:pPr>
            <a:r>
              <a:rPr lang="da-DK" sz="2400" dirty="0"/>
              <a:t>Citater</a:t>
            </a:r>
          </a:p>
          <a:p>
            <a:pPr>
              <a:buFont typeface="Wingdings" panose="05000000000000000000" pitchFamily="2" charset="2"/>
              <a:buChar char="Ø"/>
            </a:pPr>
            <a:r>
              <a:rPr lang="da-DK" sz="2400" dirty="0"/>
              <a:t>Male et billede af en situation.</a:t>
            </a:r>
          </a:p>
        </p:txBody>
      </p:sp>
    </p:spTree>
    <p:extLst>
      <p:ext uri="{BB962C8B-B14F-4D97-AF65-F5344CB8AC3E}">
        <p14:creationId xmlns:p14="http://schemas.microsoft.com/office/powerpoint/2010/main" val="238528353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 </a:t>
            </a:r>
            <a:r>
              <a:rPr lang="da-DK" dirty="0" err="1"/>
              <a:t>Snappy</a:t>
            </a:r>
            <a:r>
              <a:rPr lang="da-DK" dirty="0"/>
              <a:t> intro</a:t>
            </a:r>
          </a:p>
        </p:txBody>
      </p:sp>
      <p:sp>
        <p:nvSpPr>
          <p:cNvPr id="250" name="Kan I huske Marius? Marius var en ung, sund giraf i København Zoo, der blev skudt i 2014 fordi de mente, at han ikke passede ind. Han blev derefter dissekeret foran  en gruppe børn og resterne af ham blev til løvemad. Dette er blot et ud af mange tilfæld"/>
          <p:cNvSpPr txBox="1">
            <a:spLocks noGrp="1"/>
          </p:cNvSpPr>
          <p:nvPr>
            <p:ph idx="1"/>
          </p:nvPr>
        </p:nvSpPr>
        <p:spPr>
          <a:xfrm>
            <a:off x="573932" y="2084832"/>
            <a:ext cx="11167353" cy="4306240"/>
          </a:xfrm>
          <a:prstGeom prst="rect">
            <a:avLst/>
          </a:prstGeom>
        </p:spPr>
        <p:txBody>
          <a:bodyPr>
            <a:normAutofit/>
          </a:bodyPr>
          <a:lstStyle/>
          <a:p>
            <a:pPr>
              <a:buFont typeface="Wingdings" panose="05000000000000000000" pitchFamily="2" charset="2"/>
              <a:buChar char="§"/>
            </a:pPr>
            <a:r>
              <a:rPr lang="da-DK" sz="2400" dirty="0"/>
              <a:t>Kan I huske Marius? </a:t>
            </a:r>
          </a:p>
          <a:p>
            <a:pPr>
              <a:buFont typeface="Wingdings" panose="05000000000000000000" pitchFamily="2" charset="2"/>
              <a:buChar char="§"/>
            </a:pPr>
            <a:r>
              <a:rPr lang="da-DK" sz="2400" dirty="0"/>
              <a:t>Marius var en ung, sund giraf i København Zoo, der blev skudt i 2014 fordi de mente, at han ikke passede ind. </a:t>
            </a:r>
          </a:p>
          <a:p>
            <a:pPr>
              <a:buFont typeface="Wingdings" panose="05000000000000000000" pitchFamily="2" charset="2"/>
              <a:buChar char="§"/>
            </a:pPr>
            <a:r>
              <a:rPr lang="da-DK" sz="2400" dirty="0"/>
              <a:t>Han blev derefter dissekeret foran  en gruppe børn og resterne af ham blev til </a:t>
            </a:r>
            <a:r>
              <a:rPr lang="da-DK" sz="2400" dirty="0" err="1"/>
              <a:t>løvemad</a:t>
            </a:r>
            <a:r>
              <a:rPr lang="da-DK" sz="2400" dirty="0"/>
              <a:t>. </a:t>
            </a:r>
          </a:p>
          <a:p>
            <a:pPr>
              <a:buFont typeface="Wingdings" panose="05000000000000000000" pitchFamily="2" charset="2"/>
              <a:buChar char="§"/>
            </a:pPr>
            <a:r>
              <a:rPr lang="da-DK" sz="2400" dirty="0"/>
              <a:t>Dette er blot et ud af mange tilfælde der beviser, at zoos behandler dyr som ting og viser nul respekt for dem. </a:t>
            </a:r>
          </a:p>
          <a:p>
            <a:pPr>
              <a:buFont typeface="Wingdings" panose="05000000000000000000" pitchFamily="2" charset="2"/>
              <a:buChar char="§"/>
            </a:pPr>
            <a:r>
              <a:rPr lang="da-DK" sz="2400" dirty="0"/>
              <a:t>Derfor er jeg stolt over at tale for emnet  ‘Vi bør forbyde zoos.’</a:t>
            </a:r>
          </a:p>
        </p:txBody>
      </p:sp>
    </p:spTree>
    <p:extLst>
      <p:ext uri="{BB962C8B-B14F-4D97-AF65-F5344CB8AC3E}">
        <p14:creationId xmlns:p14="http://schemas.microsoft.com/office/powerpoint/2010/main" val="151230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forberedelse</a:t>
            </a:r>
          </a:p>
        </p:txBody>
      </p:sp>
      <p:sp>
        <p:nvSpPr>
          <p:cNvPr id="262" name="1) Individuel brainstorm (2 min)…"/>
          <p:cNvSpPr txBox="1">
            <a:spLocks noGrp="1"/>
          </p:cNvSpPr>
          <p:nvPr>
            <p:ph idx="1"/>
          </p:nvPr>
        </p:nvSpPr>
        <p:spPr>
          <a:xfrm>
            <a:off x="899437" y="1729048"/>
            <a:ext cx="9720071" cy="4023360"/>
          </a:xfrm>
          <a:prstGeom prst="rect">
            <a:avLst/>
          </a:prstGeom>
        </p:spPr>
        <p:txBody>
          <a:bodyPr>
            <a:noAutofit/>
          </a:bodyPr>
          <a:lstStyle/>
          <a:p>
            <a:pPr marL="242879" indent="-242879" defTabSz="349138">
              <a:spcBef>
                <a:spcPts val="2461"/>
              </a:spcBef>
              <a:defRPr sz="2890">
                <a:effectLst>
                  <a:outerShdw blurRad="43180" dist="21590" dir="5400000" rotWithShape="0">
                    <a:srgbClr val="000000"/>
                  </a:outerShdw>
                </a:effectLst>
              </a:defRPr>
            </a:pPr>
            <a:r>
              <a:rPr lang="da-DK" sz="2000" dirty="0"/>
              <a:t>1) Individuel brainstorm (2 min)</a:t>
            </a:r>
          </a:p>
          <a:p>
            <a:pPr marL="242879" indent="-242879" defTabSz="349138">
              <a:spcBef>
                <a:spcPts val="2461"/>
              </a:spcBef>
              <a:defRPr sz="2890">
                <a:effectLst>
                  <a:outerShdw blurRad="43180" dist="21590" dir="5400000" rotWithShape="0">
                    <a:srgbClr val="000000"/>
                  </a:outerShdw>
                </a:effectLst>
              </a:defRPr>
            </a:pPr>
            <a:r>
              <a:rPr lang="da-DK" sz="2000" dirty="0"/>
              <a:t>2) Delt brainstorm</a:t>
            </a:r>
          </a:p>
          <a:p>
            <a:pPr marL="242879" indent="-242879" defTabSz="349138">
              <a:spcBef>
                <a:spcPts val="2461"/>
              </a:spcBef>
              <a:defRPr sz="2890">
                <a:effectLst>
                  <a:outerShdw blurRad="43180" dist="21590" dir="5400000" rotWithShape="0">
                    <a:srgbClr val="000000"/>
                  </a:outerShdw>
                </a:effectLst>
              </a:defRPr>
            </a:pPr>
            <a:r>
              <a:rPr lang="da-DK" sz="2000" dirty="0"/>
              <a:t>3) Evt. lidt research for inspiration</a:t>
            </a:r>
          </a:p>
          <a:p>
            <a:pPr marL="242879" indent="-242879" defTabSz="349138">
              <a:spcBef>
                <a:spcPts val="2461"/>
              </a:spcBef>
              <a:defRPr sz="2890">
                <a:effectLst>
                  <a:outerShdw blurRad="43180" dist="21590" dir="5400000" rotWithShape="0">
                    <a:srgbClr val="000000"/>
                  </a:outerShdw>
                </a:effectLst>
              </a:defRPr>
            </a:pPr>
            <a:r>
              <a:rPr lang="da-DK" sz="2000" dirty="0"/>
              <a:t>4) Vælg begrundelser/pointer</a:t>
            </a:r>
          </a:p>
          <a:p>
            <a:pPr marL="242879" indent="-242879" defTabSz="349138">
              <a:spcBef>
                <a:spcPts val="2461"/>
              </a:spcBef>
              <a:defRPr sz="2890">
                <a:effectLst>
                  <a:outerShdw blurRad="43180" dist="21590" dir="5400000" rotWithShape="0">
                    <a:srgbClr val="000000"/>
                  </a:outerShdw>
                </a:effectLst>
              </a:defRPr>
            </a:pPr>
            <a:r>
              <a:rPr lang="da-DK" sz="2000" dirty="0"/>
              <a:t>5) Beslut hvem der er 1. og 2. taler</a:t>
            </a:r>
          </a:p>
          <a:p>
            <a:pPr marL="242879" indent="-242879" defTabSz="349138">
              <a:spcBef>
                <a:spcPts val="2461"/>
              </a:spcBef>
              <a:defRPr sz="2890">
                <a:effectLst>
                  <a:outerShdw blurRad="43180" dist="21590" dir="5400000" rotWithShape="0">
                    <a:srgbClr val="000000"/>
                  </a:outerShdw>
                </a:effectLst>
              </a:defRPr>
            </a:pPr>
            <a:r>
              <a:rPr lang="da-DK" sz="2000" dirty="0"/>
              <a:t>6) Fordel jeres pointer på 1. og 2. talere</a:t>
            </a:r>
          </a:p>
          <a:p>
            <a:pPr marL="242879" indent="-242879" defTabSz="349138">
              <a:spcBef>
                <a:spcPts val="2461"/>
              </a:spcBef>
              <a:defRPr sz="2890">
                <a:effectLst>
                  <a:outerShdw blurRad="43180" dist="21590" dir="5400000" rotWithShape="0">
                    <a:srgbClr val="000000"/>
                  </a:outerShdw>
                </a:effectLst>
              </a:defRPr>
            </a:pPr>
            <a:r>
              <a:rPr lang="da-DK" sz="2000" dirty="0"/>
              <a:t>7) 1 og 2 talere arbejder hver for sig på PEE</a:t>
            </a:r>
          </a:p>
          <a:p>
            <a:pPr marL="242879" indent="-242879" defTabSz="349138">
              <a:spcBef>
                <a:spcPts val="2461"/>
              </a:spcBef>
              <a:defRPr sz="2890">
                <a:effectLst>
                  <a:outerShdw blurRad="43180" dist="21590" dir="5400000" rotWithShape="0">
                    <a:srgbClr val="000000"/>
                  </a:outerShdw>
                </a:effectLst>
              </a:defRPr>
            </a:pPr>
            <a:r>
              <a:rPr lang="da-DK" sz="2000" dirty="0"/>
              <a:t>8) : Evt. ekstra elever hjælper: finde evidens, hjælpe med </a:t>
            </a:r>
            <a:r>
              <a:rPr lang="da-DK" sz="2000" dirty="0" err="1"/>
              <a:t>snappy</a:t>
            </a:r>
            <a:r>
              <a:rPr lang="da-DK" sz="2000" dirty="0"/>
              <a:t> intro/</a:t>
            </a:r>
            <a:r>
              <a:rPr lang="da-DK" sz="2000" dirty="0" err="1"/>
              <a:t>outro</a:t>
            </a:r>
            <a:r>
              <a:rPr lang="da-DK" sz="2000" dirty="0"/>
              <a:t> eller PEE. Gennemtænke svar på modsatte sides mulige argumenter.</a:t>
            </a:r>
          </a:p>
        </p:txBody>
      </p:sp>
    </p:spTree>
    <p:extLst>
      <p:ext uri="{BB962C8B-B14F-4D97-AF65-F5344CB8AC3E}">
        <p14:creationId xmlns:p14="http://schemas.microsoft.com/office/powerpoint/2010/main" val="4012696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826B69-B03E-4936-8BA0-B8E8E7CEFA13}"/>
              </a:ext>
            </a:extLst>
          </p:cNvPr>
          <p:cNvSpPr>
            <a:spLocks noGrp="1"/>
          </p:cNvSpPr>
          <p:nvPr>
            <p:ph type="title"/>
          </p:nvPr>
        </p:nvSpPr>
        <p:spPr/>
        <p:txBody>
          <a:bodyPr>
            <a:normAutofit fontScale="90000"/>
          </a:bodyPr>
          <a:lstStyle/>
          <a:p>
            <a:r>
              <a:rPr lang="da-DK" dirty="0"/>
              <a:t>Grupper – Er den danske stat en velfærdsstat eller er udviklingen nået til, at vi i dag har en konkurrencestat</a:t>
            </a:r>
          </a:p>
        </p:txBody>
      </p:sp>
      <p:graphicFrame>
        <p:nvGraphicFramePr>
          <p:cNvPr id="7" name="Tabel 7">
            <a:extLst>
              <a:ext uri="{FF2B5EF4-FFF2-40B4-BE49-F238E27FC236}">
                <a16:creationId xmlns:a16="http://schemas.microsoft.com/office/drawing/2014/main" id="{1931BFFE-7233-4719-8308-EFA26B3D5EAD}"/>
              </a:ext>
            </a:extLst>
          </p:cNvPr>
          <p:cNvGraphicFramePr>
            <a:graphicFrameLocks noGrp="1"/>
          </p:cNvGraphicFramePr>
          <p:nvPr>
            <p:ph idx="1"/>
            <p:extLst>
              <p:ext uri="{D42A27DB-BD31-4B8C-83A1-F6EECF244321}">
                <p14:modId xmlns:p14="http://schemas.microsoft.com/office/powerpoint/2010/main" val="3478567571"/>
              </p:ext>
            </p:extLst>
          </p:nvPr>
        </p:nvGraphicFramePr>
        <p:xfrm>
          <a:off x="122548" y="2084832"/>
          <a:ext cx="11089124" cy="1737360"/>
        </p:xfrm>
        <a:graphic>
          <a:graphicData uri="http://schemas.openxmlformats.org/drawingml/2006/table">
            <a:tbl>
              <a:tblPr firstRow="1" bandRow="1">
                <a:tableStyleId>{5C22544A-7EE6-4342-B048-85BDC9FD1C3A}</a:tableStyleId>
              </a:tblPr>
              <a:tblGrid>
                <a:gridCol w="4403789">
                  <a:extLst>
                    <a:ext uri="{9D8B030D-6E8A-4147-A177-3AD203B41FA5}">
                      <a16:colId xmlns:a16="http://schemas.microsoft.com/office/drawing/2014/main" val="2488299413"/>
                    </a:ext>
                  </a:extLst>
                </a:gridCol>
                <a:gridCol w="1029518">
                  <a:extLst>
                    <a:ext uri="{9D8B030D-6E8A-4147-A177-3AD203B41FA5}">
                      <a16:colId xmlns:a16="http://schemas.microsoft.com/office/drawing/2014/main" val="1829659111"/>
                    </a:ext>
                  </a:extLst>
                </a:gridCol>
                <a:gridCol w="5655817">
                  <a:extLst>
                    <a:ext uri="{9D8B030D-6E8A-4147-A177-3AD203B41FA5}">
                      <a16:colId xmlns:a16="http://schemas.microsoft.com/office/drawing/2014/main" val="1203347588"/>
                    </a:ext>
                  </a:extLst>
                </a:gridCol>
              </a:tblGrid>
              <a:tr h="394603">
                <a:tc>
                  <a:txBody>
                    <a:bodyPr/>
                    <a:lstStyle/>
                    <a:p>
                      <a:r>
                        <a:rPr lang="da-DK" sz="2400" dirty="0"/>
                        <a:t>1-2 For velfærdsstat</a:t>
                      </a:r>
                    </a:p>
                  </a:txBody>
                  <a:tcPr/>
                </a:tc>
                <a:tc>
                  <a:txBody>
                    <a:bodyPr/>
                    <a:lstStyle/>
                    <a:p>
                      <a:r>
                        <a:rPr lang="da-DK" sz="2400" dirty="0" err="1"/>
                        <a:t>vs</a:t>
                      </a:r>
                      <a:endParaRPr lang="da-DK" sz="2400" dirty="0"/>
                    </a:p>
                  </a:txBody>
                  <a:tcPr/>
                </a:tc>
                <a:tc>
                  <a:txBody>
                    <a:bodyPr/>
                    <a:lstStyle/>
                    <a:p>
                      <a:r>
                        <a:rPr lang="da-DK" sz="2400" dirty="0"/>
                        <a:t>3-4 For konkurrencestat</a:t>
                      </a:r>
                    </a:p>
                  </a:txBody>
                  <a:tcPr/>
                </a:tc>
                <a:extLst>
                  <a:ext uri="{0D108BD9-81ED-4DB2-BD59-A6C34878D82A}">
                    <a16:rowId xmlns:a16="http://schemas.microsoft.com/office/drawing/2014/main" val="1939846756"/>
                  </a:ext>
                </a:extLst>
              </a:tr>
              <a:tr h="394603">
                <a:tc>
                  <a:txBody>
                    <a:bodyPr/>
                    <a:lstStyle/>
                    <a:p>
                      <a:r>
                        <a:rPr lang="da-DK" sz="2200" dirty="0">
                          <a:solidFill>
                            <a:srgbClr val="FF0000"/>
                          </a:solidFill>
                        </a:rPr>
                        <a:t>Adam,  Noah</a:t>
                      </a:r>
                      <a:r>
                        <a:rPr lang="da-DK" sz="2200">
                          <a:solidFill>
                            <a:srgbClr val="FF0000"/>
                          </a:solidFill>
                        </a:rPr>
                        <a:t>, Hudson</a:t>
                      </a:r>
                      <a:endParaRPr lang="da-DK" sz="2200" dirty="0">
                        <a:solidFill>
                          <a:srgbClr val="FF0000"/>
                        </a:solidFill>
                      </a:endParaRPr>
                    </a:p>
                  </a:txBody>
                  <a:tcPr/>
                </a:tc>
                <a:tc>
                  <a:txBody>
                    <a:bodyPr/>
                    <a:lstStyle/>
                    <a:p>
                      <a:r>
                        <a:rPr lang="da-DK" sz="2200" dirty="0" err="1"/>
                        <a:t>Vs</a:t>
                      </a:r>
                      <a:endParaRPr lang="da-DK" sz="2200" dirty="0"/>
                    </a:p>
                  </a:txBody>
                  <a:tcPr/>
                </a:tc>
                <a:tc>
                  <a:txBody>
                    <a:bodyPr/>
                    <a:lstStyle/>
                    <a:p>
                      <a:r>
                        <a:rPr lang="da-DK" sz="2200" dirty="0"/>
                        <a:t>Silas, Elias, Eric</a:t>
                      </a:r>
                    </a:p>
                  </a:txBody>
                  <a:tcPr/>
                </a:tc>
                <a:extLst>
                  <a:ext uri="{0D108BD9-81ED-4DB2-BD59-A6C34878D82A}">
                    <a16:rowId xmlns:a16="http://schemas.microsoft.com/office/drawing/2014/main" val="2882654517"/>
                  </a:ext>
                </a:extLst>
              </a:tr>
              <a:tr h="394603">
                <a:tc>
                  <a:txBody>
                    <a:bodyPr/>
                    <a:lstStyle/>
                    <a:p>
                      <a:r>
                        <a:rPr lang="da-DK" sz="2200" dirty="0">
                          <a:solidFill>
                            <a:srgbClr val="FF0000"/>
                          </a:solidFill>
                        </a:rPr>
                        <a:t>Erik, Helene</a:t>
                      </a:r>
                    </a:p>
                  </a:txBody>
                  <a:tcPr/>
                </a:tc>
                <a:tc>
                  <a:txBody>
                    <a:bodyPr/>
                    <a:lstStyle/>
                    <a:p>
                      <a:r>
                        <a:rPr lang="da-DK" sz="2200" dirty="0" err="1"/>
                        <a:t>Vs</a:t>
                      </a:r>
                      <a:endParaRPr lang="da-DK" sz="2200" dirty="0"/>
                    </a:p>
                  </a:txBody>
                  <a:tcPr/>
                </a:tc>
                <a:tc>
                  <a:txBody>
                    <a:bodyPr/>
                    <a:lstStyle/>
                    <a:p>
                      <a:r>
                        <a:rPr lang="da-DK" sz="2200" dirty="0"/>
                        <a:t>Magnus Ø, </a:t>
                      </a:r>
                      <a:r>
                        <a:rPr lang="da-DK" sz="2200" dirty="0" err="1"/>
                        <a:t>Lieber</a:t>
                      </a:r>
                      <a:endParaRPr lang="da-DK" sz="2200" dirty="0"/>
                    </a:p>
                  </a:txBody>
                  <a:tcPr/>
                </a:tc>
                <a:extLst>
                  <a:ext uri="{0D108BD9-81ED-4DB2-BD59-A6C34878D82A}">
                    <a16:rowId xmlns:a16="http://schemas.microsoft.com/office/drawing/2014/main" val="1919118560"/>
                  </a:ext>
                </a:extLst>
              </a:tr>
              <a:tr h="394603">
                <a:tc>
                  <a:txBody>
                    <a:bodyPr/>
                    <a:lstStyle/>
                    <a:p>
                      <a:r>
                        <a:rPr lang="da-DK" sz="2200" dirty="0">
                          <a:solidFill>
                            <a:srgbClr val="FF0000"/>
                          </a:solidFill>
                        </a:rPr>
                        <a:t>Fatema, Mads, Oliver W</a:t>
                      </a:r>
                    </a:p>
                  </a:txBody>
                  <a:tcPr/>
                </a:tc>
                <a:tc>
                  <a:txBody>
                    <a:bodyPr/>
                    <a:lstStyle/>
                    <a:p>
                      <a:r>
                        <a:rPr lang="da-DK" sz="2200" dirty="0" err="1"/>
                        <a:t>Vs</a:t>
                      </a:r>
                      <a:endParaRPr lang="da-DK" sz="2200" dirty="0"/>
                    </a:p>
                  </a:txBody>
                  <a:tcPr/>
                </a:tc>
                <a:tc>
                  <a:txBody>
                    <a:bodyPr/>
                    <a:lstStyle/>
                    <a:p>
                      <a:r>
                        <a:rPr lang="da-DK" sz="2200" dirty="0"/>
                        <a:t>Martin, Mohammad</a:t>
                      </a:r>
                    </a:p>
                  </a:txBody>
                  <a:tcPr/>
                </a:tc>
                <a:extLst>
                  <a:ext uri="{0D108BD9-81ED-4DB2-BD59-A6C34878D82A}">
                    <a16:rowId xmlns:a16="http://schemas.microsoft.com/office/drawing/2014/main" val="869489301"/>
                  </a:ext>
                </a:extLst>
              </a:tr>
            </a:tbl>
          </a:graphicData>
        </a:graphic>
      </p:graphicFrame>
    </p:spTree>
    <p:extLst>
      <p:ext uri="{BB962C8B-B14F-4D97-AF65-F5344CB8AC3E}">
        <p14:creationId xmlns:p14="http://schemas.microsoft.com/office/powerpoint/2010/main" val="14018095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9086</TotalTime>
  <Words>645</Words>
  <Application>Microsoft Office PowerPoint</Application>
  <PresentationFormat>Widescreen</PresentationFormat>
  <Paragraphs>76</Paragraphs>
  <Slides>13</Slides>
  <Notes>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Arial</vt:lpstr>
      <vt:lpstr>Calibri</vt:lpstr>
      <vt:lpstr>Calibri Light</vt:lpstr>
      <vt:lpstr>Wingdings</vt:lpstr>
      <vt:lpstr>Office-tema</vt:lpstr>
      <vt:lpstr>Modul 9: Fra velfærdsstat til konkurrencestat?</vt:lpstr>
      <vt:lpstr>Tjek-på-lektien</vt:lpstr>
      <vt:lpstr>PowerPoint-præsentation</vt:lpstr>
      <vt:lpstr>PowerPoint-præsentation</vt:lpstr>
      <vt:lpstr>FORMEL DEBAT</vt:lpstr>
      <vt:lpstr>Hvad er formel debat??</vt:lpstr>
      <vt:lpstr>bliv mere overbevisende - pee</vt:lpstr>
      <vt:lpstr>EKSEMPEL: vi bør forbyde zoos… (FOR)</vt:lpstr>
      <vt:lpstr>Formel debat - STRUKTUR</vt:lpstr>
      <vt:lpstr>Hvad er snappy intro?</vt:lpstr>
      <vt:lpstr>Eksempel – Snappy intro</vt:lpstr>
      <vt:lpstr>forberedelse</vt:lpstr>
      <vt:lpstr>Grupper – Er den danske stat en velfærdsstat eller er udviklingen nået til, at vi i dag har en konkurrencestat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dc:title>
  <dc:creator>Christoffer Østergaard</dc:creator>
  <cp:lastModifiedBy>Christoffer Østergaard Carstens</cp:lastModifiedBy>
  <cp:revision>448</cp:revision>
  <dcterms:created xsi:type="dcterms:W3CDTF">2019-11-18T13:34:44Z</dcterms:created>
  <dcterms:modified xsi:type="dcterms:W3CDTF">2025-01-10T07:20:31Z</dcterms:modified>
</cp:coreProperties>
</file>