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080" r:id="rId2"/>
    <p:sldId id="2083" r:id="rId3"/>
    <p:sldId id="2087" r:id="rId4"/>
    <p:sldId id="2088" r:id="rId5"/>
    <p:sldId id="2089" r:id="rId6"/>
    <p:sldId id="2081" r:id="rId7"/>
    <p:sldId id="2082" r:id="rId8"/>
    <p:sldId id="2084" r:id="rId9"/>
    <p:sldId id="2086" r:id="rId10"/>
    <p:sldId id="208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B3F9B-2731-456D-A42E-9CB2B488B953}" v="25" dt="2024-10-03T08:16:29.0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63" d="100"/>
          <a:sy n="63" d="100"/>
        </p:scale>
        <p:origin x="8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1BFB3F9B-2731-456D-A42E-9CB2B488B953}"/>
    <pc:docChg chg="undo custSel addSld delSld modSld sldOrd">
      <pc:chgData name="Christoffer Østergaard Carstens" userId="5d542c86-40b2-4e4f-ab37-dc2fab4fc46a" providerId="ADAL" clId="{1BFB3F9B-2731-456D-A42E-9CB2B488B953}" dt="2024-10-03T08:16:29.058" v="762"/>
      <pc:docMkLst>
        <pc:docMk/>
      </pc:docMkLst>
      <pc:sldChg chg="del">
        <pc:chgData name="Christoffer Østergaard Carstens" userId="5d542c86-40b2-4e4f-ab37-dc2fab4fc46a" providerId="ADAL" clId="{1BFB3F9B-2731-456D-A42E-9CB2B488B953}" dt="2024-09-30T08:08:21.229" v="122" actId="47"/>
        <pc:sldMkLst>
          <pc:docMk/>
          <pc:sldMk cId="3943167153" sldId="271"/>
        </pc:sldMkLst>
      </pc:sldChg>
      <pc:sldChg chg="del">
        <pc:chgData name="Christoffer Østergaard Carstens" userId="5d542c86-40b2-4e4f-ab37-dc2fab4fc46a" providerId="ADAL" clId="{1BFB3F9B-2731-456D-A42E-9CB2B488B953}" dt="2024-09-30T08:08:23.094" v="126" actId="47"/>
        <pc:sldMkLst>
          <pc:docMk/>
          <pc:sldMk cId="14041087" sldId="272"/>
        </pc:sldMkLst>
      </pc:sldChg>
      <pc:sldChg chg="del">
        <pc:chgData name="Christoffer Østergaard Carstens" userId="5d542c86-40b2-4e4f-ab37-dc2fab4fc46a" providerId="ADAL" clId="{1BFB3F9B-2731-456D-A42E-9CB2B488B953}" dt="2024-09-30T08:08:21.402" v="123" actId="47"/>
        <pc:sldMkLst>
          <pc:docMk/>
          <pc:sldMk cId="3927334082" sldId="273"/>
        </pc:sldMkLst>
      </pc:sldChg>
      <pc:sldChg chg="del">
        <pc:chgData name="Christoffer Østergaard Carstens" userId="5d542c86-40b2-4e4f-ab37-dc2fab4fc46a" providerId="ADAL" clId="{1BFB3F9B-2731-456D-A42E-9CB2B488B953}" dt="2024-09-30T08:08:22.396" v="125" actId="47"/>
        <pc:sldMkLst>
          <pc:docMk/>
          <pc:sldMk cId="6831973" sldId="274"/>
        </pc:sldMkLst>
      </pc:sldChg>
      <pc:sldChg chg="del">
        <pc:chgData name="Christoffer Østergaard Carstens" userId="5d542c86-40b2-4e4f-ab37-dc2fab4fc46a" providerId="ADAL" clId="{1BFB3F9B-2731-456D-A42E-9CB2B488B953}" dt="2024-09-30T08:11:20.467" v="220" actId="47"/>
        <pc:sldMkLst>
          <pc:docMk/>
          <pc:sldMk cId="966125793" sldId="2070"/>
        </pc:sldMkLst>
      </pc:sldChg>
      <pc:sldChg chg="del">
        <pc:chgData name="Christoffer Østergaard Carstens" userId="5d542c86-40b2-4e4f-ab37-dc2fab4fc46a" providerId="ADAL" clId="{1BFB3F9B-2731-456D-A42E-9CB2B488B953}" dt="2024-09-30T08:07:53.321" v="0" actId="47"/>
        <pc:sldMkLst>
          <pc:docMk/>
          <pc:sldMk cId="2062973359" sldId="2076"/>
        </pc:sldMkLst>
      </pc:sldChg>
      <pc:sldChg chg="del">
        <pc:chgData name="Christoffer Østergaard Carstens" userId="5d542c86-40b2-4e4f-ab37-dc2fab4fc46a" providerId="ADAL" clId="{1BFB3F9B-2731-456D-A42E-9CB2B488B953}" dt="2024-09-30T08:08:20.444" v="120" actId="47"/>
        <pc:sldMkLst>
          <pc:docMk/>
          <pc:sldMk cId="2836795432" sldId="2077"/>
        </pc:sldMkLst>
      </pc:sldChg>
      <pc:sldChg chg="del">
        <pc:chgData name="Christoffer Østergaard Carstens" userId="5d542c86-40b2-4e4f-ab37-dc2fab4fc46a" providerId="ADAL" clId="{1BFB3F9B-2731-456D-A42E-9CB2B488B953}" dt="2024-09-30T08:08:20.965" v="121" actId="47"/>
        <pc:sldMkLst>
          <pc:docMk/>
          <pc:sldMk cId="4033233309" sldId="2078"/>
        </pc:sldMkLst>
      </pc:sldChg>
      <pc:sldChg chg="del">
        <pc:chgData name="Christoffer Østergaard Carstens" userId="5d542c86-40b2-4e4f-ab37-dc2fab4fc46a" providerId="ADAL" clId="{1BFB3F9B-2731-456D-A42E-9CB2B488B953}" dt="2024-09-30T08:08:21.545" v="124" actId="47"/>
        <pc:sldMkLst>
          <pc:docMk/>
          <pc:sldMk cId="994280383" sldId="2079"/>
        </pc:sldMkLst>
      </pc:sldChg>
      <pc:sldChg chg="addSp modSp new mod setBg">
        <pc:chgData name="Christoffer Østergaard Carstens" userId="5d542c86-40b2-4e4f-ab37-dc2fab4fc46a" providerId="ADAL" clId="{1BFB3F9B-2731-456D-A42E-9CB2B488B953}" dt="2024-10-03T07:49:42.551" v="737" actId="20577"/>
        <pc:sldMkLst>
          <pc:docMk/>
          <pc:sldMk cId="387456348" sldId="2080"/>
        </pc:sldMkLst>
        <pc:spChg chg="mod">
          <ac:chgData name="Christoffer Østergaard Carstens" userId="5d542c86-40b2-4e4f-ab37-dc2fab4fc46a" providerId="ADAL" clId="{1BFB3F9B-2731-456D-A42E-9CB2B488B953}" dt="2024-10-03T07:49:42.551" v="737" actId="20577"/>
          <ac:spMkLst>
            <pc:docMk/>
            <pc:sldMk cId="387456348" sldId="2080"/>
            <ac:spMk id="2" creationId="{266FBFA7-CFF1-4BA1-EBE5-2B8E2BAEA780}"/>
          </ac:spMkLst>
        </pc:spChg>
        <pc:spChg chg="mo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3" creationId="{4C459B47-3657-4058-CC41-91130E67BE55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27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29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31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33" creationId="{A7009A0A-BEF5-4EAC-AF15-E4F9F002E239}"/>
          </ac:spMkLst>
        </pc:spChg>
        <pc:picChg chg="add mod">
          <ac:chgData name="Christoffer Østergaard Carstens" userId="5d542c86-40b2-4e4f-ab37-dc2fab4fc46a" providerId="ADAL" clId="{1BFB3F9B-2731-456D-A42E-9CB2B488B953}" dt="2024-09-30T08:26:12.757" v="733" actId="26606"/>
          <ac:picMkLst>
            <pc:docMk/>
            <pc:sldMk cId="387456348" sldId="2080"/>
            <ac:picMk id="5122" creationId="{731443C1-7BDC-01E3-E907-689ABA7D0563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6:50.573" v="614" actId="26606"/>
        <pc:sldMkLst>
          <pc:docMk/>
          <pc:sldMk cId="373659902" sldId="2081"/>
        </pc:sldMkLst>
        <pc:spChg chg="mo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2" creationId="{5893EA27-BB57-5928-0E63-40F6309F7DB3}"/>
          </ac:spMkLst>
        </pc:spChg>
        <pc:spChg chg="del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3" creationId="{1817927F-5A3F-4CAC-5880-1333287656A9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1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3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5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7" creationId="{A7009A0A-BEF5-4EAC-AF15-E4F9F002E239}"/>
          </ac:spMkLst>
        </pc:spChg>
        <pc:picChg chg="add mod">
          <ac:chgData name="Christoffer Østergaard Carstens" userId="5d542c86-40b2-4e4f-ab37-dc2fab4fc46a" providerId="ADAL" clId="{1BFB3F9B-2731-456D-A42E-9CB2B488B953}" dt="2024-09-30T08:16:50.573" v="614" actId="26606"/>
          <ac:picMkLst>
            <pc:docMk/>
            <pc:sldMk cId="373659902" sldId="2081"/>
            <ac:picMk id="1026" creationId="{045940E5-EC4F-A575-9F9E-524DF013D1F7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1:18.490" v="219" actId="962"/>
        <pc:sldMkLst>
          <pc:docMk/>
          <pc:sldMk cId="1482180905" sldId="2082"/>
        </pc:sldMkLst>
        <pc:spChg chg="add del mod">
          <ac:chgData name="Christoffer Østergaard Carstens" userId="5d542c86-40b2-4e4f-ab37-dc2fab4fc46a" providerId="ADAL" clId="{1BFB3F9B-2731-456D-A42E-9CB2B488B953}" dt="2024-09-30T08:11:18.490" v="219" actId="962"/>
          <ac:spMkLst>
            <pc:docMk/>
            <pc:sldMk cId="1482180905" sldId="2082"/>
            <ac:spMk id="2" creationId="{969678B3-0F6F-FDE4-3B11-98DAE539B085}"/>
          </ac:spMkLst>
        </pc:spChg>
        <pc:spChg chg="add del">
          <ac:chgData name="Christoffer Østergaard Carstens" userId="5d542c86-40b2-4e4f-ab37-dc2fab4fc46a" providerId="ADAL" clId="{1BFB3F9B-2731-456D-A42E-9CB2B488B953}" dt="2024-09-30T08:11:14.128" v="217" actId="26606"/>
          <ac:spMkLst>
            <pc:docMk/>
            <pc:sldMk cId="1482180905" sldId="2082"/>
            <ac:spMk id="3" creationId="{0461D735-3B83-278F-4EFB-235D8E98E7E1}"/>
          </ac:spMkLst>
        </pc:spChg>
        <pc:spChg chg="add">
          <ac:chgData name="Christoffer Østergaard Carstens" userId="5d542c86-40b2-4e4f-ab37-dc2fab4fc46a" providerId="ADAL" clId="{1BFB3F9B-2731-456D-A42E-9CB2B488B953}" dt="2024-09-30T08:11:14.128" v="217" actId="26606"/>
          <ac:spMkLst>
            <pc:docMk/>
            <pc:sldMk cId="1482180905" sldId="2082"/>
            <ac:spMk id="2055" creationId="{A4AC5506-6312-4701-8D3C-40187889A947}"/>
          </ac:spMkLst>
        </pc:spChg>
        <pc:picChg chg="add mod">
          <ac:chgData name="Christoffer Østergaard Carstens" userId="5d542c86-40b2-4e4f-ab37-dc2fab4fc46a" providerId="ADAL" clId="{1BFB3F9B-2731-456D-A42E-9CB2B488B953}" dt="2024-09-30T08:11:18.490" v="218" actId="27614"/>
          <ac:picMkLst>
            <pc:docMk/>
            <pc:sldMk cId="1482180905" sldId="2082"/>
            <ac:picMk id="2050" creationId="{AE008E3F-79D1-7DED-72FB-AEF6BD8A7F1B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10-03T08:12:14.557" v="738"/>
        <pc:sldMkLst>
          <pc:docMk/>
          <pc:sldMk cId="1630271504" sldId="2083"/>
        </pc:sldMkLst>
        <pc:spChg chg="mo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2" creationId="{FCC42A70-9EFE-EB69-1E54-24C87C9DDBF9}"/>
          </ac:spMkLst>
        </pc:spChg>
        <pc:spChg chg="mod ord">
          <ac:chgData name="Christoffer Østergaard Carstens" userId="5d542c86-40b2-4e4f-ab37-dc2fab4fc46a" providerId="ADAL" clId="{1BFB3F9B-2731-456D-A42E-9CB2B488B953}" dt="2024-09-30T08:16:21.483" v="610" actId="255"/>
          <ac:spMkLst>
            <pc:docMk/>
            <pc:sldMk cId="1630271504" sldId="2083"/>
            <ac:spMk id="3" creationId="{F8B751E7-63C2-45DF-72A6-34FD76DA1C79}"/>
          </ac:spMkLst>
        </pc:spChg>
        <pc:spChg chg="add">
          <ac:chgData name="Christoffer Østergaard Carstens" userId="5d542c86-40b2-4e4f-ab37-dc2fab4fc46a" providerId="ADAL" clId="{1BFB3F9B-2731-456D-A42E-9CB2B488B953}" dt="2024-09-30T08:13:20.071" v="328"/>
          <ac:spMkLst>
            <pc:docMk/>
            <pc:sldMk cId="1630271504" sldId="2083"/>
            <ac:spMk id="4" creationId="{860AC830-1283-5A6B-A1CB-2D8993429626}"/>
          </ac:spMkLst>
        </pc:spChg>
        <pc:spChg chg="add del">
          <ac:chgData name="Christoffer Østergaard Carstens" userId="5d542c86-40b2-4e4f-ab37-dc2fab4fc46a" providerId="ADAL" clId="{1BFB3F9B-2731-456D-A42E-9CB2B488B953}" dt="2024-09-30T08:13:29.725" v="330" actId="478"/>
          <ac:spMkLst>
            <pc:docMk/>
            <pc:sldMk cId="1630271504" sldId="2083"/>
            <ac:spMk id="5" creationId="{FFF702AA-3A53-A1AE-900C-33A10D816801}"/>
          </ac:spMkLst>
        </pc:spChg>
        <pc:spChg chg="add del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1" creationId="{F13C74B1-5B17-4795-BED0-7140497B445A}"/>
          </ac:spMkLst>
        </pc:spChg>
        <pc:spChg chg="add del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2" creationId="{D4974D33-8DC5-464E-8C6D-BE58F0669C17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7" creationId="{84ECDE7A-6944-466D-8FFE-149A29BA6BAE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9" creationId="{B3420082-9415-44EC-802E-C77D71D59C57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21" creationId="{55A52C45-1FCB-4636-A80F-2849B8226C01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23" creationId="{768EB4DD-3704-43AD-92B3-C4E0C6EA92CB}"/>
          </ac:spMkLst>
        </pc:spChg>
        <pc:grpChg chg="add del">
          <ac:chgData name="Christoffer Østergaard Carstens" userId="5d542c86-40b2-4e4f-ab37-dc2fab4fc46a" providerId="ADAL" clId="{1BFB3F9B-2731-456D-A42E-9CB2B488B953}" dt="2024-09-30T08:13:58.002" v="335" actId="26606"/>
          <ac:grpSpMkLst>
            <pc:docMk/>
            <pc:sldMk cId="1630271504" sldId="2083"/>
            <ac:grpSpMk id="4107" creationId="{3AFCAD34-1AFC-BC1A-F6B2-C34C63912EAB}"/>
          </ac:grpSpMkLst>
        </pc:grpChg>
        <pc:picChg chg="add mod">
          <ac:chgData name="Christoffer Østergaard Carstens" userId="5d542c86-40b2-4e4f-ab37-dc2fab4fc46a" providerId="ADAL" clId="{1BFB3F9B-2731-456D-A42E-9CB2B488B953}" dt="2024-09-30T08:16:24.926" v="611" actId="14100"/>
          <ac:picMkLst>
            <pc:docMk/>
            <pc:sldMk cId="1630271504" sldId="2083"/>
            <ac:picMk id="7" creationId="{3F69F38E-DBB3-B2EB-7AA6-ACB67B911410}"/>
          </ac:picMkLst>
        </pc:picChg>
        <pc:picChg chg="add">
          <ac:chgData name="Christoffer Østergaard Carstens" userId="5d542c86-40b2-4e4f-ab37-dc2fab4fc46a" providerId="ADAL" clId="{1BFB3F9B-2731-456D-A42E-9CB2B488B953}" dt="2024-10-03T08:12:14.557" v="738"/>
          <ac:picMkLst>
            <pc:docMk/>
            <pc:sldMk cId="1630271504" sldId="2083"/>
            <ac:picMk id="1026" creationId="{C52463BB-EB84-CC1B-EAEF-5260B610F5B3}"/>
          </ac:picMkLst>
        </pc:picChg>
        <pc:picChg chg="add del mod">
          <ac:chgData name="Christoffer Østergaard Carstens" userId="5d542c86-40b2-4e4f-ab37-dc2fab4fc46a" providerId="ADAL" clId="{1BFB3F9B-2731-456D-A42E-9CB2B488B953}" dt="2024-09-30T08:14:03.381" v="337" actId="478"/>
          <ac:picMkLst>
            <pc:docMk/>
            <pc:sldMk cId="1630271504" sldId="2083"/>
            <ac:picMk id="4102" creationId="{46268036-2141-6CDC-A5F6-B63EBAD74486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7:58.580" v="689" actId="27614"/>
        <pc:sldMkLst>
          <pc:docMk/>
          <pc:sldMk cId="3981414616" sldId="2084"/>
        </pc:sldMkLst>
        <pc:spChg chg="mo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2" creationId="{364596E3-D159-9AE4-17E8-BD36D0DB08A5}"/>
          </ac:spMkLst>
        </pc:spChg>
        <pc:spChg chg="del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" creationId="{D80A35A5-D72A-B532-4C02-A55C02F189A6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1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3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5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7" creationId="{A7009A0A-BEF5-4EAC-AF15-E4F9F002E239}"/>
          </ac:spMkLst>
        </pc:spChg>
        <pc:picChg chg="add del">
          <ac:chgData name="Christoffer Østergaard Carstens" userId="5d542c86-40b2-4e4f-ab37-dc2fab4fc46a" providerId="ADAL" clId="{1BFB3F9B-2731-456D-A42E-9CB2B488B953}" dt="2024-09-30T08:13:04.649" v="327" actId="478"/>
          <ac:picMkLst>
            <pc:docMk/>
            <pc:sldMk cId="3981414616" sldId="2084"/>
            <ac:picMk id="3074" creationId="{14A2DE8D-9A43-0837-7AE5-86F25BA94918}"/>
          </ac:picMkLst>
        </pc:picChg>
        <pc:picChg chg="add mod">
          <ac:chgData name="Christoffer Østergaard Carstens" userId="5d542c86-40b2-4e4f-ab37-dc2fab4fc46a" providerId="ADAL" clId="{1BFB3F9B-2731-456D-A42E-9CB2B488B953}" dt="2024-09-30T08:17:58.580" v="689" actId="27614"/>
          <ac:picMkLst>
            <pc:docMk/>
            <pc:sldMk cId="3981414616" sldId="2084"/>
            <ac:picMk id="3076" creationId="{FD3687F1-F347-A03A-0900-A510984D64A4}"/>
          </ac:picMkLst>
        </pc:picChg>
      </pc:sldChg>
      <pc:sldChg chg="addSp delSp modSp new mod ord setBg">
        <pc:chgData name="Christoffer Østergaard Carstens" userId="5d542c86-40b2-4e4f-ab37-dc2fab4fc46a" providerId="ADAL" clId="{1BFB3F9B-2731-456D-A42E-9CB2B488B953}" dt="2024-09-30T08:26:24.839" v="735"/>
        <pc:sldMkLst>
          <pc:docMk/>
          <pc:sldMk cId="2180651537" sldId="2085"/>
        </pc:sldMkLst>
        <pc:spChg chg="del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2" creationId="{4F4FF0B4-1AD5-73EB-E0F4-25679A816BBC}"/>
          </ac:spMkLst>
        </pc:spChg>
        <pc:spChg chg="del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3" creationId="{B101415B-F412-92A5-DDE7-D9ED08584BEC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0" creationId="{AB8C311F-7253-4AED-9701-7FC0708C41C7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2" creationId="{E2384209-CB15-4CDF-9D31-C44FD9A3F20D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4" creationId="{2633B3B5-CC90-43F0-8714-D31D1F3F0209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6" creationId="{A8D57A06-A426-446D-B02C-A2DC6B62E45E}"/>
          </ac:spMkLst>
        </pc:spChg>
        <pc:picChg chg="add mod">
          <ac:chgData name="Christoffer Østergaard Carstens" userId="5d542c86-40b2-4e4f-ab37-dc2fab4fc46a" providerId="ADAL" clId="{1BFB3F9B-2731-456D-A42E-9CB2B488B953}" dt="2024-09-30T08:18:25.757" v="700" actId="1076"/>
          <ac:picMkLst>
            <pc:docMk/>
            <pc:sldMk cId="2180651537" sldId="2085"/>
            <ac:picMk id="5" creationId="{AE24DC91-29B6-44D0-7256-03C83A0F98C9}"/>
          </ac:picMkLst>
        </pc:picChg>
      </pc:sldChg>
      <pc:sldChg chg="modSp new mod">
        <pc:chgData name="Christoffer Østergaard Carstens" userId="5d542c86-40b2-4e4f-ab37-dc2fab4fc46a" providerId="ADAL" clId="{1BFB3F9B-2731-456D-A42E-9CB2B488B953}" dt="2024-09-30T08:21:48.321" v="731" actId="14100"/>
        <pc:sldMkLst>
          <pc:docMk/>
          <pc:sldMk cId="1930522420" sldId="2086"/>
        </pc:sldMkLst>
        <pc:spChg chg="mod">
          <ac:chgData name="Christoffer Østergaard Carstens" userId="5d542c86-40b2-4e4f-ab37-dc2fab4fc46a" providerId="ADAL" clId="{1BFB3F9B-2731-456D-A42E-9CB2B488B953}" dt="2024-09-30T08:21:30.256" v="724" actId="20577"/>
          <ac:spMkLst>
            <pc:docMk/>
            <pc:sldMk cId="1930522420" sldId="2086"/>
            <ac:spMk id="2" creationId="{0A4048B6-244B-391E-73DC-9AC3C593AB35}"/>
          </ac:spMkLst>
        </pc:spChg>
        <pc:spChg chg="mod">
          <ac:chgData name="Christoffer Østergaard Carstens" userId="5d542c86-40b2-4e4f-ab37-dc2fab4fc46a" providerId="ADAL" clId="{1BFB3F9B-2731-456D-A42E-9CB2B488B953}" dt="2024-09-30T08:21:48.321" v="731" actId="14100"/>
          <ac:spMkLst>
            <pc:docMk/>
            <pc:sldMk cId="1930522420" sldId="2086"/>
            <ac:spMk id="3" creationId="{092B5B51-3DDE-E245-79F3-00363A8A9776}"/>
          </ac:spMkLst>
        </pc:spChg>
      </pc:sldChg>
      <pc:sldChg chg="addSp delSp modSp new mod setBg">
        <pc:chgData name="Christoffer Østergaard Carstens" userId="5d542c86-40b2-4e4f-ab37-dc2fab4fc46a" providerId="ADAL" clId="{1BFB3F9B-2731-456D-A42E-9CB2B488B953}" dt="2024-10-03T08:12:21.022" v="741" actId="26606"/>
        <pc:sldMkLst>
          <pc:docMk/>
          <pc:sldMk cId="1972597398" sldId="2087"/>
        </pc:sldMkLst>
        <pc:spChg chg="del">
          <ac:chgData name="Christoffer Østergaard Carstens" userId="5d542c86-40b2-4e4f-ab37-dc2fab4fc46a" providerId="ADAL" clId="{1BFB3F9B-2731-456D-A42E-9CB2B488B953}" dt="2024-10-03T08:12:21.022" v="741" actId="26606"/>
          <ac:spMkLst>
            <pc:docMk/>
            <pc:sldMk cId="1972597398" sldId="2087"/>
            <ac:spMk id="2" creationId="{45948609-95CF-3EE5-FE73-27F800E9F62C}"/>
          </ac:spMkLst>
        </pc:spChg>
        <pc:spChg chg="del">
          <ac:chgData name="Christoffer Østergaard Carstens" userId="5d542c86-40b2-4e4f-ab37-dc2fab4fc46a" providerId="ADAL" clId="{1BFB3F9B-2731-456D-A42E-9CB2B488B953}" dt="2024-10-03T08:12:21.022" v="741" actId="26606"/>
          <ac:spMkLst>
            <pc:docMk/>
            <pc:sldMk cId="1972597398" sldId="2087"/>
            <ac:spMk id="3" creationId="{77AECCD4-772D-314C-C827-D7D643A3476A}"/>
          </ac:spMkLst>
        </pc:spChg>
        <pc:picChg chg="add mod">
          <ac:chgData name="Christoffer Østergaard Carstens" userId="5d542c86-40b2-4e4f-ab37-dc2fab4fc46a" providerId="ADAL" clId="{1BFB3F9B-2731-456D-A42E-9CB2B488B953}" dt="2024-10-03T08:12:21.022" v="741" actId="26606"/>
          <ac:picMkLst>
            <pc:docMk/>
            <pc:sldMk cId="1972597398" sldId="2087"/>
            <ac:picMk id="2050" creationId="{16604E23-EDBF-8E9C-4621-5D6E380F74CC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10-03T08:13:06.935" v="760" actId="14100"/>
        <pc:sldMkLst>
          <pc:docMk/>
          <pc:sldMk cId="91506944" sldId="2088"/>
        </pc:sldMkLst>
        <pc:spChg chg="mod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2" creationId="{3B6B0ACA-3CF6-7760-854D-1D98CA3A3E6C}"/>
          </ac:spMkLst>
        </pc:spChg>
        <pc:spChg chg="del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3" creationId="{24ACC63E-940E-8FDC-8169-80F5DC944557}"/>
          </ac:spMkLst>
        </pc:spChg>
        <pc:spChg chg="add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9" creationId="{D12DDE76-C203-4047-9998-63900085B5E8}"/>
          </ac:spMkLst>
        </pc:spChg>
        <pc:picChg chg="add mod">
          <ac:chgData name="Christoffer Østergaard Carstens" userId="5d542c86-40b2-4e4f-ab37-dc2fab4fc46a" providerId="ADAL" clId="{1BFB3F9B-2731-456D-A42E-9CB2B488B953}" dt="2024-10-03T08:13:06.935" v="760" actId="14100"/>
          <ac:picMkLst>
            <pc:docMk/>
            <pc:sldMk cId="91506944" sldId="2088"/>
            <ac:picMk id="4" creationId="{04F45F44-5FD9-EBF0-4686-DA5DF071CEE6}"/>
          </ac:picMkLst>
        </pc:picChg>
      </pc:sldChg>
      <pc:sldChg chg="addSp new">
        <pc:chgData name="Christoffer Østergaard Carstens" userId="5d542c86-40b2-4e4f-ab37-dc2fab4fc46a" providerId="ADAL" clId="{1BFB3F9B-2731-456D-A42E-9CB2B488B953}" dt="2024-10-03T08:16:29.058" v="762"/>
        <pc:sldMkLst>
          <pc:docMk/>
          <pc:sldMk cId="4258851890" sldId="2089"/>
        </pc:sldMkLst>
        <pc:picChg chg="add">
          <ac:chgData name="Christoffer Østergaard Carstens" userId="5d542c86-40b2-4e4f-ab37-dc2fab4fc46a" providerId="ADAL" clId="{1BFB3F9B-2731-456D-A42E-9CB2B488B953}" dt="2024-10-03T08:16:29.058" v="762"/>
          <ac:picMkLst>
            <pc:docMk/>
            <pc:sldMk cId="4258851890" sldId="2089"/>
            <ac:picMk id="3074" creationId="{50AC9E56-8EBE-B6FB-A8A7-32AC0A26AAAC}"/>
          </ac:picMkLst>
        </pc:picChg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2C324806-8CF7-469E-A592-9B0F65FEA8B8}"/>
    <pc:docChg chg="undo custSel addSld delSld modSld">
      <pc:chgData name="Christoffer Østergaard Carstens" userId="5d542c86-40b2-4e4f-ab37-dc2fab4fc46a" providerId="ADAL" clId="{2C324806-8CF7-469E-A592-9B0F65FEA8B8}" dt="2024-09-23T18:51:07.314" v="40" actId="20577"/>
      <pc:docMkLst>
        <pc:docMk/>
      </pc:docMkLst>
      <pc:sldChg chg="modSp mod">
        <pc:chgData name="Christoffer Østergaard Carstens" userId="5d542c86-40b2-4e4f-ab37-dc2fab4fc46a" providerId="ADAL" clId="{2C324806-8CF7-469E-A592-9B0F65FEA8B8}" dt="2024-09-23T18:48:53.344" v="0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2C324806-8CF7-469E-A592-9B0F65FEA8B8}" dt="2024-09-23T18:48:53.344" v="0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2C324806-8CF7-469E-A592-9B0F65FEA8B8}" dt="2024-09-23T18:48:57.256" v="1" actId="47"/>
        <pc:sldMkLst>
          <pc:docMk/>
          <pc:sldMk cId="3680380496" sldId="2073"/>
        </pc:sldMkLst>
      </pc:sldChg>
      <pc:sldChg chg="modSp new mod">
        <pc:chgData name="Christoffer Østergaard Carstens" userId="5d542c86-40b2-4e4f-ab37-dc2fab4fc46a" providerId="ADAL" clId="{2C324806-8CF7-469E-A592-9B0F65FEA8B8}" dt="2024-09-23T18:51:07.314" v="40" actId="20577"/>
        <pc:sldMkLst>
          <pc:docMk/>
          <pc:sldMk cId="2452982282" sldId="2075"/>
        </pc:sldMkLst>
        <pc:spChg chg="mod">
          <ac:chgData name="Christoffer Østergaard Carstens" userId="5d542c86-40b2-4e4f-ab37-dc2fab4fc46a" providerId="ADAL" clId="{2C324806-8CF7-469E-A592-9B0F65FEA8B8}" dt="2024-09-23T18:49:02.868" v="17" actId="20577"/>
          <ac:spMkLst>
            <pc:docMk/>
            <pc:sldMk cId="2452982282" sldId="2075"/>
            <ac:spMk id="2" creationId="{AB384DFA-DEDA-1909-C345-4E64EC58360E}"/>
          </ac:spMkLst>
        </pc:spChg>
        <pc:spChg chg="mod">
          <ac:chgData name="Christoffer Østergaard Carstens" userId="5d542c86-40b2-4e4f-ab37-dc2fab4fc46a" providerId="ADAL" clId="{2C324806-8CF7-469E-A592-9B0F65FEA8B8}" dt="2024-09-23T18:51:07.314" v="40" actId="20577"/>
          <ac:spMkLst>
            <pc:docMk/>
            <pc:sldMk cId="2452982282" sldId="2075"/>
            <ac:spMk id="3" creationId="{406BE74C-FBA3-8E86-112A-447B4D79D00E}"/>
          </ac:spMkLst>
        </pc:spChg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C7A07AEE-71C9-4DBC-9B0F-F96BB138D6E7}"/>
    <pc:docChg chg="undo redo custSel addSld delSld modSld">
      <pc:chgData name="Christoffer Østergaard Carstens" userId="5d542c86-40b2-4e4f-ab37-dc2fab4fc46a" providerId="ADAL" clId="{C7A07AEE-71C9-4DBC-9B0F-F96BB138D6E7}" dt="2024-09-23T12:15:10.124" v="573" actId="47"/>
      <pc:docMkLst>
        <pc:docMk/>
      </pc:docMkLst>
      <pc:sldChg chg="addSp delSp modSp add del mod setBg delDesignElem">
        <pc:chgData name="Christoffer Østergaard Carstens" userId="5d542c86-40b2-4e4f-ab37-dc2fab4fc46a" providerId="ADAL" clId="{C7A07AEE-71C9-4DBC-9B0F-F96BB138D6E7}" dt="2024-09-23T11:42:40.663" v="145" actId="47"/>
        <pc:sldMkLst>
          <pc:docMk/>
          <pc:sldMk cId="2088511250" sldId="261"/>
        </pc:sldMkLst>
        <pc:spChg chg="del mod">
          <ac:chgData name="Christoffer Østergaard Carstens" userId="5d542c86-40b2-4e4f-ab37-dc2fab4fc46a" providerId="ADAL" clId="{C7A07AEE-71C9-4DBC-9B0F-F96BB138D6E7}" dt="2024-09-23T11:42:16.776" v="136" actId="478"/>
          <ac:spMkLst>
            <pc:docMk/>
            <pc:sldMk cId="2088511250" sldId="261"/>
            <ac:spMk id="2" creationId="{79390E8A-6A51-3ACE-E7B9-BEFBF3C84DD3}"/>
          </ac:spMkLst>
        </pc:spChg>
        <pc:spChg chg="mo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3" creationId="{E6853ABE-96CE-4384-1D21-6B2ACC015AAA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9" creationId="{0671A8AE-40A1-4631-A6B8-581AFF065482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1" creationId="{AB58EF07-17C2-48CF-ABB0-EEF1F17CB8F0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7" creationId="{5A59F003-E00A-43F9-91DC-CC54E3B87466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8" creationId="{D74A4382-E3AD-430A-9A1F-DFA3E0E77A7D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9" creationId="{79F40191-0F44-4FD1-82CC-ACB507C14BE6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6" creationId="{657F69E0-C4B0-4BEC-A689-4F8D877F05D4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8" creationId="{9F6380B4-6A1C-481E-8408-B4E6C75B9B81}"/>
          </ac:spMkLst>
        </pc:spChg>
        <pc:picChg chg="add del mod">
          <ac:chgData name="Christoffer Østergaard Carstens" userId="5d542c86-40b2-4e4f-ab37-dc2fab4fc46a" providerId="ADAL" clId="{C7A07AEE-71C9-4DBC-9B0F-F96BB138D6E7}" dt="2024-09-23T11:42:22.639" v="140" actId="1076"/>
          <ac:picMkLst>
            <pc:docMk/>
            <pc:sldMk cId="2088511250" sldId="261"/>
            <ac:picMk id="4" creationId="{A69076FB-C81B-EA91-8168-BCABB25AB125}"/>
          </ac:picMkLst>
        </pc:pic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4179611867" sldId="262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7" creationId="{CB44330D-EA18-4254-AA95-EB49948539B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8" creationId="{32BC26D8-82FB-445E-AA49-62A77D7C1EE0}"/>
          </ac:spMkLst>
        </pc:sp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2647649" sldId="263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79" creationId="{32BC26D8-82FB-445E-AA49-62A77D7C1EE0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81" creationId="{CB44330D-EA18-4254-AA95-EB49948539B8}"/>
          </ac:spMkLst>
        </pc:spChg>
      </pc:sldChg>
      <pc:sldChg chg="delSp modSp add mod setBg delDesignElem">
        <pc:chgData name="Christoffer Østergaard Carstens" userId="5d542c86-40b2-4e4f-ab37-dc2fab4fc46a" providerId="ADAL" clId="{C7A07AEE-71C9-4DBC-9B0F-F96BB138D6E7}" dt="2024-09-23T11:42:58.169" v="147" actId="14100"/>
        <pc:sldMkLst>
          <pc:docMk/>
          <pc:sldMk cId="1350951939" sldId="264"/>
        </pc:sldMkLst>
        <pc:spChg chg="mod">
          <ac:chgData name="Christoffer Østergaard Carstens" userId="5d542c86-40b2-4e4f-ab37-dc2fab4fc46a" providerId="ADAL" clId="{C7A07AEE-71C9-4DBC-9B0F-F96BB138D6E7}" dt="2024-09-23T11:42:58.169" v="147" actId="14100"/>
          <ac:spMkLst>
            <pc:docMk/>
            <pc:sldMk cId="1350951939" sldId="264"/>
            <ac:spMk id="3" creationId="{C13E420B-9B59-8D85-63BC-2CFABD142053}"/>
          </ac:spMkLst>
        </pc:spChg>
        <pc:grpChg chg="del">
          <ac:chgData name="Christoffer Østergaard Carstens" userId="5d542c86-40b2-4e4f-ab37-dc2fab4fc46a" providerId="ADAL" clId="{C7A07AEE-71C9-4DBC-9B0F-F96BB138D6E7}" dt="2024-09-23T11:41:41.198" v="129"/>
          <ac:grpSpMkLst>
            <pc:docMk/>
            <pc:sldMk cId="1350951939" sldId="264"/>
            <ac:grpSpMk id="4103" creationId="{1FD67D68-9B83-C338-8342-3348D8F22347}"/>
          </ac:grpSpMkLst>
        </pc:grpChg>
      </pc:sldChg>
      <pc:sldChg chg="addSp delSp modSp add mod setBg delDesignElem">
        <pc:chgData name="Christoffer Østergaard Carstens" userId="5d542c86-40b2-4e4f-ab37-dc2fab4fc46a" providerId="ADAL" clId="{C7A07AEE-71C9-4DBC-9B0F-F96BB138D6E7}" dt="2024-09-23T11:43:17.525" v="151" actId="255"/>
        <pc:sldMkLst>
          <pc:docMk/>
          <pc:sldMk cId="1244144587" sldId="265"/>
        </pc:sldMkLst>
        <pc:spChg chg="mo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2" creationId="{AD4FAD10-EA95-0E6D-92E1-CC70225F087A}"/>
          </ac:spMkLst>
        </pc:spChg>
        <pc:spChg chg="mod">
          <ac:chgData name="Christoffer Østergaard Carstens" userId="5d542c86-40b2-4e4f-ab37-dc2fab4fc46a" providerId="ADAL" clId="{C7A07AEE-71C9-4DBC-9B0F-F96BB138D6E7}" dt="2024-09-23T11:43:17.525" v="151" actId="255"/>
          <ac:spMkLst>
            <pc:docMk/>
            <pc:sldMk cId="1244144587" sldId="265"/>
            <ac:spMk id="3" creationId="{563991F0-2E3D-BE0A-EFCD-739C582FF784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7" creationId="{04812C46-200A-4DEB-A05E-3ED6C68C2387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9" creationId="{D1EA859B-E555-4109-94F3-6700E046E00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0" creationId="{04812C46-200A-4DEB-A05E-3ED6C68C2387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1" creationId="{D1EA859B-E555-4109-94F3-6700E046E008}"/>
          </ac:spMkLst>
        </pc:spChg>
        <pc:picChg chg="mod">
          <ac:chgData name="Christoffer Østergaard Carstens" userId="5d542c86-40b2-4e4f-ab37-dc2fab4fc46a" providerId="ADAL" clId="{C7A07AEE-71C9-4DBC-9B0F-F96BB138D6E7}" dt="2024-09-23T11:43:09.028" v="148" actId="26606"/>
          <ac:picMkLst>
            <pc:docMk/>
            <pc:sldMk cId="1244144587" sldId="265"/>
            <ac:picMk id="5122" creationId="{E5984702-D9E6-6D75-6270-E466032C3BDC}"/>
          </ac:picMkLst>
        </pc:picChg>
      </pc:sldChg>
      <pc:sldChg chg="delSp modSp add mod setBg delDesignElem">
        <pc:chgData name="Christoffer Østergaard Carstens" userId="5d542c86-40b2-4e4f-ab37-dc2fab4fc46a" providerId="ADAL" clId="{C7A07AEE-71C9-4DBC-9B0F-F96BB138D6E7}" dt="2024-09-23T11:43:34.263" v="154" actId="255"/>
        <pc:sldMkLst>
          <pc:docMk/>
          <pc:sldMk cId="1288051847" sldId="266"/>
        </pc:sldMkLst>
        <pc:spChg chg="mod">
          <ac:chgData name="Christoffer Østergaard Carstens" userId="5d542c86-40b2-4e4f-ab37-dc2fab4fc46a" providerId="ADAL" clId="{C7A07AEE-71C9-4DBC-9B0F-F96BB138D6E7}" dt="2024-09-23T11:43:34.263" v="154" actId="255"/>
          <ac:spMkLst>
            <pc:docMk/>
            <pc:sldMk cId="1288051847" sldId="266"/>
            <ac:spMk id="3" creationId="{DFDC8D26-A619-4AA3-1265-6BFEDE8B6319}"/>
          </ac:spMkLst>
        </pc:spChg>
        <pc:cxnChg chg="del">
          <ac:chgData name="Christoffer Østergaard Carstens" userId="5d542c86-40b2-4e4f-ab37-dc2fab4fc46a" providerId="ADAL" clId="{C7A07AEE-71C9-4DBC-9B0F-F96BB138D6E7}" dt="2024-09-23T11:41:41.198" v="129"/>
          <ac:cxnSpMkLst>
            <pc:docMk/>
            <pc:sldMk cId="1288051847" sldId="266"/>
            <ac:cxnSpMk id="6151" creationId="{249EDD1B-F94D-B4E6-ACAA-566B9A26FDE3}"/>
          </ac:cxnSpMkLst>
        </pc:cxn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7158457" sldId="267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7158457" sldId="267"/>
            <ac:spMk id="7175" creationId="{D1D34770-47A8-402C-AF23-2B653F2D88C1}"/>
          </ac:spMkLst>
        </pc:spChg>
      </pc:sldChg>
      <pc:sldChg chg="add del setBg">
        <pc:chgData name="Christoffer Østergaard Carstens" userId="5d542c86-40b2-4e4f-ab37-dc2fab4fc46a" providerId="ADAL" clId="{C7A07AEE-71C9-4DBC-9B0F-F96BB138D6E7}" dt="2024-09-23T12:06:45.414" v="304" actId="47"/>
        <pc:sldMkLst>
          <pc:docMk/>
          <pc:sldMk cId="1346590866" sldId="268"/>
        </pc:sldMkLst>
      </pc:sldChg>
      <pc:sldChg chg="delSp add del setBg delDesignElem">
        <pc:chgData name="Christoffer Østergaard Carstens" userId="5d542c86-40b2-4e4f-ab37-dc2fab4fc46a" providerId="ADAL" clId="{C7A07AEE-71C9-4DBC-9B0F-F96BB138D6E7}" dt="2024-09-23T12:15:10.124" v="573" actId="47"/>
        <pc:sldMkLst>
          <pc:docMk/>
          <pc:sldMk cId="125909033" sldId="269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5909033" sldId="269"/>
            <ac:spMk id="9223" creationId="{42A4FC2C-047E-45A5-965D-8E1E3BF09BC6}"/>
          </ac:spMkLst>
        </pc:spChg>
      </pc:sldChg>
      <pc:sldChg chg="del">
        <pc:chgData name="Christoffer Østergaard Carstens" userId="5d542c86-40b2-4e4f-ab37-dc2fab4fc46a" providerId="ADAL" clId="{C7A07AEE-71C9-4DBC-9B0F-F96BB138D6E7}" dt="2024-09-23T11:38:11.069" v="117" actId="47"/>
        <pc:sldMkLst>
          <pc:docMk/>
          <pc:sldMk cId="232830692" sldId="2055"/>
        </pc:sldMkLst>
      </pc:sldChg>
      <pc:sldChg chg="del">
        <pc:chgData name="Christoffer Østergaard Carstens" userId="5d542c86-40b2-4e4f-ab37-dc2fab4fc46a" providerId="ADAL" clId="{C7A07AEE-71C9-4DBC-9B0F-F96BB138D6E7}" dt="2024-09-23T11:38:11.940" v="118" actId="47"/>
        <pc:sldMkLst>
          <pc:docMk/>
          <pc:sldMk cId="2100671675" sldId="2056"/>
        </pc:sldMkLst>
      </pc:sldChg>
      <pc:sldChg chg="del">
        <pc:chgData name="Christoffer Østergaard Carstens" userId="5d542c86-40b2-4e4f-ab37-dc2fab4fc46a" providerId="ADAL" clId="{C7A07AEE-71C9-4DBC-9B0F-F96BB138D6E7}" dt="2024-09-23T11:38:12.406" v="119" actId="47"/>
        <pc:sldMkLst>
          <pc:docMk/>
          <pc:sldMk cId="1529874338" sldId="2058"/>
        </pc:sldMkLst>
      </pc:sldChg>
      <pc:sldChg chg="del">
        <pc:chgData name="Christoffer Østergaard Carstens" userId="5d542c86-40b2-4e4f-ab37-dc2fab4fc46a" providerId="ADAL" clId="{C7A07AEE-71C9-4DBC-9B0F-F96BB138D6E7}" dt="2024-09-23T11:38:13.171" v="120" actId="47"/>
        <pc:sldMkLst>
          <pc:docMk/>
          <pc:sldMk cId="3773594420" sldId="2059"/>
        </pc:sldMkLst>
      </pc:sldChg>
      <pc:sldChg chg="addSp delSp modSp new mod setBg addAnim delAnim">
        <pc:chgData name="Christoffer Østergaard Carstens" userId="5d542c86-40b2-4e4f-ab37-dc2fab4fc46a" providerId="ADAL" clId="{C7A07AEE-71C9-4DBC-9B0F-F96BB138D6E7}" dt="2024-09-23T12:06:33.049" v="302" actId="962"/>
        <pc:sldMkLst>
          <pc:docMk/>
          <pc:sldMk cId="2685079047" sldId="2060"/>
        </pc:sldMkLst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2" creationId="{B18E1F15-A76B-680A-6A27-BCDDC19DEB9B}"/>
          </ac:spMkLst>
        </pc:spChg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3" creationId="{3E832B68-BEDA-C214-12F3-FA09707BF642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9" creationId="{5A59F003-E00A-43F9-91DC-CC54E3B87466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1" creationId="{D74A4382-E3AD-430A-9A1F-DFA3E0E77A7D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3" creationId="{79F40191-0F44-4FD1-82CC-ACB507C14BE6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5" creationId="{657F69E0-C4B0-4BEC-A689-4F8D877F05D4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6" creationId="{9F6380B4-6A1C-481E-8408-B4E6C75B9B81}"/>
          </ac:spMkLst>
        </pc:spChg>
        <pc:picChg chg="add mod ord">
          <ac:chgData name="Christoffer Østergaard Carstens" userId="5d542c86-40b2-4e4f-ab37-dc2fab4fc46a" providerId="ADAL" clId="{C7A07AEE-71C9-4DBC-9B0F-F96BB138D6E7}" dt="2024-09-23T12:06:33.049" v="302" actId="962"/>
          <ac:picMkLst>
            <pc:docMk/>
            <pc:sldMk cId="2685079047" sldId="2060"/>
            <ac:picMk id="4" creationId="{3434F925-BDB6-1AED-27B8-45A84A5A0738}"/>
          </ac:picMkLst>
        </pc:picChg>
      </pc:sldChg>
      <pc:sldChg chg="addSp modSp new del">
        <pc:chgData name="Christoffer Østergaard Carstens" userId="5d542c86-40b2-4e4f-ab37-dc2fab4fc46a" providerId="ADAL" clId="{C7A07AEE-71C9-4DBC-9B0F-F96BB138D6E7}" dt="2024-09-23T12:06:39.591" v="303" actId="47"/>
        <pc:sldMkLst>
          <pc:docMk/>
          <pc:sldMk cId="3105514431" sldId="2061"/>
        </pc:sldMkLst>
        <pc:picChg chg="add mod">
          <ac:chgData name="Christoffer Østergaard Carstens" userId="5d542c86-40b2-4e4f-ab37-dc2fab4fc46a" providerId="ADAL" clId="{C7A07AEE-71C9-4DBC-9B0F-F96BB138D6E7}" dt="2024-09-23T11:42:33.889" v="144" actId="962"/>
          <ac:picMkLst>
            <pc:docMk/>
            <pc:sldMk cId="3105514431" sldId="2061"/>
            <ac:picMk id="4" creationId="{262FF3FF-399E-0F7D-3FDB-2D94B20247AD}"/>
          </ac:picMkLst>
        </pc:picChg>
      </pc:sldChg>
      <pc:sldChg chg="modSp new mod">
        <pc:chgData name="Christoffer Østergaard Carstens" userId="5d542c86-40b2-4e4f-ab37-dc2fab4fc46a" providerId="ADAL" clId="{C7A07AEE-71C9-4DBC-9B0F-F96BB138D6E7}" dt="2024-09-23T11:51:14.236" v="219" actId="20577"/>
        <pc:sldMkLst>
          <pc:docMk/>
          <pc:sldMk cId="3301004301" sldId="2062"/>
        </pc:sldMkLst>
        <pc:spChg chg="mod">
          <ac:chgData name="Christoffer Østergaard Carstens" userId="5d542c86-40b2-4e4f-ab37-dc2fab4fc46a" providerId="ADAL" clId="{C7A07AEE-71C9-4DBC-9B0F-F96BB138D6E7}" dt="2024-09-23T11:49:06.336" v="189" actId="20577"/>
          <ac:spMkLst>
            <pc:docMk/>
            <pc:sldMk cId="3301004301" sldId="2062"/>
            <ac:spMk id="2" creationId="{4BE7579C-DD66-3F0A-B398-9334C17C1C98}"/>
          </ac:spMkLst>
        </pc:spChg>
        <pc:spChg chg="mod">
          <ac:chgData name="Christoffer Østergaard Carstens" userId="5d542c86-40b2-4e4f-ab37-dc2fab4fc46a" providerId="ADAL" clId="{C7A07AEE-71C9-4DBC-9B0F-F96BB138D6E7}" dt="2024-09-23T11:51:14.236" v="219" actId="20577"/>
          <ac:spMkLst>
            <pc:docMk/>
            <pc:sldMk cId="3301004301" sldId="2062"/>
            <ac:spMk id="3" creationId="{663BEA89-D6D0-CAF2-A076-10384D48AE37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1:51:52.375" v="237" actId="20577"/>
        <pc:sldMkLst>
          <pc:docMk/>
          <pc:sldMk cId="946475287" sldId="2063"/>
        </pc:sldMkLst>
        <pc:spChg chg="mod">
          <ac:chgData name="Christoffer Østergaard Carstens" userId="5d542c86-40b2-4e4f-ab37-dc2fab4fc46a" providerId="ADAL" clId="{C7A07AEE-71C9-4DBC-9B0F-F96BB138D6E7}" dt="2024-09-23T11:50:22.180" v="202"/>
          <ac:spMkLst>
            <pc:docMk/>
            <pc:sldMk cId="946475287" sldId="2063"/>
            <ac:spMk id="2" creationId="{4A00E206-5BA7-3EA3-74A9-4DA65E0C0F35}"/>
          </ac:spMkLst>
        </pc:spChg>
        <pc:spChg chg="mod">
          <ac:chgData name="Christoffer Østergaard Carstens" userId="5d542c86-40b2-4e4f-ab37-dc2fab4fc46a" providerId="ADAL" clId="{C7A07AEE-71C9-4DBC-9B0F-F96BB138D6E7}" dt="2024-09-23T11:51:52.375" v="237" actId="20577"/>
          <ac:spMkLst>
            <pc:docMk/>
            <pc:sldMk cId="946475287" sldId="2063"/>
            <ac:spMk id="3" creationId="{28EB3B0D-9CD1-DFA8-4D9B-95098CF8040F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52.692" v="305" actId="114"/>
        <pc:sldMkLst>
          <pc:docMk/>
          <pc:sldMk cId="1334871086" sldId="2064"/>
        </pc:sldMkLst>
        <pc:spChg chg="mod">
          <ac:chgData name="Christoffer Østergaard Carstens" userId="5d542c86-40b2-4e4f-ab37-dc2fab4fc46a" providerId="ADAL" clId="{C7A07AEE-71C9-4DBC-9B0F-F96BB138D6E7}" dt="2024-09-23T12:04:03.709" v="248"/>
          <ac:spMkLst>
            <pc:docMk/>
            <pc:sldMk cId="1334871086" sldId="2064"/>
            <ac:spMk id="2" creationId="{6E89BAF5-E3BD-3896-714A-F467D00AE118}"/>
          </ac:spMkLst>
        </pc:spChg>
        <pc:spChg chg="mod">
          <ac:chgData name="Christoffer Østergaard Carstens" userId="5d542c86-40b2-4e4f-ab37-dc2fab4fc46a" providerId="ADAL" clId="{C7A07AEE-71C9-4DBC-9B0F-F96BB138D6E7}" dt="2024-09-23T12:06:52.692" v="305" actId="114"/>
          <ac:spMkLst>
            <pc:docMk/>
            <pc:sldMk cId="1334871086" sldId="2064"/>
            <ac:spMk id="3" creationId="{7E06DBC7-C40C-245F-1C98-CB8D84DEBC03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20.865" v="294" actId="12"/>
        <pc:sldMkLst>
          <pc:docMk/>
          <pc:sldMk cId="2183219914" sldId="2065"/>
        </pc:sldMkLst>
        <pc:spChg chg="mod">
          <ac:chgData name="Christoffer Østergaard Carstens" userId="5d542c86-40b2-4e4f-ab37-dc2fab4fc46a" providerId="ADAL" clId="{C7A07AEE-71C9-4DBC-9B0F-F96BB138D6E7}" dt="2024-09-23T12:05:46.121" v="281" actId="20577"/>
          <ac:spMkLst>
            <pc:docMk/>
            <pc:sldMk cId="2183219914" sldId="2065"/>
            <ac:spMk id="2" creationId="{27257518-3CE0-BEA1-9F23-B8BD90BC6784}"/>
          </ac:spMkLst>
        </pc:spChg>
        <pc:spChg chg="mod">
          <ac:chgData name="Christoffer Østergaard Carstens" userId="5d542c86-40b2-4e4f-ab37-dc2fab4fc46a" providerId="ADAL" clId="{C7A07AEE-71C9-4DBC-9B0F-F96BB138D6E7}" dt="2024-09-23T12:06:20.865" v="294" actId="12"/>
          <ac:spMkLst>
            <pc:docMk/>
            <pc:sldMk cId="2183219914" sldId="2065"/>
            <ac:spMk id="3" creationId="{619FD9A3-F97F-DD65-DC2D-DA9A8E7F1E1A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0:36.162" v="412" actId="6549"/>
        <pc:sldMkLst>
          <pc:docMk/>
          <pc:sldMk cId="2052507971" sldId="2066"/>
        </pc:sldMkLst>
        <pc:spChg chg="mod">
          <ac:chgData name="Christoffer Østergaard Carstens" userId="5d542c86-40b2-4e4f-ab37-dc2fab4fc46a" providerId="ADAL" clId="{C7A07AEE-71C9-4DBC-9B0F-F96BB138D6E7}" dt="2024-09-23T12:10:12.487" v="357" actId="20577"/>
          <ac:spMkLst>
            <pc:docMk/>
            <pc:sldMk cId="2052507971" sldId="2066"/>
            <ac:spMk id="2" creationId="{264B9ED7-12A0-1FD9-2EC5-04604751194A}"/>
          </ac:spMkLst>
        </pc:spChg>
        <pc:spChg chg="mod">
          <ac:chgData name="Christoffer Østergaard Carstens" userId="5d542c86-40b2-4e4f-ab37-dc2fab4fc46a" providerId="ADAL" clId="{C7A07AEE-71C9-4DBC-9B0F-F96BB138D6E7}" dt="2024-09-23T12:10:36.162" v="412" actId="6549"/>
          <ac:spMkLst>
            <pc:docMk/>
            <pc:sldMk cId="2052507971" sldId="2066"/>
            <ac:spMk id="3" creationId="{69A4AB78-E229-E980-6467-A2CCE8FD58D4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3:24.658" v="572" actId="403"/>
        <pc:sldMkLst>
          <pc:docMk/>
          <pc:sldMk cId="2373458426" sldId="2067"/>
        </pc:sldMkLst>
        <pc:spChg chg="mod">
          <ac:chgData name="Christoffer Østergaard Carstens" userId="5d542c86-40b2-4e4f-ab37-dc2fab4fc46a" providerId="ADAL" clId="{C7A07AEE-71C9-4DBC-9B0F-F96BB138D6E7}" dt="2024-09-23T12:11:28.811" v="516" actId="20577"/>
          <ac:spMkLst>
            <pc:docMk/>
            <pc:sldMk cId="2373458426" sldId="2067"/>
            <ac:spMk id="2" creationId="{9D20B9D0-39CD-3330-69FE-22FEF42C7B18}"/>
          </ac:spMkLst>
        </pc:spChg>
        <pc:spChg chg="mod">
          <ac:chgData name="Christoffer Østergaard Carstens" userId="5d542c86-40b2-4e4f-ab37-dc2fab4fc46a" providerId="ADAL" clId="{C7A07AEE-71C9-4DBC-9B0F-F96BB138D6E7}" dt="2024-09-23T12:13:24.658" v="572" actId="403"/>
          <ac:spMkLst>
            <pc:docMk/>
            <pc:sldMk cId="2373458426" sldId="2067"/>
            <ac:spMk id="3" creationId="{71404757-8E56-1BA4-1FD3-FB4F15CE4B1F}"/>
          </ac:spMkLst>
        </pc:spChg>
      </pc:sldChg>
    </pc:docChg>
  </pc:docChgLst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  <pc:docChgLst>
    <pc:chgData name="Christoffer Østergaard Carstens" userId="5d542c86-40b2-4e4f-ab37-dc2fab4fc46a" providerId="ADAL" clId="{DBDAC22B-FFA8-45C7-859C-42BAB23106A1}"/>
    <pc:docChg chg="undo redo custSel addSld delSld modSld">
      <pc:chgData name="Christoffer Østergaard Carstens" userId="5d542c86-40b2-4e4f-ab37-dc2fab4fc46a" providerId="ADAL" clId="{DBDAC22B-FFA8-45C7-859C-42BAB23106A1}" dt="2024-09-23T18:47:27.861" v="679" actId="20577"/>
      <pc:docMkLst>
        <pc:docMk/>
      </pc:docMkLst>
      <pc:sldChg chg="del">
        <pc:chgData name="Christoffer Østergaard Carstens" userId="5d542c86-40b2-4e4f-ab37-dc2fab4fc46a" providerId="ADAL" clId="{DBDAC22B-FFA8-45C7-859C-42BAB23106A1}" dt="2024-09-23T18:26:53.024" v="109" actId="47"/>
        <pc:sldMkLst>
          <pc:docMk/>
          <pc:sldMk cId="4179611867" sldId="262"/>
        </pc:sldMkLst>
      </pc:sldChg>
      <pc:sldChg chg="del">
        <pc:chgData name="Christoffer Østergaard Carstens" userId="5d542c86-40b2-4e4f-ab37-dc2fab4fc46a" providerId="ADAL" clId="{DBDAC22B-FFA8-45C7-859C-42BAB23106A1}" dt="2024-09-23T18:26:53.416" v="110" actId="47"/>
        <pc:sldMkLst>
          <pc:docMk/>
          <pc:sldMk cId="1502647649" sldId="263"/>
        </pc:sldMkLst>
      </pc:sldChg>
      <pc:sldChg chg="del">
        <pc:chgData name="Christoffer Østergaard Carstens" userId="5d542c86-40b2-4e4f-ab37-dc2fab4fc46a" providerId="ADAL" clId="{DBDAC22B-FFA8-45C7-859C-42BAB23106A1}" dt="2024-09-23T18:26:53.749" v="111" actId="47"/>
        <pc:sldMkLst>
          <pc:docMk/>
          <pc:sldMk cId="1350951939" sldId="264"/>
        </pc:sldMkLst>
      </pc:sldChg>
      <pc:sldChg chg="del">
        <pc:chgData name="Christoffer Østergaard Carstens" userId="5d542c86-40b2-4e4f-ab37-dc2fab4fc46a" providerId="ADAL" clId="{DBDAC22B-FFA8-45C7-859C-42BAB23106A1}" dt="2024-09-23T18:26:54.031" v="112" actId="47"/>
        <pc:sldMkLst>
          <pc:docMk/>
          <pc:sldMk cId="1244144587" sldId="265"/>
        </pc:sldMkLst>
      </pc:sldChg>
      <pc:sldChg chg="del">
        <pc:chgData name="Christoffer Østergaard Carstens" userId="5d542c86-40b2-4e4f-ab37-dc2fab4fc46a" providerId="ADAL" clId="{DBDAC22B-FFA8-45C7-859C-42BAB23106A1}" dt="2024-09-23T18:26:54.328" v="113" actId="47"/>
        <pc:sldMkLst>
          <pc:docMk/>
          <pc:sldMk cId="1288051847" sldId="266"/>
        </pc:sldMkLst>
      </pc:sldChg>
      <pc:sldChg chg="del">
        <pc:chgData name="Christoffer Østergaard Carstens" userId="5d542c86-40b2-4e4f-ab37-dc2fab4fc46a" providerId="ADAL" clId="{DBDAC22B-FFA8-45C7-859C-42BAB23106A1}" dt="2024-09-23T18:26:54.643" v="114" actId="47"/>
        <pc:sldMkLst>
          <pc:docMk/>
          <pc:sldMk cId="1507158457" sldId="267"/>
        </pc:sldMkLst>
      </pc:sldChg>
      <pc:sldChg chg="del">
        <pc:chgData name="Christoffer Østergaard Carstens" userId="5d542c86-40b2-4e4f-ab37-dc2fab4fc46a" providerId="ADAL" clId="{DBDAC22B-FFA8-45C7-859C-42BAB23106A1}" dt="2024-09-23T18:26:51.769" v="107" actId="47"/>
        <pc:sldMkLst>
          <pc:docMk/>
          <pc:sldMk cId="2685079047" sldId="2060"/>
        </pc:sldMkLst>
      </pc:sldChg>
      <pc:sldChg chg="del">
        <pc:chgData name="Christoffer Østergaard Carstens" userId="5d542c86-40b2-4e4f-ab37-dc2fab4fc46a" providerId="ADAL" clId="{DBDAC22B-FFA8-45C7-859C-42BAB23106A1}" dt="2024-09-23T18:26:54.878" v="115" actId="47"/>
        <pc:sldMkLst>
          <pc:docMk/>
          <pc:sldMk cId="3301004301" sldId="2062"/>
        </pc:sldMkLst>
      </pc:sldChg>
      <pc:sldChg chg="del">
        <pc:chgData name="Christoffer Østergaard Carstens" userId="5d542c86-40b2-4e4f-ab37-dc2fab4fc46a" providerId="ADAL" clId="{DBDAC22B-FFA8-45C7-859C-42BAB23106A1}" dt="2024-09-23T18:26:55.161" v="116" actId="47"/>
        <pc:sldMkLst>
          <pc:docMk/>
          <pc:sldMk cId="946475287" sldId="2063"/>
        </pc:sldMkLst>
      </pc:sldChg>
      <pc:sldChg chg="del">
        <pc:chgData name="Christoffer Østergaard Carstens" userId="5d542c86-40b2-4e4f-ab37-dc2fab4fc46a" providerId="ADAL" clId="{DBDAC22B-FFA8-45C7-859C-42BAB23106A1}" dt="2024-09-23T18:26:55.505" v="117" actId="47"/>
        <pc:sldMkLst>
          <pc:docMk/>
          <pc:sldMk cId="1334871086" sldId="2064"/>
        </pc:sldMkLst>
      </pc:sldChg>
      <pc:sldChg chg="del">
        <pc:chgData name="Christoffer Østergaard Carstens" userId="5d542c86-40b2-4e4f-ab37-dc2fab4fc46a" providerId="ADAL" clId="{DBDAC22B-FFA8-45C7-859C-42BAB23106A1}" dt="2024-09-23T18:26:52.678" v="108" actId="47"/>
        <pc:sldMkLst>
          <pc:docMk/>
          <pc:sldMk cId="2183219914" sldId="2065"/>
        </pc:sldMkLst>
      </pc:sldChg>
      <pc:sldChg chg="del">
        <pc:chgData name="Christoffer Østergaard Carstens" userId="5d542c86-40b2-4e4f-ab37-dc2fab4fc46a" providerId="ADAL" clId="{DBDAC22B-FFA8-45C7-859C-42BAB23106A1}" dt="2024-09-23T18:26:56.128" v="118" actId="47"/>
        <pc:sldMkLst>
          <pc:docMk/>
          <pc:sldMk cId="2052507971" sldId="2066"/>
        </pc:sldMkLst>
      </pc:sldChg>
      <pc:sldChg chg="del">
        <pc:chgData name="Christoffer Østergaard Carstens" userId="5d542c86-40b2-4e4f-ab37-dc2fab4fc46a" providerId="ADAL" clId="{DBDAC22B-FFA8-45C7-859C-42BAB23106A1}" dt="2024-09-23T18:26:57.033" v="119" actId="47"/>
        <pc:sldMkLst>
          <pc:docMk/>
          <pc:sldMk cId="2373458426" sldId="2067"/>
        </pc:sldMkLst>
      </pc:sldChg>
      <pc:sldChg chg="addSp modSp new mod setBg">
        <pc:chgData name="Christoffer Østergaard Carstens" userId="5d542c86-40b2-4e4f-ab37-dc2fab4fc46a" providerId="ADAL" clId="{DBDAC22B-FFA8-45C7-859C-42BAB23106A1}" dt="2024-09-23T18:39:13.426" v="258" actId="26606"/>
        <pc:sldMkLst>
          <pc:docMk/>
          <pc:sldMk cId="487012753" sldId="2068"/>
        </pc:sldMkLst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" creationId="{9C9FE133-6320-1748-F614-DA9297AE5E3F}"/>
          </ac:spMkLst>
        </pc:spChg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3" creationId="{8E8DBA72-0A41-601D-A70E-7FD4B66D6CAD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5" creationId="{C1DD1A8A-57D5-4A81-AD04-532B043C5611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7" creationId="{007891EC-4501-44ED-A8C8-B11B6DB767AB}"/>
          </ac:spMkLst>
        </pc:spChg>
        <pc:picChg chg="add mod ord">
          <ac:chgData name="Christoffer Østergaard Carstens" userId="5d542c86-40b2-4e4f-ab37-dc2fab4fc46a" providerId="ADAL" clId="{DBDAC22B-FFA8-45C7-859C-42BAB23106A1}" dt="2024-09-23T18:39:13.426" v="258" actId="26606"/>
          <ac:picMkLst>
            <pc:docMk/>
            <pc:sldMk cId="487012753" sldId="2068"/>
            <ac:picMk id="2050" creationId="{3E207BCE-F6B1-2F78-CC81-27BC8A61BCCB}"/>
          </ac:picMkLst>
        </pc:picChg>
      </pc:sldChg>
      <pc:sldChg chg="addSp delSp modSp new mod setBg">
        <pc:chgData name="Christoffer Østergaard Carstens" userId="5d542c86-40b2-4e4f-ab37-dc2fab4fc46a" providerId="ADAL" clId="{DBDAC22B-FFA8-45C7-859C-42BAB23106A1}" dt="2024-09-23T18:29:46.820" v="126" actId="14100"/>
        <pc:sldMkLst>
          <pc:docMk/>
          <pc:sldMk cId="1093751748" sldId="2069"/>
        </pc:sldMkLst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2" creationId="{66A667E3-5FC0-89B3-44ED-6BCC2DBDD6D2}"/>
          </ac:spMkLst>
        </pc:spChg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3" creationId="{BD5D62B4-8B9E-9C58-CD50-B8A1AECE0CFB}"/>
          </ac:spMkLst>
        </pc:spChg>
        <pc:picChg chg="add mod">
          <ac:chgData name="Christoffer Østergaard Carstens" userId="5d542c86-40b2-4e4f-ab37-dc2fab4fc46a" providerId="ADAL" clId="{DBDAC22B-FFA8-45C7-859C-42BAB23106A1}" dt="2024-09-23T18:29:46.820" v="126" actId="14100"/>
          <ac:picMkLst>
            <pc:docMk/>
            <pc:sldMk cId="1093751748" sldId="2069"/>
            <ac:picMk id="1026" creationId="{EEEB39D4-DB14-FBF7-D826-2DFC5CB52174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7:27.861" v="679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DBDAC22B-FFA8-45C7-859C-42BAB23106A1}" dt="2024-09-23T18:29:52.779" v="131" actId="20577"/>
          <ac:spMkLst>
            <pc:docMk/>
            <pc:sldMk cId="966125793" sldId="2070"/>
            <ac:spMk id="2" creationId="{9888342A-BFC4-3E9F-C16B-DF75EEA47C2C}"/>
          </ac:spMkLst>
        </pc:spChg>
        <pc:spChg chg="mod">
          <ac:chgData name="Christoffer Østergaard Carstens" userId="5d542c86-40b2-4e4f-ab37-dc2fab4fc46a" providerId="ADAL" clId="{DBDAC22B-FFA8-45C7-859C-42BAB23106A1}" dt="2024-09-23T18:47:27.861" v="679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36:05.107" v="235" actId="14100"/>
        <pc:sldMkLst>
          <pc:docMk/>
          <pc:sldMk cId="533040418" sldId="2071"/>
        </pc:sldMkLst>
        <pc:spChg chg="mod">
          <ac:chgData name="Christoffer Østergaard Carstens" userId="5d542c86-40b2-4e4f-ab37-dc2fab4fc46a" providerId="ADAL" clId="{DBDAC22B-FFA8-45C7-859C-42BAB23106A1}" dt="2024-09-23T18:36:05.107" v="235" actId="14100"/>
          <ac:spMkLst>
            <pc:docMk/>
            <pc:sldMk cId="533040418" sldId="2071"/>
            <ac:spMk id="2" creationId="{8A0A577B-F722-90A1-C3D8-572791B39718}"/>
          </ac:spMkLst>
        </pc:spChg>
        <pc:spChg chg="mod">
          <ac:chgData name="Christoffer Østergaard Carstens" userId="5d542c86-40b2-4e4f-ab37-dc2fab4fc46a" providerId="ADAL" clId="{DBDAC22B-FFA8-45C7-859C-42BAB23106A1}" dt="2024-09-23T18:35:20.127" v="194" actId="255"/>
          <ac:spMkLst>
            <pc:docMk/>
            <pc:sldMk cId="533040418" sldId="2071"/>
            <ac:spMk id="3" creationId="{0DE22D69-1768-DDE1-D6CE-038C90D4BB85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8" creationId="{100EDD19-6802-4EC3-95CE-CFFAB042CFD6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0" creationId="{DB17E863-922E-4C26-BD64-E8FD41D28661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5" creationId="{777A147A-9ED8-46B4-8660-1B3C2AA880B5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7" creationId="{5D6C15A0-C087-4593-8414-2B4EC1CDC3DE}"/>
          </ac:spMkLst>
        </pc:spChg>
      </pc:sldChg>
      <pc:sldChg chg="modSp new mod">
        <pc:chgData name="Christoffer Østergaard Carstens" userId="5d542c86-40b2-4e4f-ab37-dc2fab4fc46a" providerId="ADAL" clId="{DBDAC22B-FFA8-45C7-859C-42BAB23106A1}" dt="2024-09-23T18:42:56.640" v="556" actId="20577"/>
        <pc:sldMkLst>
          <pc:docMk/>
          <pc:sldMk cId="1719754934" sldId="2072"/>
        </pc:sldMkLst>
        <pc:spChg chg="mod">
          <ac:chgData name="Christoffer Østergaard Carstens" userId="5d542c86-40b2-4e4f-ab37-dc2fab4fc46a" providerId="ADAL" clId="{DBDAC22B-FFA8-45C7-859C-42BAB23106A1}" dt="2024-09-23T18:42:37.707" v="522" actId="20577"/>
          <ac:spMkLst>
            <pc:docMk/>
            <pc:sldMk cId="1719754934" sldId="2072"/>
            <ac:spMk id="2" creationId="{9360FB8E-9F04-B1FD-1F92-C5168DD77E2C}"/>
          </ac:spMkLst>
        </pc:spChg>
        <pc:spChg chg="mod">
          <ac:chgData name="Christoffer Østergaard Carstens" userId="5d542c86-40b2-4e4f-ab37-dc2fab4fc46a" providerId="ADAL" clId="{DBDAC22B-FFA8-45C7-859C-42BAB23106A1}" dt="2024-09-23T18:42:56.640" v="556" actId="20577"/>
          <ac:spMkLst>
            <pc:docMk/>
            <pc:sldMk cId="1719754934" sldId="2072"/>
            <ac:spMk id="3" creationId="{35D4B22B-7D95-C166-2A4B-F9D32BFE23CD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40:37.912" v="512" actId="20577"/>
        <pc:sldMkLst>
          <pc:docMk/>
          <pc:sldMk cId="3680380496" sldId="2073"/>
        </pc:sldMkLst>
        <pc:spChg chg="mod">
          <ac:chgData name="Christoffer Østergaard Carstens" userId="5d542c86-40b2-4e4f-ab37-dc2fab4fc46a" providerId="ADAL" clId="{DBDAC22B-FFA8-45C7-859C-42BAB23106A1}" dt="2024-09-23T18:40:37.912" v="512" actId="20577"/>
          <ac:spMkLst>
            <pc:docMk/>
            <pc:sldMk cId="3680380496" sldId="2073"/>
            <ac:spMk id="2" creationId="{10E5C831-F41A-FD7E-2C7E-B6357C7B7CBB}"/>
          </ac:spMkLst>
        </pc:spChg>
        <pc:spChg chg="del mo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3" creationId="{16E5309B-E718-DEEA-2DBE-75CB9CCC1C14}"/>
          </ac:spMkLst>
        </pc:spChg>
        <pc:spChg chg="ad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10" creationId="{B50AB553-2A96-4A92-96F2-93548E096954}"/>
          </ac:spMkLst>
        </pc:spChg>
        <pc:graphicFrameChg chg="add">
          <ac:chgData name="Christoffer Østergaard Carstens" userId="5d542c86-40b2-4e4f-ab37-dc2fab4fc46a" providerId="ADAL" clId="{DBDAC22B-FFA8-45C7-859C-42BAB23106A1}" dt="2024-09-23T18:38:31.983" v="255" actId="26606"/>
          <ac:graphicFrameMkLst>
            <pc:docMk/>
            <pc:sldMk cId="3680380496" sldId="2073"/>
            <ac:graphicFrameMk id="5" creationId="{F2EF033E-1ED4-F2FF-D439-231058ED0982}"/>
          </ac:graphicFrameMkLst>
        </pc:graphicFrameChg>
        <pc:picChg chg="add mod">
          <ac:chgData name="Christoffer Østergaard Carstens" userId="5d542c86-40b2-4e4f-ab37-dc2fab4fc46a" providerId="ADAL" clId="{DBDAC22B-FFA8-45C7-859C-42BAB23106A1}" dt="2024-09-23T18:38:34.560" v="256" actId="27614"/>
          <ac:picMkLst>
            <pc:docMk/>
            <pc:sldMk cId="3680380496" sldId="2073"/>
            <ac:picMk id="6" creationId="{18B7E84F-460E-689E-D439-869E56A28B35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6:07.490" v="670" actId="20577"/>
        <pc:sldMkLst>
          <pc:docMk/>
          <pc:sldMk cId="3805706608" sldId="2074"/>
        </pc:sldMkLst>
        <pc:spChg chg="mod">
          <ac:chgData name="Christoffer Østergaard Carstens" userId="5d542c86-40b2-4e4f-ab37-dc2fab4fc46a" providerId="ADAL" clId="{DBDAC22B-FFA8-45C7-859C-42BAB23106A1}" dt="2024-09-23T18:43:42.380" v="632" actId="20577"/>
          <ac:spMkLst>
            <pc:docMk/>
            <pc:sldMk cId="3805706608" sldId="2074"/>
            <ac:spMk id="2" creationId="{6FA3F1B1-286B-6442-4AB9-B334AC8178B3}"/>
          </ac:spMkLst>
        </pc:spChg>
        <pc:spChg chg="mod">
          <ac:chgData name="Christoffer Østergaard Carstens" userId="5d542c86-40b2-4e4f-ab37-dc2fab4fc46a" providerId="ADAL" clId="{DBDAC22B-FFA8-45C7-859C-42BAB23106A1}" dt="2024-09-23T18:46:07.490" v="670" actId="20577"/>
          <ac:spMkLst>
            <pc:docMk/>
            <pc:sldMk cId="3805706608" sldId="2074"/>
            <ac:spMk id="3" creationId="{B9D4CAE2-386C-8D7A-C862-0434AB6116F9}"/>
          </ac:spMkLst>
        </pc:spChg>
      </pc:sldChg>
    </pc:docChg>
  </pc:docChgLst>
  <pc:docChgLst>
    <pc:chgData name="Christoffer Østergaard Carstens" userId="5d542c86-40b2-4e4f-ab37-dc2fab4fc46a" providerId="ADAL" clId="{61C8FDEA-D71F-4594-9A60-B3EEC522F131}"/>
    <pc:docChg chg="undo custSel addSld delSld modSld">
      <pc:chgData name="Christoffer Østergaard Carstens" userId="5d542c86-40b2-4e4f-ab37-dc2fab4fc46a" providerId="ADAL" clId="{61C8FDEA-D71F-4594-9A60-B3EEC522F131}" dt="2024-09-27T08:35:07.077" v="448" actId="20577"/>
      <pc:docMkLst>
        <pc:docMk/>
      </pc:docMkLst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43167153" sldId="271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3943167153" sldId="271"/>
            <ac:spMk id="12" creationId="{9E6671AF-110C-4E4D-BEB4-1323A3136D1B}"/>
          </ac:spMkLst>
        </pc:spChg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14041087" sldId="272"/>
        </pc:sldMkLst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27334082" sldId="273"/>
        </pc:sldMkLst>
      </pc:sldChg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6831973" sldId="274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6831973" sldId="274"/>
            <ac:spMk id="10" creationId="{9427AF5F-9A0E-42B7-A252-FD64C9885F9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15.025" v="49" actId="47"/>
        <pc:sldMkLst>
          <pc:docMk/>
          <pc:sldMk cId="487012753" sldId="2068"/>
        </pc:sldMkLst>
      </pc:sldChg>
      <pc:sldChg chg="del">
        <pc:chgData name="Christoffer Østergaard Carstens" userId="5d542c86-40b2-4e4f-ab37-dc2fab4fc46a" providerId="ADAL" clId="{61C8FDEA-D71F-4594-9A60-B3EEC522F131}" dt="2024-09-27T08:20:23.674" v="87" actId="47"/>
        <pc:sldMkLst>
          <pc:docMk/>
          <pc:sldMk cId="1093751748" sldId="2069"/>
        </pc:sldMkLst>
      </pc:sldChg>
      <pc:sldChg chg="modSp mod">
        <pc:chgData name="Christoffer Østergaard Carstens" userId="5d542c86-40b2-4e4f-ab37-dc2fab4fc46a" providerId="ADAL" clId="{61C8FDEA-D71F-4594-9A60-B3EEC522F131}" dt="2024-09-27T08:35:07.077" v="448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61C8FDEA-D71F-4594-9A60-B3EEC522F131}" dt="2024-09-27T08:35:07.077" v="448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23.859" v="88" actId="47"/>
        <pc:sldMkLst>
          <pc:docMk/>
          <pc:sldMk cId="533040418" sldId="2071"/>
        </pc:sldMkLst>
      </pc:sldChg>
      <pc:sldChg chg="del">
        <pc:chgData name="Christoffer Østergaard Carstens" userId="5d542c86-40b2-4e4f-ab37-dc2fab4fc46a" providerId="ADAL" clId="{61C8FDEA-D71F-4594-9A60-B3EEC522F131}" dt="2024-09-27T08:20:24.016" v="89" actId="47"/>
        <pc:sldMkLst>
          <pc:docMk/>
          <pc:sldMk cId="1719754934" sldId="2072"/>
        </pc:sldMkLst>
      </pc:sldChg>
      <pc:sldChg chg="del">
        <pc:chgData name="Christoffer Østergaard Carstens" userId="5d542c86-40b2-4e4f-ab37-dc2fab4fc46a" providerId="ADAL" clId="{61C8FDEA-D71F-4594-9A60-B3EEC522F131}" dt="2024-09-27T08:20:24.722" v="90" actId="47"/>
        <pc:sldMkLst>
          <pc:docMk/>
          <pc:sldMk cId="3805706608" sldId="2074"/>
        </pc:sldMkLst>
      </pc:sldChg>
      <pc:sldChg chg="del">
        <pc:chgData name="Christoffer Østergaard Carstens" userId="5d542c86-40b2-4e4f-ab37-dc2fab4fc46a" providerId="ADAL" clId="{61C8FDEA-D71F-4594-9A60-B3EEC522F131}" dt="2024-09-27T08:20:23.373" v="86" actId="47"/>
        <pc:sldMkLst>
          <pc:docMk/>
          <pc:sldMk cId="2452982282" sldId="2075"/>
        </pc:sldMkLst>
      </pc:sldChg>
      <pc:sldChg chg="addSp delSp modSp new mod setBg addAnim delAnim setClrOvrMap">
        <pc:chgData name="Christoffer Østergaard Carstens" userId="5d542c86-40b2-4e4f-ab37-dc2fab4fc46a" providerId="ADAL" clId="{61C8FDEA-D71F-4594-9A60-B3EEC522F131}" dt="2024-09-27T08:22:55.299" v="340" actId="20577"/>
        <pc:sldMkLst>
          <pc:docMk/>
          <pc:sldMk cId="2062973359" sldId="2076"/>
        </pc:sldMkLst>
        <pc:spChg chg="mo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" creationId="{6C372CB1-3E11-41FA-8E57-A3A4BA85F6BC}"/>
          </ac:spMkLst>
        </pc:spChg>
        <pc:spChg chg="mod">
          <ac:chgData name="Christoffer Østergaard Carstens" userId="5d542c86-40b2-4e4f-ab37-dc2fab4fc46a" providerId="ADAL" clId="{61C8FDEA-D71F-4594-9A60-B3EEC522F131}" dt="2024-09-27T08:22:55.299" v="340" actId="20577"/>
          <ac:spMkLst>
            <pc:docMk/>
            <pc:sldMk cId="2062973359" sldId="2076"/>
            <ac:spMk id="3" creationId="{AE8702A5-492D-B82C-6C80-EA55A74E1AC5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5" creationId="{C1DD1A8A-57D5-4A81-AD04-532B043C5611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7" creationId="{007891EC-4501-44ED-A8C8-B11B6DB767AB}"/>
          </ac:spMkLst>
        </pc:spChg>
        <pc:spChg chg="ad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059" creationId="{71B2258F-86CA-4D4D-8270-BC05FCDEBFB3}"/>
          </ac:spMkLst>
        </pc:spChg>
        <pc:picChg chg="add mod ord">
          <ac:chgData name="Christoffer Østergaard Carstens" userId="5d542c86-40b2-4e4f-ab37-dc2fab4fc46a" providerId="ADAL" clId="{61C8FDEA-D71F-4594-9A60-B3EEC522F131}" dt="2024-09-27T08:22:46.187" v="285" actId="26606"/>
          <ac:picMkLst>
            <pc:docMk/>
            <pc:sldMk cId="2062973359" sldId="2076"/>
            <ac:picMk id="2050" creationId="{59F33BE2-A385-4681-9302-A4780567CE74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21:20.544" v="277" actId="20577"/>
        <pc:sldMkLst>
          <pc:docMk/>
          <pc:sldMk cId="2836795432" sldId="2077"/>
        </pc:sldMkLst>
        <pc:spChg chg="mod">
          <ac:chgData name="Christoffer Østergaard Carstens" userId="5d542c86-40b2-4e4f-ab37-dc2fab4fc46a" providerId="ADAL" clId="{61C8FDEA-D71F-4594-9A60-B3EEC522F131}" dt="2024-09-27T08:20:28.662" v="99" actId="20577"/>
          <ac:spMkLst>
            <pc:docMk/>
            <pc:sldMk cId="2836795432" sldId="2077"/>
            <ac:spMk id="2" creationId="{5A077EC3-7C42-397E-3D4C-E7D2F0997ACA}"/>
          </ac:spMkLst>
        </pc:spChg>
        <pc:spChg chg="mod">
          <ac:chgData name="Christoffer Østergaard Carstens" userId="5d542c86-40b2-4e4f-ab37-dc2fab4fc46a" providerId="ADAL" clId="{61C8FDEA-D71F-4594-9A60-B3EEC522F131}" dt="2024-09-27T08:21:20.544" v="277" actId="20577"/>
          <ac:spMkLst>
            <pc:docMk/>
            <pc:sldMk cId="2836795432" sldId="2077"/>
            <ac:spMk id="3" creationId="{AA796EA4-BC2C-7976-883E-9742E036AB5B}"/>
          </ac:spMkLst>
        </pc:spChg>
      </pc:sldChg>
      <pc:sldChg chg="addSp delSp modSp new mod setBg">
        <pc:chgData name="Christoffer Østergaard Carstens" userId="5d542c86-40b2-4e4f-ab37-dc2fab4fc46a" providerId="ADAL" clId="{61C8FDEA-D71F-4594-9A60-B3EEC522F131}" dt="2024-09-27T08:22:21.454" v="280" actId="26606"/>
        <pc:sldMkLst>
          <pc:docMk/>
          <pc:sldMk cId="4033233309" sldId="2078"/>
        </pc:sldMkLst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2" creationId="{81DD3414-6D95-CD14-2382-AEC9DE0740D8}"/>
          </ac:spMkLst>
        </pc:spChg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3" creationId="{164FC2D9-EE68-C66A-9489-1C407EC3D6F6}"/>
          </ac:spMkLst>
        </pc:spChg>
        <pc:picChg chg="add mod">
          <ac:chgData name="Christoffer Østergaard Carstens" userId="5d542c86-40b2-4e4f-ab37-dc2fab4fc46a" providerId="ADAL" clId="{61C8FDEA-D71F-4594-9A60-B3EEC522F131}" dt="2024-09-27T08:22:21.454" v="280" actId="26606"/>
          <ac:picMkLst>
            <pc:docMk/>
            <pc:sldMk cId="4033233309" sldId="2078"/>
            <ac:picMk id="1026" creationId="{7ACB65D3-761F-2843-A9FB-93454DBBCFEF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34:41.524" v="408" actId="20577"/>
        <pc:sldMkLst>
          <pc:docMk/>
          <pc:sldMk cId="994280383" sldId="2079"/>
        </pc:sldMkLst>
        <pc:spChg chg="mod">
          <ac:chgData name="Christoffer Østergaard Carstens" userId="5d542c86-40b2-4e4f-ab37-dc2fab4fc46a" providerId="ADAL" clId="{61C8FDEA-D71F-4594-9A60-B3EEC522F131}" dt="2024-09-27T08:34:32.307" v="346"/>
          <ac:spMkLst>
            <pc:docMk/>
            <pc:sldMk cId="994280383" sldId="2079"/>
            <ac:spMk id="2" creationId="{0BA2F827-62D2-A706-C6A1-F41BD6FF087F}"/>
          </ac:spMkLst>
        </pc:spChg>
        <pc:spChg chg="mod">
          <ac:chgData name="Christoffer Østergaard Carstens" userId="5d542c86-40b2-4e4f-ab37-dc2fab4fc46a" providerId="ADAL" clId="{61C8FDEA-D71F-4594-9A60-B3EEC522F131}" dt="2024-09-27T08:34:41.524" v="408" actId="20577"/>
          <ac:spMkLst>
            <pc:docMk/>
            <pc:sldMk cId="994280383" sldId="2079"/>
            <ac:spMk id="3" creationId="{12F0F928-D72C-323C-CEAF-24C248C09050}"/>
          </ac:spMkLst>
        </pc:spChg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b.systime.dk/?id=15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ewresearch.org/politics/2021/06/30/behind-bidens-2020-victor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6FBFA7-CFF1-4BA1-EBE5-2B8E2BAEA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3" y="248038"/>
            <a:ext cx="7063721" cy="1159200"/>
          </a:xfrm>
        </p:spPr>
        <p:txBody>
          <a:bodyPr anchor="ctr">
            <a:normAutofit/>
          </a:bodyPr>
          <a:lstStyle/>
          <a:p>
            <a:pPr algn="l"/>
            <a:r>
              <a:rPr lang="da-DK" sz="3700" dirty="0">
                <a:solidFill>
                  <a:srgbClr val="FFFFFF"/>
                </a:solidFill>
              </a:rPr>
              <a:t>Modul 7: Parti- og vælgeradfærd	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459B47-3657-4058-CC41-91130E67B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99" y="390832"/>
            <a:ext cx="3233585" cy="873612"/>
          </a:xfrm>
        </p:spPr>
        <p:txBody>
          <a:bodyPr anchor="ctr">
            <a:normAutofit/>
          </a:bodyPr>
          <a:lstStyle/>
          <a:p>
            <a:pPr algn="l"/>
            <a:r>
              <a:rPr lang="da-DK" sz="2000">
                <a:solidFill>
                  <a:srgbClr val="FFFFFF"/>
                </a:solidFill>
              </a:rPr>
              <a:t>Forløb: Valg i USA 24 – et demokrati frit fald?</a:t>
            </a:r>
          </a:p>
        </p:txBody>
      </p:sp>
      <p:pic>
        <p:nvPicPr>
          <p:cNvPr id="5122" name="Picture 2" descr="Latino voters were decisive in 2020 presidential election | UCLA">
            <a:extLst>
              <a:ext uri="{FF2B5EF4-FFF2-40B4-BE49-F238E27FC236}">
                <a16:creationId xmlns:a16="http://schemas.microsoft.com/office/drawing/2014/main" id="{731443C1-7BDC-01E3-E907-689ABA7D0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5943" y="1966293"/>
            <a:ext cx="8440113" cy="44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5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7" name="Rectangle 4116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19" name="Rectangle 4118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21" name="Rectangle 4120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C42A70-9EFE-EB69-1E54-24C87C9DD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a-DK" sz="4000"/>
              <a:t>Læsning</a:t>
            </a:r>
          </a:p>
        </p:txBody>
      </p:sp>
      <p:sp>
        <p:nvSpPr>
          <p:cNvPr id="4123" name="Rectangle 4122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F69F38E-DBB3-B2EB-7AA6-ACB67B911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1258"/>
          <a:stretch/>
        </p:blipFill>
        <p:spPr>
          <a:xfrm>
            <a:off x="86145" y="1978403"/>
            <a:ext cx="6956544" cy="4276093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B751E7-63C2-45DF-72A6-34FD76DA1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179" y="1299457"/>
            <a:ext cx="4617987" cy="5318760"/>
          </a:xfrm>
        </p:spPr>
        <p:txBody>
          <a:bodyPr anchor="ctr">
            <a:normAutofit/>
          </a:bodyPr>
          <a:lstStyle/>
          <a:p>
            <a:r>
              <a:rPr lang="da-DK" sz="2200" dirty="0">
                <a:hlinkClick r:id="rId3"/>
              </a:rPr>
              <a:t>De politiske partiers adfærd</a:t>
            </a:r>
            <a:endParaRPr lang="da-DK" sz="2200" dirty="0"/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/>
              <a:t>Fokusspørgsmål:</a:t>
            </a:r>
          </a:p>
          <a:p>
            <a:r>
              <a:rPr lang="da-DK" sz="2200" dirty="0"/>
              <a:t>Hvad er populisme? Hvorfor mener nogle, at man i dag ser en tendens til øget populisme?</a:t>
            </a:r>
          </a:p>
          <a:p>
            <a:r>
              <a:rPr lang="da-DK" sz="2200" dirty="0"/>
              <a:t>Redegør for Molins model</a:t>
            </a:r>
          </a:p>
          <a:p>
            <a:r>
              <a:rPr lang="da-DK" sz="2200" dirty="0" err="1"/>
              <a:t>Redefør</a:t>
            </a:r>
            <a:r>
              <a:rPr lang="da-DK" sz="2200" dirty="0"/>
              <a:t> for klassepartier, kernevælgere, </a:t>
            </a:r>
            <a:r>
              <a:rPr lang="da-DK" sz="2200" dirty="0" err="1"/>
              <a:t>catch</a:t>
            </a:r>
            <a:r>
              <a:rPr lang="da-DK" sz="2200" dirty="0"/>
              <a:t>-all partier, marginalvælgere</a:t>
            </a:r>
          </a:p>
          <a:p>
            <a:r>
              <a:rPr lang="da-DK" sz="2200" dirty="0"/>
              <a:t>Redegør for egotropiske og sociotropiske vælgere og class-</a:t>
            </a:r>
            <a:r>
              <a:rPr lang="da-DK" sz="2200" dirty="0" err="1"/>
              <a:t>voting</a:t>
            </a:r>
            <a:r>
              <a:rPr lang="da-DK" sz="2200" dirty="0"/>
              <a:t> samt issue-</a:t>
            </a:r>
            <a:r>
              <a:rPr lang="da-DK" sz="2200" dirty="0" err="1"/>
              <a:t>voting</a:t>
            </a:r>
            <a:endParaRPr lang="da-DK" sz="2200" dirty="0"/>
          </a:p>
          <a:p>
            <a:endParaRPr lang="da-DK" sz="1500" dirty="0"/>
          </a:p>
          <a:p>
            <a:endParaRPr lang="da-DK" sz="1500" dirty="0"/>
          </a:p>
        </p:txBody>
      </p:sp>
    </p:spTree>
    <p:extLst>
      <p:ext uri="{BB962C8B-B14F-4D97-AF65-F5344CB8AC3E}">
        <p14:creationId xmlns:p14="http://schemas.microsoft.com/office/powerpoint/2010/main" val="1630271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6604E23-EDBF-8E9C-4621-5D6E380F74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561507"/>
            <a:ext cx="10905066" cy="373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59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6B0ACA-3CF6-7760-854D-1D98CA3A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Molins model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04F45F44-5FD9-EBF0-4686-DA5DF071C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" b="1258"/>
          <a:stretch/>
        </p:blipFill>
        <p:spPr>
          <a:xfrm>
            <a:off x="4086225" y="1533833"/>
            <a:ext cx="7893432" cy="485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7C1F4-8328-5B2D-F1AD-073FA455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E8A95A-72CA-F894-0072-D6EE13219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photo illustration of a post by Taylor Swift on Instagram featuring a cat and with a caption that endorses Harris for president">
            <a:extLst>
              <a:ext uri="{FF2B5EF4-FFF2-40B4-BE49-F238E27FC236}">
                <a16:creationId xmlns:a16="http://schemas.microsoft.com/office/drawing/2014/main" id="{50AC9E56-8EBE-B6FB-A8A7-32AC0A26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85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93EA27-BB57-5928-0E63-40F6309F7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Downs rational choice model (parti- og vælgeradfærd)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5940E5-EC4F-A575-9F9E-524DF013D1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225" y="2365806"/>
            <a:ext cx="11327549" cy="365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5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9678B3-0F6F-FDE4-3B11-98DAE539B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Michigan-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modellen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AE008E3F-79D1-7DED-72FB-AEF6BD8A7F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2127516"/>
            <a:ext cx="10905066" cy="348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18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4596E3-D159-9AE4-17E8-BD36D0DB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Valgdeltagelse – forskellige befolkningsgrupper</a:t>
            </a:r>
          </a:p>
        </p:txBody>
      </p:sp>
      <p:pic>
        <p:nvPicPr>
          <p:cNvPr id="3076" name="Picture 4" descr="Et billede, der indeholder tekst, skærmbillede, nummer/tal, diagram&#10;&#10;Automatisk genereret beskrivelse">
            <a:extLst>
              <a:ext uri="{FF2B5EF4-FFF2-40B4-BE49-F238E27FC236}">
                <a16:creationId xmlns:a16="http://schemas.microsoft.com/office/drawing/2014/main" id="{FD3687F1-F347-A03A-0900-A510984D64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2362" y="1966293"/>
            <a:ext cx="9227274" cy="44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41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4048B6-244B-391E-73DC-9AC3C593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hlinkClick r:id="rId2"/>
              </a:rPr>
              <a:t>Behind</a:t>
            </a:r>
            <a:r>
              <a:rPr lang="da-DK" dirty="0">
                <a:hlinkClick r:id="rId2"/>
              </a:rPr>
              <a:t> </a:t>
            </a:r>
            <a:r>
              <a:rPr lang="da-DK" dirty="0" err="1">
                <a:hlinkClick r:id="rId2"/>
              </a:rPr>
              <a:t>Biden’s</a:t>
            </a:r>
            <a:r>
              <a:rPr lang="da-DK" dirty="0">
                <a:hlinkClick r:id="rId2"/>
              </a:rPr>
              <a:t> 2020 Victory</a:t>
            </a:r>
            <a:r>
              <a:rPr lang="da-DK" dirty="0"/>
              <a:t> – vælgeradfærd i USA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2B5B51-3DDE-E245-79F3-00363A8A9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74" y="1818968"/>
            <a:ext cx="10813026" cy="4357995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Undersøg hvilket parti der traditionelt har haft størst støtte blandt kvinder? Afrikansk-amerikanere? Kvinder/Mænd? Latinoer? Asiatere? Unge/ældre osv.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Undersøg: Hvilket politisk parti har størst opbakning i de sydlige stater?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Undersøg: Hvilket parti der har størst opbakning blandt de bedst uddannede og hvilket blandt de lavest uddannede?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Undersøg: Hvilket parti stemmer de rigeste amerikanere og de fattigste amerikanere på?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Undersøg: Hvilke politiske emner er de vigtigste lige nu (efterår 2024) for henholdsvis demokraterne og republikanerne?</a:t>
            </a:r>
          </a:p>
        </p:txBody>
      </p:sp>
    </p:spTree>
    <p:extLst>
      <p:ext uri="{BB962C8B-B14F-4D97-AF65-F5344CB8AC3E}">
        <p14:creationId xmlns:p14="http://schemas.microsoft.com/office/powerpoint/2010/main" val="1930522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E24DC91-29B6-44D0-7256-03C83A0F9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616" y="118872"/>
            <a:ext cx="10508344" cy="662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51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11738</TotalTime>
  <Words>186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Modul 7: Parti- og vælgeradfærd </vt:lpstr>
      <vt:lpstr>Læsning</vt:lpstr>
      <vt:lpstr>PowerPoint-præsentation</vt:lpstr>
      <vt:lpstr>Molins model</vt:lpstr>
      <vt:lpstr>PowerPoint-præsentation</vt:lpstr>
      <vt:lpstr>Downs rational choice model (parti- og vælgeradfærd)</vt:lpstr>
      <vt:lpstr>Michigan-modellen</vt:lpstr>
      <vt:lpstr>Valgdeltagelse – forskellige befolkningsgrupper</vt:lpstr>
      <vt:lpstr>Behind Biden’s 2020 Victory – vælgeradfærd i USA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2024-10-03T08:16:31Z</dcterms:modified>
</cp:coreProperties>
</file>