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300" r:id="rId2"/>
    <p:sldId id="295" r:id="rId3"/>
    <p:sldId id="306" r:id="rId4"/>
    <p:sldId id="307" r:id="rId5"/>
    <p:sldId id="301" r:id="rId6"/>
    <p:sldId id="302" r:id="rId7"/>
    <p:sldId id="303" r:id="rId8"/>
    <p:sldId id="304" r:id="rId9"/>
    <p:sldId id="297" r:id="rId10"/>
    <p:sldId id="299" r:id="rId11"/>
    <p:sldId id="305" r:id="rId12"/>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7C6BD6-73AB-4BC3-99E6-6602306696D7}" v="1" dt="2025-03-19T08:14:44.7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2332" autoAdjust="0"/>
  </p:normalViewPr>
  <p:slideViewPr>
    <p:cSldViewPr snapToGrid="0">
      <p:cViewPr varScale="1">
        <p:scale>
          <a:sx n="61" d="100"/>
          <a:sy n="61" d="100"/>
        </p:scale>
        <p:origin x="88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ffer Østergaard Carstens" userId="5d542c86-40b2-4e4f-ab37-dc2fab4fc46a" providerId="ADAL" clId="{151A0C4B-3085-4598-8A2C-56CDF5AF7849}"/>
    <pc:docChg chg="undo custSel addSld delSld modSld">
      <pc:chgData name="Christoffer Østergaard Carstens" userId="5d542c86-40b2-4e4f-ab37-dc2fab4fc46a" providerId="ADAL" clId="{151A0C4B-3085-4598-8A2C-56CDF5AF7849}" dt="2025-03-13T13:53:24.641" v="525" actId="115"/>
      <pc:docMkLst>
        <pc:docMk/>
      </pc:docMkLst>
      <pc:sldChg chg="del">
        <pc:chgData name="Christoffer Østergaard Carstens" userId="5d542c86-40b2-4e4f-ab37-dc2fab4fc46a" providerId="ADAL" clId="{151A0C4B-3085-4598-8A2C-56CDF5AF7849}" dt="2025-03-10T10:01:24.692" v="0" actId="47"/>
        <pc:sldMkLst>
          <pc:docMk/>
          <pc:sldMk cId="3291534781" sldId="277"/>
        </pc:sldMkLst>
      </pc:sldChg>
      <pc:sldChg chg="del">
        <pc:chgData name="Christoffer Østergaard Carstens" userId="5d542c86-40b2-4e4f-ab37-dc2fab4fc46a" providerId="ADAL" clId="{151A0C4B-3085-4598-8A2C-56CDF5AF7849}" dt="2025-03-10T10:02:09.610" v="189" actId="47"/>
        <pc:sldMkLst>
          <pc:docMk/>
          <pc:sldMk cId="915685000" sldId="278"/>
        </pc:sldMkLst>
      </pc:sldChg>
      <pc:sldChg chg="del">
        <pc:chgData name="Christoffer Østergaard Carstens" userId="5d542c86-40b2-4e4f-ab37-dc2fab4fc46a" providerId="ADAL" clId="{151A0C4B-3085-4598-8A2C-56CDF5AF7849}" dt="2025-03-10T10:02:09.484" v="188" actId="47"/>
        <pc:sldMkLst>
          <pc:docMk/>
          <pc:sldMk cId="3603160572" sldId="279"/>
        </pc:sldMkLst>
      </pc:sldChg>
      <pc:sldChg chg="del">
        <pc:chgData name="Christoffer Østergaard Carstens" userId="5d542c86-40b2-4e4f-ab37-dc2fab4fc46a" providerId="ADAL" clId="{151A0C4B-3085-4598-8A2C-56CDF5AF7849}" dt="2025-03-10T10:02:10.711" v="190" actId="47"/>
        <pc:sldMkLst>
          <pc:docMk/>
          <pc:sldMk cId="3482600588" sldId="280"/>
        </pc:sldMkLst>
      </pc:sldChg>
      <pc:sldChg chg="del">
        <pc:chgData name="Christoffer Østergaard Carstens" userId="5d542c86-40b2-4e4f-ab37-dc2fab4fc46a" providerId="ADAL" clId="{151A0C4B-3085-4598-8A2C-56CDF5AF7849}" dt="2025-03-10T10:02:07.156" v="176" actId="47"/>
        <pc:sldMkLst>
          <pc:docMk/>
          <pc:sldMk cId="398361876" sldId="282"/>
        </pc:sldMkLst>
      </pc:sldChg>
      <pc:sldChg chg="del">
        <pc:chgData name="Christoffer Østergaard Carstens" userId="5d542c86-40b2-4e4f-ab37-dc2fab4fc46a" providerId="ADAL" clId="{151A0C4B-3085-4598-8A2C-56CDF5AF7849}" dt="2025-03-10T10:02:07.612" v="178" actId="47"/>
        <pc:sldMkLst>
          <pc:docMk/>
          <pc:sldMk cId="432320662" sldId="283"/>
        </pc:sldMkLst>
      </pc:sldChg>
      <pc:sldChg chg="del">
        <pc:chgData name="Christoffer Østergaard Carstens" userId="5d542c86-40b2-4e4f-ab37-dc2fab4fc46a" providerId="ADAL" clId="{151A0C4B-3085-4598-8A2C-56CDF5AF7849}" dt="2025-03-10T10:02:07.817" v="179" actId="47"/>
        <pc:sldMkLst>
          <pc:docMk/>
          <pc:sldMk cId="2858792017" sldId="284"/>
        </pc:sldMkLst>
      </pc:sldChg>
      <pc:sldChg chg="del">
        <pc:chgData name="Christoffer Østergaard Carstens" userId="5d542c86-40b2-4e4f-ab37-dc2fab4fc46a" providerId="ADAL" clId="{151A0C4B-3085-4598-8A2C-56CDF5AF7849}" dt="2025-03-10T10:02:08.055" v="180" actId="47"/>
        <pc:sldMkLst>
          <pc:docMk/>
          <pc:sldMk cId="440625434" sldId="285"/>
        </pc:sldMkLst>
      </pc:sldChg>
      <pc:sldChg chg="del">
        <pc:chgData name="Christoffer Østergaard Carstens" userId="5d542c86-40b2-4e4f-ab37-dc2fab4fc46a" providerId="ADAL" clId="{151A0C4B-3085-4598-8A2C-56CDF5AF7849}" dt="2025-03-10T10:02:09.200" v="186" actId="47"/>
        <pc:sldMkLst>
          <pc:docMk/>
          <pc:sldMk cId="1572877072" sldId="286"/>
        </pc:sldMkLst>
      </pc:sldChg>
      <pc:sldChg chg="del">
        <pc:chgData name="Christoffer Østergaard Carstens" userId="5d542c86-40b2-4e4f-ab37-dc2fab4fc46a" providerId="ADAL" clId="{151A0C4B-3085-4598-8A2C-56CDF5AF7849}" dt="2025-03-10T10:02:08.288" v="181" actId="47"/>
        <pc:sldMkLst>
          <pc:docMk/>
          <pc:sldMk cId="1613439294" sldId="287"/>
        </pc:sldMkLst>
      </pc:sldChg>
      <pc:sldChg chg="del">
        <pc:chgData name="Christoffer Østergaard Carstens" userId="5d542c86-40b2-4e4f-ab37-dc2fab4fc46a" providerId="ADAL" clId="{151A0C4B-3085-4598-8A2C-56CDF5AF7849}" dt="2025-03-10T10:02:08.479" v="182" actId="47"/>
        <pc:sldMkLst>
          <pc:docMk/>
          <pc:sldMk cId="3256911538" sldId="288"/>
        </pc:sldMkLst>
      </pc:sldChg>
      <pc:sldChg chg="del">
        <pc:chgData name="Christoffer Østergaard Carstens" userId="5d542c86-40b2-4e4f-ab37-dc2fab4fc46a" providerId="ADAL" clId="{151A0C4B-3085-4598-8A2C-56CDF5AF7849}" dt="2025-03-10T10:02:08.656" v="183" actId="47"/>
        <pc:sldMkLst>
          <pc:docMk/>
          <pc:sldMk cId="1770373571" sldId="289"/>
        </pc:sldMkLst>
      </pc:sldChg>
      <pc:sldChg chg="del">
        <pc:chgData name="Christoffer Østergaard Carstens" userId="5d542c86-40b2-4e4f-ab37-dc2fab4fc46a" providerId="ADAL" clId="{151A0C4B-3085-4598-8A2C-56CDF5AF7849}" dt="2025-03-10T10:02:08.837" v="184" actId="47"/>
        <pc:sldMkLst>
          <pc:docMk/>
          <pc:sldMk cId="879042581" sldId="290"/>
        </pc:sldMkLst>
      </pc:sldChg>
      <pc:sldChg chg="del">
        <pc:chgData name="Christoffer Østergaard Carstens" userId="5d542c86-40b2-4e4f-ab37-dc2fab4fc46a" providerId="ADAL" clId="{151A0C4B-3085-4598-8A2C-56CDF5AF7849}" dt="2025-03-10T10:02:09.026" v="185" actId="47"/>
        <pc:sldMkLst>
          <pc:docMk/>
          <pc:sldMk cId="3364525287" sldId="291"/>
        </pc:sldMkLst>
      </pc:sldChg>
      <pc:sldChg chg="del">
        <pc:chgData name="Christoffer Østergaard Carstens" userId="5d542c86-40b2-4e4f-ab37-dc2fab4fc46a" providerId="ADAL" clId="{151A0C4B-3085-4598-8A2C-56CDF5AF7849}" dt="2025-03-10T10:02:09.358" v="187" actId="47"/>
        <pc:sldMkLst>
          <pc:docMk/>
          <pc:sldMk cId="3378561182" sldId="292"/>
        </pc:sldMkLst>
      </pc:sldChg>
      <pc:sldChg chg="del">
        <pc:chgData name="Christoffer Østergaard Carstens" userId="5d542c86-40b2-4e4f-ab37-dc2fab4fc46a" providerId="ADAL" clId="{151A0C4B-3085-4598-8A2C-56CDF5AF7849}" dt="2025-03-10T10:02:07.408" v="177" actId="47"/>
        <pc:sldMkLst>
          <pc:docMk/>
          <pc:sldMk cId="1663173004" sldId="293"/>
        </pc:sldMkLst>
      </pc:sldChg>
      <pc:sldChg chg="del">
        <pc:chgData name="Christoffer Østergaard Carstens" userId="5d542c86-40b2-4e4f-ab37-dc2fab4fc46a" providerId="ADAL" clId="{151A0C4B-3085-4598-8A2C-56CDF5AF7849}" dt="2025-03-10T10:02:10.836" v="191" actId="47"/>
        <pc:sldMkLst>
          <pc:docMk/>
          <pc:sldMk cId="2096377670" sldId="294"/>
        </pc:sldMkLst>
      </pc:sldChg>
      <pc:sldChg chg="modSp new mod">
        <pc:chgData name="Christoffer Østergaard Carstens" userId="5d542c86-40b2-4e4f-ab37-dc2fab4fc46a" providerId="ADAL" clId="{151A0C4B-3085-4598-8A2C-56CDF5AF7849}" dt="2025-03-10T10:01:52.012" v="118" actId="20577"/>
        <pc:sldMkLst>
          <pc:docMk/>
          <pc:sldMk cId="3594458896" sldId="295"/>
        </pc:sldMkLst>
        <pc:spChg chg="mod">
          <ac:chgData name="Christoffer Østergaard Carstens" userId="5d542c86-40b2-4e4f-ab37-dc2fab4fc46a" providerId="ADAL" clId="{151A0C4B-3085-4598-8A2C-56CDF5AF7849}" dt="2025-03-10T10:01:36.018" v="56" actId="20577"/>
          <ac:spMkLst>
            <pc:docMk/>
            <pc:sldMk cId="3594458896" sldId="295"/>
            <ac:spMk id="2" creationId="{AADCF476-61A4-7811-6230-2045957D97DD}"/>
          </ac:spMkLst>
        </pc:spChg>
        <pc:spChg chg="mod">
          <ac:chgData name="Christoffer Østergaard Carstens" userId="5d542c86-40b2-4e4f-ab37-dc2fab4fc46a" providerId="ADAL" clId="{151A0C4B-3085-4598-8A2C-56CDF5AF7849}" dt="2025-03-10T10:01:52.012" v="118" actId="20577"/>
          <ac:spMkLst>
            <pc:docMk/>
            <pc:sldMk cId="3594458896" sldId="295"/>
            <ac:spMk id="3" creationId="{FBEFE335-E272-B9F4-E621-ECD129361697}"/>
          </ac:spMkLst>
        </pc:spChg>
      </pc:sldChg>
      <pc:sldChg chg="modSp new mod">
        <pc:chgData name="Christoffer Østergaard Carstens" userId="5d542c86-40b2-4e4f-ab37-dc2fab4fc46a" providerId="ADAL" clId="{151A0C4B-3085-4598-8A2C-56CDF5AF7849}" dt="2025-03-13T13:47:22.585" v="258" actId="20577"/>
        <pc:sldMkLst>
          <pc:docMk/>
          <pc:sldMk cId="2214122963" sldId="296"/>
        </pc:sldMkLst>
        <pc:spChg chg="mod">
          <ac:chgData name="Christoffer Østergaard Carstens" userId="5d542c86-40b2-4e4f-ab37-dc2fab4fc46a" providerId="ADAL" clId="{151A0C4B-3085-4598-8A2C-56CDF5AF7849}" dt="2025-03-13T13:47:17.828" v="240" actId="20577"/>
          <ac:spMkLst>
            <pc:docMk/>
            <pc:sldMk cId="2214122963" sldId="296"/>
            <ac:spMk id="2" creationId="{2A30E4E4-9CBD-B3D6-009C-4410A8A3B79A}"/>
          </ac:spMkLst>
        </pc:spChg>
        <pc:spChg chg="mod">
          <ac:chgData name="Christoffer Østergaard Carstens" userId="5d542c86-40b2-4e4f-ab37-dc2fab4fc46a" providerId="ADAL" clId="{151A0C4B-3085-4598-8A2C-56CDF5AF7849}" dt="2025-03-13T13:47:22.585" v="258" actId="20577"/>
          <ac:spMkLst>
            <pc:docMk/>
            <pc:sldMk cId="2214122963" sldId="296"/>
            <ac:spMk id="3" creationId="{73B24441-C22D-37FA-B2CF-C0D6C45940E6}"/>
          </ac:spMkLst>
        </pc:spChg>
      </pc:sldChg>
      <pc:sldChg chg="modSp new mod">
        <pc:chgData name="Christoffer Østergaard Carstens" userId="5d542c86-40b2-4e4f-ab37-dc2fab4fc46a" providerId="ADAL" clId="{151A0C4B-3085-4598-8A2C-56CDF5AF7849}" dt="2025-03-13T13:49:10.629" v="377" actId="20577"/>
        <pc:sldMkLst>
          <pc:docMk/>
          <pc:sldMk cId="3210218267" sldId="297"/>
        </pc:sldMkLst>
        <pc:spChg chg="mod">
          <ac:chgData name="Christoffer Østergaard Carstens" userId="5d542c86-40b2-4e4f-ab37-dc2fab4fc46a" providerId="ADAL" clId="{151A0C4B-3085-4598-8A2C-56CDF5AF7849}" dt="2025-03-13T13:48:19.522" v="273" actId="20577"/>
          <ac:spMkLst>
            <pc:docMk/>
            <pc:sldMk cId="3210218267" sldId="297"/>
            <ac:spMk id="2" creationId="{A0AFF155-15A3-C2D4-B033-2994990A103F}"/>
          </ac:spMkLst>
        </pc:spChg>
        <pc:spChg chg="mod">
          <ac:chgData name="Christoffer Østergaard Carstens" userId="5d542c86-40b2-4e4f-ab37-dc2fab4fc46a" providerId="ADAL" clId="{151A0C4B-3085-4598-8A2C-56CDF5AF7849}" dt="2025-03-13T13:49:10.629" v="377" actId="20577"/>
          <ac:spMkLst>
            <pc:docMk/>
            <pc:sldMk cId="3210218267" sldId="297"/>
            <ac:spMk id="3" creationId="{4D104A28-0D6F-2CFD-1182-6B1DCE5F321C}"/>
          </ac:spMkLst>
        </pc:spChg>
      </pc:sldChg>
      <pc:sldChg chg="modSp new mod">
        <pc:chgData name="Christoffer Østergaard Carstens" userId="5d542c86-40b2-4e4f-ab37-dc2fab4fc46a" providerId="ADAL" clId="{151A0C4B-3085-4598-8A2C-56CDF5AF7849}" dt="2025-03-13T13:49:36.510" v="453" actId="20577"/>
        <pc:sldMkLst>
          <pc:docMk/>
          <pc:sldMk cId="154335164" sldId="298"/>
        </pc:sldMkLst>
        <pc:spChg chg="mod">
          <ac:chgData name="Christoffer Østergaard Carstens" userId="5d542c86-40b2-4e4f-ab37-dc2fab4fc46a" providerId="ADAL" clId="{151A0C4B-3085-4598-8A2C-56CDF5AF7849}" dt="2025-03-13T13:49:36.510" v="453" actId="20577"/>
          <ac:spMkLst>
            <pc:docMk/>
            <pc:sldMk cId="154335164" sldId="298"/>
            <ac:spMk id="2" creationId="{4EFF59DB-55AA-6656-DD0D-777EF7C4D76B}"/>
          </ac:spMkLst>
        </pc:spChg>
        <pc:spChg chg="mod">
          <ac:chgData name="Christoffer Østergaard Carstens" userId="5d542c86-40b2-4e4f-ab37-dc2fab4fc46a" providerId="ADAL" clId="{151A0C4B-3085-4598-8A2C-56CDF5AF7849}" dt="2025-03-13T13:49:30.691" v="429" actId="20577"/>
          <ac:spMkLst>
            <pc:docMk/>
            <pc:sldMk cId="154335164" sldId="298"/>
            <ac:spMk id="3" creationId="{C268F61F-4FB2-5605-4113-E605AD8CC3E2}"/>
          </ac:spMkLst>
        </pc:spChg>
      </pc:sldChg>
      <pc:sldChg chg="modSp new mod">
        <pc:chgData name="Christoffer Østergaard Carstens" userId="5d542c86-40b2-4e4f-ab37-dc2fab4fc46a" providerId="ADAL" clId="{151A0C4B-3085-4598-8A2C-56CDF5AF7849}" dt="2025-03-13T13:53:24.641" v="525" actId="115"/>
        <pc:sldMkLst>
          <pc:docMk/>
          <pc:sldMk cId="4067714599" sldId="299"/>
        </pc:sldMkLst>
        <pc:spChg chg="mod">
          <ac:chgData name="Christoffer Østergaard Carstens" userId="5d542c86-40b2-4e4f-ab37-dc2fab4fc46a" providerId="ADAL" clId="{151A0C4B-3085-4598-8A2C-56CDF5AF7849}" dt="2025-03-13T13:52:41.608" v="455"/>
          <ac:spMkLst>
            <pc:docMk/>
            <pc:sldMk cId="4067714599" sldId="299"/>
            <ac:spMk id="2" creationId="{0AA46744-807B-7789-D82D-9586636A28EB}"/>
          </ac:spMkLst>
        </pc:spChg>
        <pc:spChg chg="mod">
          <ac:chgData name="Christoffer Østergaard Carstens" userId="5d542c86-40b2-4e4f-ab37-dc2fab4fc46a" providerId="ADAL" clId="{151A0C4B-3085-4598-8A2C-56CDF5AF7849}" dt="2025-03-13T13:53:24.641" v="525" actId="115"/>
          <ac:spMkLst>
            <pc:docMk/>
            <pc:sldMk cId="4067714599" sldId="299"/>
            <ac:spMk id="3" creationId="{ACCAF753-4C3B-45CD-7C7A-EF297DAB9639}"/>
          </ac:spMkLst>
        </pc:spChg>
      </pc:sldChg>
    </pc:docChg>
  </pc:docChgLst>
  <pc:docChgLst>
    <pc:chgData name="Christoffer Østergaard Carstens" userId="5d542c86-40b2-4e4f-ab37-dc2fab4fc46a" providerId="ADAL" clId="{D3AF99A1-B5D2-4359-A1C8-EC25F151823B}"/>
    <pc:docChg chg="undo custSel addSld delSld modSld sldOrd">
      <pc:chgData name="Christoffer Østergaard Carstens" userId="5d542c86-40b2-4e4f-ab37-dc2fab4fc46a" providerId="ADAL" clId="{D3AF99A1-B5D2-4359-A1C8-EC25F151823B}" dt="2025-01-23T08:03:05.807" v="802" actId="20577"/>
      <pc:docMkLst>
        <pc:docMk/>
      </pc:docMkLst>
      <pc:sldChg chg="modSp mod">
        <pc:chgData name="Christoffer Østergaard Carstens" userId="5d542c86-40b2-4e4f-ab37-dc2fab4fc46a" providerId="ADAL" clId="{D3AF99A1-B5D2-4359-A1C8-EC25F151823B}" dt="2025-01-21T13:52:22.258" v="47" actId="20577"/>
        <pc:sldMkLst>
          <pc:docMk/>
          <pc:sldMk cId="2658932291" sldId="257"/>
        </pc:sldMkLst>
        <pc:spChg chg="mod">
          <ac:chgData name="Christoffer Østergaard Carstens" userId="5d542c86-40b2-4e4f-ab37-dc2fab4fc46a" providerId="ADAL" clId="{D3AF99A1-B5D2-4359-A1C8-EC25F151823B}" dt="2025-01-21T13:52:22.258" v="47" actId="20577"/>
          <ac:spMkLst>
            <pc:docMk/>
            <pc:sldMk cId="2658932291" sldId="257"/>
            <ac:spMk id="2" creationId="{171254F6-4B12-4FDF-9208-B95E05DBDEB4}"/>
          </ac:spMkLst>
        </pc:spChg>
      </pc:sldChg>
      <pc:sldChg chg="modSp new mod">
        <pc:chgData name="Christoffer Østergaard Carstens" userId="5d542c86-40b2-4e4f-ab37-dc2fab4fc46a" providerId="ADAL" clId="{D3AF99A1-B5D2-4359-A1C8-EC25F151823B}" dt="2025-01-21T14:00:34.300" v="260" actId="20577"/>
        <pc:sldMkLst>
          <pc:docMk/>
          <pc:sldMk cId="4022863179" sldId="258"/>
        </pc:sldMkLst>
        <pc:spChg chg="mod">
          <ac:chgData name="Christoffer Østergaard Carstens" userId="5d542c86-40b2-4e4f-ab37-dc2fab4fc46a" providerId="ADAL" clId="{D3AF99A1-B5D2-4359-A1C8-EC25F151823B}" dt="2025-01-21T14:00:34.300" v="260" actId="20577"/>
          <ac:spMkLst>
            <pc:docMk/>
            <pc:sldMk cId="4022863179" sldId="258"/>
            <ac:spMk id="2" creationId="{131FCBCD-9C19-23FD-B9A4-4315893DF3CC}"/>
          </ac:spMkLst>
        </pc:spChg>
        <pc:spChg chg="mod">
          <ac:chgData name="Christoffer Østergaard Carstens" userId="5d542c86-40b2-4e4f-ab37-dc2fab4fc46a" providerId="ADAL" clId="{D3AF99A1-B5D2-4359-A1C8-EC25F151823B}" dt="2025-01-21T13:52:51.863" v="67" actId="5793"/>
          <ac:spMkLst>
            <pc:docMk/>
            <pc:sldMk cId="4022863179" sldId="258"/>
            <ac:spMk id="3" creationId="{09A0FBFF-4F61-4242-52D5-AF695E5C345A}"/>
          </ac:spMkLst>
        </pc:spChg>
      </pc:sldChg>
      <pc:sldChg chg="addSp modSp new modNotesTx">
        <pc:chgData name="Christoffer Østergaard Carstens" userId="5d542c86-40b2-4e4f-ab37-dc2fab4fc46a" providerId="ADAL" clId="{D3AF99A1-B5D2-4359-A1C8-EC25F151823B}" dt="2025-01-21T13:53:27.005" v="86"/>
        <pc:sldMkLst>
          <pc:docMk/>
          <pc:sldMk cId="2881628505" sldId="259"/>
        </pc:sldMkLst>
        <pc:picChg chg="add mod">
          <ac:chgData name="Christoffer Østergaard Carstens" userId="5d542c86-40b2-4e4f-ab37-dc2fab4fc46a" providerId="ADAL" clId="{D3AF99A1-B5D2-4359-A1C8-EC25F151823B}" dt="2025-01-21T13:53:19.110" v="72" actId="14100"/>
          <ac:picMkLst>
            <pc:docMk/>
            <pc:sldMk cId="2881628505" sldId="259"/>
            <ac:picMk id="1026" creationId="{0A451182-9CE6-186B-7267-E4F0DDADDFF8}"/>
          </ac:picMkLst>
        </pc:picChg>
      </pc:sldChg>
      <pc:sldChg chg="add del">
        <pc:chgData name="Christoffer Østergaard Carstens" userId="5d542c86-40b2-4e4f-ab37-dc2fab4fc46a" providerId="ADAL" clId="{D3AF99A1-B5D2-4359-A1C8-EC25F151823B}" dt="2025-01-21T13:52:34.858" v="62" actId="47"/>
        <pc:sldMkLst>
          <pc:docMk/>
          <pc:sldMk cId="4104283848" sldId="259"/>
        </pc:sldMkLst>
      </pc:sldChg>
      <pc:sldChg chg="addSp delSp modSp new mod setBg modNotesTx">
        <pc:chgData name="Christoffer Østergaard Carstens" userId="5d542c86-40b2-4e4f-ab37-dc2fab4fc46a" providerId="ADAL" clId="{D3AF99A1-B5D2-4359-A1C8-EC25F151823B}" dt="2025-01-21T13:55:39.351" v="123"/>
        <pc:sldMkLst>
          <pc:docMk/>
          <pc:sldMk cId="2739992036" sldId="260"/>
        </pc:sldMkLst>
        <pc:spChg chg="add del mod">
          <ac:chgData name="Christoffer Østergaard Carstens" userId="5d542c86-40b2-4e4f-ab37-dc2fab4fc46a" providerId="ADAL" clId="{D3AF99A1-B5D2-4359-A1C8-EC25F151823B}" dt="2025-01-21T13:54:57.287" v="118" actId="1076"/>
          <ac:spMkLst>
            <pc:docMk/>
            <pc:sldMk cId="2739992036" sldId="260"/>
            <ac:spMk id="2" creationId="{F3FC3DB3-9394-CFF0-0446-2E13ECB238F0}"/>
          </ac:spMkLst>
        </pc:spChg>
        <pc:spChg chg="add del">
          <ac:chgData name="Christoffer Østergaard Carstens" userId="5d542c86-40b2-4e4f-ab37-dc2fab4fc46a" providerId="ADAL" clId="{D3AF99A1-B5D2-4359-A1C8-EC25F151823B}" dt="2025-01-21T13:54:43.834" v="95" actId="26606"/>
          <ac:spMkLst>
            <pc:docMk/>
            <pc:sldMk cId="2739992036" sldId="260"/>
            <ac:spMk id="3" creationId="{B864CD25-6CCE-1722-D7BB-BEFE71ADA246}"/>
          </ac:spMkLst>
        </pc:spChg>
        <pc:spChg chg="add del">
          <ac:chgData name="Christoffer Østergaard Carstens" userId="5d542c86-40b2-4e4f-ab37-dc2fab4fc46a" providerId="ADAL" clId="{D3AF99A1-B5D2-4359-A1C8-EC25F151823B}" dt="2025-01-21T13:54:39.968" v="91" actId="26606"/>
          <ac:spMkLst>
            <pc:docMk/>
            <pc:sldMk cId="2739992036" sldId="260"/>
            <ac:spMk id="2055" creationId="{42A4FC2C-047E-45A5-965D-8E1E3BF09BC6}"/>
          </ac:spMkLst>
        </pc:spChg>
        <pc:picChg chg="add mod">
          <ac:chgData name="Christoffer Østergaard Carstens" userId="5d542c86-40b2-4e4f-ab37-dc2fab4fc46a" providerId="ADAL" clId="{D3AF99A1-B5D2-4359-A1C8-EC25F151823B}" dt="2025-01-21T13:54:53.154" v="116" actId="14100"/>
          <ac:picMkLst>
            <pc:docMk/>
            <pc:sldMk cId="2739992036" sldId="260"/>
            <ac:picMk id="2050" creationId="{D1924B4E-DD55-DD2E-6C42-3B385BD5E47A}"/>
          </ac:picMkLst>
        </pc:picChg>
      </pc:sldChg>
      <pc:sldChg chg="addSp delSp modSp new mod ord setBg">
        <pc:chgData name="Christoffer Østergaard Carstens" userId="5d542c86-40b2-4e4f-ab37-dc2fab4fc46a" providerId="ADAL" clId="{D3AF99A1-B5D2-4359-A1C8-EC25F151823B}" dt="2025-01-22T13:04:12.817" v="262"/>
        <pc:sldMkLst>
          <pc:docMk/>
          <pc:sldMk cId="3987467269" sldId="261"/>
        </pc:sldMkLst>
        <pc:spChg chg="del">
          <ac:chgData name="Christoffer Østergaard Carstens" userId="5d542c86-40b2-4e4f-ab37-dc2fab4fc46a" providerId="ADAL" clId="{D3AF99A1-B5D2-4359-A1C8-EC25F151823B}" dt="2025-01-21T13:55:59.602" v="126" actId="26606"/>
          <ac:spMkLst>
            <pc:docMk/>
            <pc:sldMk cId="3987467269" sldId="261"/>
            <ac:spMk id="2" creationId="{DDA2EAC0-F931-47D5-2E39-1C4BC8476DC1}"/>
          </ac:spMkLst>
        </pc:spChg>
        <pc:spChg chg="del">
          <ac:chgData name="Christoffer Østergaard Carstens" userId="5d542c86-40b2-4e4f-ab37-dc2fab4fc46a" providerId="ADAL" clId="{D3AF99A1-B5D2-4359-A1C8-EC25F151823B}" dt="2025-01-21T13:55:59.602" v="126" actId="26606"/>
          <ac:spMkLst>
            <pc:docMk/>
            <pc:sldMk cId="3987467269" sldId="261"/>
            <ac:spMk id="3" creationId="{36CE35BE-ED05-FA7C-903F-AB25CCE7B5A5}"/>
          </ac:spMkLst>
        </pc:spChg>
        <pc:picChg chg="add mod">
          <ac:chgData name="Christoffer Østergaard Carstens" userId="5d542c86-40b2-4e4f-ab37-dc2fab4fc46a" providerId="ADAL" clId="{D3AF99A1-B5D2-4359-A1C8-EC25F151823B}" dt="2025-01-21T13:58:12.657" v="127" actId="27614"/>
          <ac:picMkLst>
            <pc:docMk/>
            <pc:sldMk cId="3987467269" sldId="261"/>
            <ac:picMk id="3074" creationId="{DA42C87A-4CB6-C750-F65A-FBE36A90A25A}"/>
          </ac:picMkLst>
        </pc:picChg>
      </pc:sldChg>
      <pc:sldChg chg="addSp delSp modSp new mod setBg">
        <pc:chgData name="Christoffer Østergaard Carstens" userId="5d542c86-40b2-4e4f-ab37-dc2fab4fc46a" providerId="ADAL" clId="{D3AF99A1-B5D2-4359-A1C8-EC25F151823B}" dt="2025-01-21T13:58:16.522" v="130" actId="26606"/>
        <pc:sldMkLst>
          <pc:docMk/>
          <pc:sldMk cId="4258296256" sldId="262"/>
        </pc:sldMkLst>
        <pc:spChg chg="del">
          <ac:chgData name="Christoffer Østergaard Carstens" userId="5d542c86-40b2-4e4f-ab37-dc2fab4fc46a" providerId="ADAL" clId="{D3AF99A1-B5D2-4359-A1C8-EC25F151823B}" dt="2025-01-21T13:58:16.522" v="130" actId="26606"/>
          <ac:spMkLst>
            <pc:docMk/>
            <pc:sldMk cId="4258296256" sldId="262"/>
            <ac:spMk id="2" creationId="{E3A665D3-5277-062F-F9FD-26062131F70B}"/>
          </ac:spMkLst>
        </pc:spChg>
        <pc:spChg chg="del">
          <ac:chgData name="Christoffer Østergaard Carstens" userId="5d542c86-40b2-4e4f-ab37-dc2fab4fc46a" providerId="ADAL" clId="{D3AF99A1-B5D2-4359-A1C8-EC25F151823B}" dt="2025-01-21T13:58:16.522" v="130" actId="26606"/>
          <ac:spMkLst>
            <pc:docMk/>
            <pc:sldMk cId="4258296256" sldId="262"/>
            <ac:spMk id="3" creationId="{37622F16-635D-E4D2-88F1-39B8DC52722A}"/>
          </ac:spMkLst>
        </pc:spChg>
        <pc:spChg chg="add">
          <ac:chgData name="Christoffer Østergaard Carstens" userId="5d542c86-40b2-4e4f-ab37-dc2fab4fc46a" providerId="ADAL" clId="{D3AF99A1-B5D2-4359-A1C8-EC25F151823B}" dt="2025-01-21T13:58:16.522" v="130" actId="26606"/>
          <ac:spMkLst>
            <pc:docMk/>
            <pc:sldMk cId="4258296256" sldId="262"/>
            <ac:spMk id="10" creationId="{42A4FC2C-047E-45A5-965D-8E1E3BF09BC6}"/>
          </ac:spMkLst>
        </pc:spChg>
        <pc:picChg chg="add mod">
          <ac:chgData name="Christoffer Østergaard Carstens" userId="5d542c86-40b2-4e4f-ab37-dc2fab4fc46a" providerId="ADAL" clId="{D3AF99A1-B5D2-4359-A1C8-EC25F151823B}" dt="2025-01-21T13:58:16.522" v="130" actId="26606"/>
          <ac:picMkLst>
            <pc:docMk/>
            <pc:sldMk cId="4258296256" sldId="262"/>
            <ac:picMk id="5" creationId="{1DCB06CF-65D1-7553-3E28-34AEE61A5ADC}"/>
          </ac:picMkLst>
        </pc:picChg>
      </pc:sldChg>
      <pc:sldChg chg="addSp delSp modSp new mod setBg">
        <pc:chgData name="Christoffer Østergaard Carstens" userId="5d542c86-40b2-4e4f-ab37-dc2fab4fc46a" providerId="ADAL" clId="{D3AF99A1-B5D2-4359-A1C8-EC25F151823B}" dt="2025-01-21T13:59:33.413" v="172" actId="27614"/>
        <pc:sldMkLst>
          <pc:docMk/>
          <pc:sldMk cId="2225882723" sldId="263"/>
        </pc:sldMkLst>
        <pc:spChg chg="add del mod">
          <ac:chgData name="Christoffer Østergaard Carstens" userId="5d542c86-40b2-4e4f-ab37-dc2fab4fc46a" providerId="ADAL" clId="{D3AF99A1-B5D2-4359-A1C8-EC25F151823B}" dt="2025-01-21T13:59:31.606" v="171" actId="26606"/>
          <ac:spMkLst>
            <pc:docMk/>
            <pc:sldMk cId="2225882723" sldId="263"/>
            <ac:spMk id="2" creationId="{92FBD106-33AC-8B81-E171-BC1440C4DAF9}"/>
          </ac:spMkLst>
        </pc:spChg>
        <pc:spChg chg="add del">
          <ac:chgData name="Christoffer Østergaard Carstens" userId="5d542c86-40b2-4e4f-ab37-dc2fab4fc46a" providerId="ADAL" clId="{D3AF99A1-B5D2-4359-A1C8-EC25F151823B}" dt="2025-01-21T13:59:31.606" v="171" actId="26606"/>
          <ac:spMkLst>
            <pc:docMk/>
            <pc:sldMk cId="2225882723" sldId="263"/>
            <ac:spMk id="3" creationId="{7B9F49CA-1490-8179-DB0E-C996284DC681}"/>
          </ac:spMkLst>
        </pc:spChg>
        <pc:spChg chg="add">
          <ac:chgData name="Christoffer Østergaard Carstens" userId="5d542c86-40b2-4e4f-ab37-dc2fab4fc46a" providerId="ADAL" clId="{D3AF99A1-B5D2-4359-A1C8-EC25F151823B}" dt="2025-01-21T13:59:31.606" v="171" actId="26606"/>
          <ac:spMkLst>
            <pc:docMk/>
            <pc:sldMk cId="2225882723" sldId="263"/>
            <ac:spMk id="7" creationId="{6753252F-4873-4F63-801D-CC719279A7D5}"/>
          </ac:spMkLst>
        </pc:spChg>
        <pc:spChg chg="add">
          <ac:chgData name="Christoffer Østergaard Carstens" userId="5d542c86-40b2-4e4f-ab37-dc2fab4fc46a" providerId="ADAL" clId="{D3AF99A1-B5D2-4359-A1C8-EC25F151823B}" dt="2025-01-21T13:59:31.606" v="171" actId="26606"/>
          <ac:spMkLst>
            <pc:docMk/>
            <pc:sldMk cId="2225882723" sldId="263"/>
            <ac:spMk id="8" creationId="{047C8CCB-F95D-4249-92DD-651249D3535A}"/>
          </ac:spMkLst>
        </pc:spChg>
        <pc:spChg chg="add del">
          <ac:chgData name="Christoffer Østergaard Carstens" userId="5d542c86-40b2-4e4f-ab37-dc2fab4fc46a" providerId="ADAL" clId="{D3AF99A1-B5D2-4359-A1C8-EC25F151823B}" dt="2025-01-21T13:59:24.624" v="156" actId="26606"/>
          <ac:spMkLst>
            <pc:docMk/>
            <pc:sldMk cId="2225882723" sldId="263"/>
            <ac:spMk id="10" creationId="{32BC26D8-82FB-445E-AA49-62A77D7C1EE0}"/>
          </ac:spMkLst>
        </pc:spChg>
        <pc:spChg chg="add del">
          <ac:chgData name="Christoffer Østergaard Carstens" userId="5d542c86-40b2-4e4f-ab37-dc2fab4fc46a" providerId="ADAL" clId="{D3AF99A1-B5D2-4359-A1C8-EC25F151823B}" dt="2025-01-21T13:59:24.624" v="156" actId="26606"/>
          <ac:spMkLst>
            <pc:docMk/>
            <pc:sldMk cId="2225882723" sldId="263"/>
            <ac:spMk id="12" creationId="{CB44330D-EA18-4254-AA95-EB49948539B8}"/>
          </ac:spMkLst>
        </pc:spChg>
        <pc:picChg chg="add mod">
          <ac:chgData name="Christoffer Østergaard Carstens" userId="5d542c86-40b2-4e4f-ab37-dc2fab4fc46a" providerId="ADAL" clId="{D3AF99A1-B5D2-4359-A1C8-EC25F151823B}" dt="2025-01-21T13:59:33.413" v="172" actId="27614"/>
          <ac:picMkLst>
            <pc:docMk/>
            <pc:sldMk cId="2225882723" sldId="263"/>
            <ac:picMk id="5" creationId="{A81D9C6A-736A-DC3E-D093-82192062E843}"/>
          </ac:picMkLst>
        </pc:picChg>
      </pc:sldChg>
      <pc:sldChg chg="addSp delSp modSp new mod setBg">
        <pc:chgData name="Christoffer Østergaard Carstens" userId="5d542c86-40b2-4e4f-ab37-dc2fab4fc46a" providerId="ADAL" clId="{D3AF99A1-B5D2-4359-A1C8-EC25F151823B}" dt="2025-01-21T13:59:53.996" v="189" actId="26606"/>
        <pc:sldMkLst>
          <pc:docMk/>
          <pc:sldMk cId="1397592468" sldId="264"/>
        </pc:sldMkLst>
        <pc:spChg chg="mod ord">
          <ac:chgData name="Christoffer Østergaard Carstens" userId="5d542c86-40b2-4e4f-ab37-dc2fab4fc46a" providerId="ADAL" clId="{D3AF99A1-B5D2-4359-A1C8-EC25F151823B}" dt="2025-01-21T13:59:53.996" v="189" actId="26606"/>
          <ac:spMkLst>
            <pc:docMk/>
            <pc:sldMk cId="1397592468" sldId="264"/>
            <ac:spMk id="2" creationId="{65A1FD8B-627E-9E3E-5BA3-A47B60965EF4}"/>
          </ac:spMkLst>
        </pc:spChg>
        <pc:spChg chg="del">
          <ac:chgData name="Christoffer Østergaard Carstens" userId="5d542c86-40b2-4e4f-ab37-dc2fab4fc46a" providerId="ADAL" clId="{D3AF99A1-B5D2-4359-A1C8-EC25F151823B}" dt="2025-01-21T13:59:53.996" v="189" actId="26606"/>
          <ac:spMkLst>
            <pc:docMk/>
            <pc:sldMk cId="1397592468" sldId="264"/>
            <ac:spMk id="3" creationId="{F839C754-049E-2AD6-9F34-AA62CA6CE304}"/>
          </ac:spMkLst>
        </pc:spChg>
        <pc:spChg chg="add">
          <ac:chgData name="Christoffer Østergaard Carstens" userId="5d542c86-40b2-4e4f-ab37-dc2fab4fc46a" providerId="ADAL" clId="{D3AF99A1-B5D2-4359-A1C8-EC25F151823B}" dt="2025-01-21T13:59:53.996" v="189" actId="26606"/>
          <ac:spMkLst>
            <pc:docMk/>
            <pc:sldMk cId="1397592468" sldId="264"/>
            <ac:spMk id="10" creationId="{37C89E4B-3C9F-44B9-8B86-D9E3D112D8EC}"/>
          </ac:spMkLst>
        </pc:spChg>
        <pc:picChg chg="add mod">
          <ac:chgData name="Christoffer Østergaard Carstens" userId="5d542c86-40b2-4e4f-ab37-dc2fab4fc46a" providerId="ADAL" clId="{D3AF99A1-B5D2-4359-A1C8-EC25F151823B}" dt="2025-01-21T13:59:53.996" v="189" actId="26606"/>
          <ac:picMkLst>
            <pc:docMk/>
            <pc:sldMk cId="1397592468" sldId="264"/>
            <ac:picMk id="5" creationId="{5D144EAB-0721-90E4-C6A9-40BC77C5EE77}"/>
          </ac:picMkLst>
        </pc:picChg>
        <pc:cxnChg chg="add">
          <ac:chgData name="Christoffer Østergaard Carstens" userId="5d542c86-40b2-4e4f-ab37-dc2fab4fc46a" providerId="ADAL" clId="{D3AF99A1-B5D2-4359-A1C8-EC25F151823B}" dt="2025-01-21T13:59:53.996" v="189" actId="26606"/>
          <ac:cxnSpMkLst>
            <pc:docMk/>
            <pc:sldMk cId="1397592468" sldId="264"/>
            <ac:cxnSpMk id="12" creationId="{AA2EAA10-076F-46BD-8F0F-B9A2FB77A85C}"/>
          </ac:cxnSpMkLst>
        </pc:cxnChg>
        <pc:cxnChg chg="add">
          <ac:chgData name="Christoffer Østergaard Carstens" userId="5d542c86-40b2-4e4f-ab37-dc2fab4fc46a" providerId="ADAL" clId="{D3AF99A1-B5D2-4359-A1C8-EC25F151823B}" dt="2025-01-21T13:59:53.996" v="189" actId="26606"/>
          <ac:cxnSpMkLst>
            <pc:docMk/>
            <pc:sldMk cId="1397592468" sldId="264"/>
            <ac:cxnSpMk id="14" creationId="{D891E407-403B-4764-86C9-33A56D3BCAA3}"/>
          </ac:cxnSpMkLst>
        </pc:cxnChg>
      </pc:sldChg>
      <pc:sldChg chg="modSp new mod">
        <pc:chgData name="Christoffer Østergaard Carstens" userId="5d542c86-40b2-4e4f-ab37-dc2fab4fc46a" providerId="ADAL" clId="{D3AF99A1-B5D2-4359-A1C8-EC25F151823B}" dt="2025-01-22T13:12:25.055" v="568" actId="20577"/>
        <pc:sldMkLst>
          <pc:docMk/>
          <pc:sldMk cId="2336951536" sldId="265"/>
        </pc:sldMkLst>
        <pc:spChg chg="mod">
          <ac:chgData name="Christoffer Østergaard Carstens" userId="5d542c86-40b2-4e4f-ab37-dc2fab4fc46a" providerId="ADAL" clId="{D3AF99A1-B5D2-4359-A1C8-EC25F151823B}" dt="2025-01-22T13:06:29.907" v="275" actId="20577"/>
          <ac:spMkLst>
            <pc:docMk/>
            <pc:sldMk cId="2336951536" sldId="265"/>
            <ac:spMk id="2" creationId="{B2E77309-591B-CE53-9313-7012CA3BCBF2}"/>
          </ac:spMkLst>
        </pc:spChg>
        <pc:spChg chg="mod">
          <ac:chgData name="Christoffer Østergaard Carstens" userId="5d542c86-40b2-4e4f-ab37-dc2fab4fc46a" providerId="ADAL" clId="{D3AF99A1-B5D2-4359-A1C8-EC25F151823B}" dt="2025-01-22T13:12:25.055" v="568" actId="20577"/>
          <ac:spMkLst>
            <pc:docMk/>
            <pc:sldMk cId="2336951536" sldId="265"/>
            <ac:spMk id="3" creationId="{2427BDD4-C9E7-B801-53FA-FE882798F36D}"/>
          </ac:spMkLst>
        </pc:spChg>
      </pc:sldChg>
      <pc:sldChg chg="new del">
        <pc:chgData name="Christoffer Østergaard Carstens" userId="5d542c86-40b2-4e4f-ab37-dc2fab4fc46a" providerId="ADAL" clId="{D3AF99A1-B5D2-4359-A1C8-EC25F151823B}" dt="2025-01-22T13:05:18.821" v="263" actId="47"/>
        <pc:sldMkLst>
          <pc:docMk/>
          <pc:sldMk cId="3597982317" sldId="265"/>
        </pc:sldMkLst>
      </pc:sldChg>
      <pc:sldChg chg="modSp new mod">
        <pc:chgData name="Christoffer Østergaard Carstens" userId="5d542c86-40b2-4e4f-ab37-dc2fab4fc46a" providerId="ADAL" clId="{D3AF99A1-B5D2-4359-A1C8-EC25F151823B}" dt="2025-01-22T13:13:11.806" v="588" actId="20577"/>
        <pc:sldMkLst>
          <pc:docMk/>
          <pc:sldMk cId="971183133" sldId="266"/>
        </pc:sldMkLst>
        <pc:spChg chg="mod">
          <ac:chgData name="Christoffer Østergaard Carstens" userId="5d542c86-40b2-4e4f-ab37-dc2fab4fc46a" providerId="ADAL" clId="{D3AF99A1-B5D2-4359-A1C8-EC25F151823B}" dt="2025-01-22T13:13:11.806" v="588" actId="20577"/>
          <ac:spMkLst>
            <pc:docMk/>
            <pc:sldMk cId="971183133" sldId="266"/>
            <ac:spMk id="2" creationId="{D5D30A39-11C8-193B-C777-E8D0DC68FC3E}"/>
          </ac:spMkLst>
        </pc:spChg>
      </pc:sldChg>
      <pc:sldChg chg="modSp new mod">
        <pc:chgData name="Christoffer Østergaard Carstens" userId="5d542c86-40b2-4e4f-ab37-dc2fab4fc46a" providerId="ADAL" clId="{D3AF99A1-B5D2-4359-A1C8-EC25F151823B}" dt="2025-01-23T07:54:52.309" v="597" actId="20577"/>
        <pc:sldMkLst>
          <pc:docMk/>
          <pc:sldMk cId="3779086617" sldId="267"/>
        </pc:sldMkLst>
        <pc:spChg chg="mod">
          <ac:chgData name="Christoffer Østergaard Carstens" userId="5d542c86-40b2-4e4f-ab37-dc2fab4fc46a" providerId="ADAL" clId="{D3AF99A1-B5D2-4359-A1C8-EC25F151823B}" dt="2025-01-23T07:54:52.309" v="597" actId="20577"/>
          <ac:spMkLst>
            <pc:docMk/>
            <pc:sldMk cId="3779086617" sldId="267"/>
            <ac:spMk id="2" creationId="{87FB9FB4-08F3-9B61-A2A4-68F53B939684}"/>
          </ac:spMkLst>
        </pc:spChg>
        <pc:spChg chg="mod">
          <ac:chgData name="Christoffer Østergaard Carstens" userId="5d542c86-40b2-4e4f-ab37-dc2fab4fc46a" providerId="ADAL" clId="{D3AF99A1-B5D2-4359-A1C8-EC25F151823B}" dt="2025-01-23T07:47:48.526" v="590"/>
          <ac:spMkLst>
            <pc:docMk/>
            <pc:sldMk cId="3779086617" sldId="267"/>
            <ac:spMk id="3" creationId="{6417AA16-5171-6922-BB65-47F0574EC8F2}"/>
          </ac:spMkLst>
        </pc:spChg>
      </pc:sldChg>
      <pc:sldChg chg="modSp new mod">
        <pc:chgData name="Christoffer Østergaard Carstens" userId="5d542c86-40b2-4e4f-ab37-dc2fab4fc46a" providerId="ADAL" clId="{D3AF99A1-B5D2-4359-A1C8-EC25F151823B}" dt="2025-01-23T08:03:05.807" v="802" actId="20577"/>
        <pc:sldMkLst>
          <pc:docMk/>
          <pc:sldMk cId="1059075761" sldId="268"/>
        </pc:sldMkLst>
        <pc:spChg chg="mod">
          <ac:chgData name="Christoffer Østergaard Carstens" userId="5d542c86-40b2-4e4f-ab37-dc2fab4fc46a" providerId="ADAL" clId="{D3AF99A1-B5D2-4359-A1C8-EC25F151823B}" dt="2025-01-23T08:03:05.807" v="802" actId="20577"/>
          <ac:spMkLst>
            <pc:docMk/>
            <pc:sldMk cId="1059075761" sldId="268"/>
            <ac:spMk id="3" creationId="{06BF876C-894A-12F3-D7A8-DA56CBCCA787}"/>
          </ac:spMkLst>
        </pc:spChg>
      </pc:sldChg>
      <pc:sldChg chg="del">
        <pc:chgData name="Christoffer Østergaard Carstens" userId="5d542c86-40b2-4e4f-ab37-dc2fab4fc46a" providerId="ADAL" clId="{D3AF99A1-B5D2-4359-A1C8-EC25F151823B}" dt="2025-01-21T13:52:24.842" v="49" actId="47"/>
        <pc:sldMkLst>
          <pc:docMk/>
          <pc:sldMk cId="1328735496" sldId="382"/>
        </pc:sldMkLst>
      </pc:sldChg>
      <pc:sldChg chg="del">
        <pc:chgData name="Christoffer Østergaard Carstens" userId="5d542c86-40b2-4e4f-ab37-dc2fab4fc46a" providerId="ADAL" clId="{D3AF99A1-B5D2-4359-A1C8-EC25F151823B}" dt="2025-01-21T13:52:25.007" v="50" actId="47"/>
        <pc:sldMkLst>
          <pc:docMk/>
          <pc:sldMk cId="3447906813" sldId="384"/>
        </pc:sldMkLst>
      </pc:sldChg>
      <pc:sldChg chg="del">
        <pc:chgData name="Christoffer Østergaard Carstens" userId="5d542c86-40b2-4e4f-ab37-dc2fab4fc46a" providerId="ADAL" clId="{D3AF99A1-B5D2-4359-A1C8-EC25F151823B}" dt="2025-01-21T13:52:25.822" v="56" actId="47"/>
        <pc:sldMkLst>
          <pc:docMk/>
          <pc:sldMk cId="1322302220" sldId="385"/>
        </pc:sldMkLst>
      </pc:sldChg>
      <pc:sldChg chg="del">
        <pc:chgData name="Christoffer Østergaard Carstens" userId="5d542c86-40b2-4e4f-ab37-dc2fab4fc46a" providerId="ADAL" clId="{D3AF99A1-B5D2-4359-A1C8-EC25F151823B}" dt="2025-01-21T13:52:25.948" v="57" actId="47"/>
        <pc:sldMkLst>
          <pc:docMk/>
          <pc:sldMk cId="1153967355" sldId="386"/>
        </pc:sldMkLst>
      </pc:sldChg>
      <pc:sldChg chg="del">
        <pc:chgData name="Christoffer Østergaard Carstens" userId="5d542c86-40b2-4e4f-ab37-dc2fab4fc46a" providerId="ADAL" clId="{D3AF99A1-B5D2-4359-A1C8-EC25F151823B}" dt="2025-01-21T13:52:25.697" v="55" actId="47"/>
        <pc:sldMkLst>
          <pc:docMk/>
          <pc:sldMk cId="415131875" sldId="390"/>
        </pc:sldMkLst>
      </pc:sldChg>
      <pc:sldChg chg="del">
        <pc:chgData name="Christoffer Østergaard Carstens" userId="5d542c86-40b2-4e4f-ab37-dc2fab4fc46a" providerId="ADAL" clId="{D3AF99A1-B5D2-4359-A1C8-EC25F151823B}" dt="2025-01-21T13:52:25.399" v="53" actId="47"/>
        <pc:sldMkLst>
          <pc:docMk/>
          <pc:sldMk cId="3966924709" sldId="391"/>
        </pc:sldMkLst>
      </pc:sldChg>
      <pc:sldChg chg="del">
        <pc:chgData name="Christoffer Østergaard Carstens" userId="5d542c86-40b2-4e4f-ab37-dc2fab4fc46a" providerId="ADAL" clId="{D3AF99A1-B5D2-4359-A1C8-EC25F151823B}" dt="2025-01-21T13:52:25.543" v="54" actId="47"/>
        <pc:sldMkLst>
          <pc:docMk/>
          <pc:sldMk cId="1355043599" sldId="392"/>
        </pc:sldMkLst>
      </pc:sldChg>
      <pc:sldChg chg="del">
        <pc:chgData name="Christoffer Østergaard Carstens" userId="5d542c86-40b2-4e4f-ab37-dc2fab4fc46a" providerId="ADAL" clId="{D3AF99A1-B5D2-4359-A1C8-EC25F151823B}" dt="2025-01-21T13:52:24.662" v="48" actId="47"/>
        <pc:sldMkLst>
          <pc:docMk/>
          <pc:sldMk cId="2645651719" sldId="394"/>
        </pc:sldMkLst>
      </pc:sldChg>
      <pc:sldChg chg="del">
        <pc:chgData name="Christoffer Østergaard Carstens" userId="5d542c86-40b2-4e4f-ab37-dc2fab4fc46a" providerId="ADAL" clId="{D3AF99A1-B5D2-4359-A1C8-EC25F151823B}" dt="2025-01-21T13:52:25.133" v="51" actId="47"/>
        <pc:sldMkLst>
          <pc:docMk/>
          <pc:sldMk cId="1288859829" sldId="395"/>
        </pc:sldMkLst>
      </pc:sldChg>
      <pc:sldChg chg="del">
        <pc:chgData name="Christoffer Østergaard Carstens" userId="5d542c86-40b2-4e4f-ab37-dc2fab4fc46a" providerId="ADAL" clId="{D3AF99A1-B5D2-4359-A1C8-EC25F151823B}" dt="2025-01-21T13:52:26.116" v="58" actId="47"/>
        <pc:sldMkLst>
          <pc:docMk/>
          <pc:sldMk cId="3692958032" sldId="396"/>
        </pc:sldMkLst>
      </pc:sldChg>
      <pc:sldChg chg="del">
        <pc:chgData name="Christoffer Østergaard Carstens" userId="5d542c86-40b2-4e4f-ab37-dc2fab4fc46a" providerId="ADAL" clId="{D3AF99A1-B5D2-4359-A1C8-EC25F151823B}" dt="2025-01-21T13:52:26.796" v="59" actId="47"/>
        <pc:sldMkLst>
          <pc:docMk/>
          <pc:sldMk cId="1349045651" sldId="397"/>
        </pc:sldMkLst>
      </pc:sldChg>
      <pc:sldChg chg="del">
        <pc:chgData name="Christoffer Østergaard Carstens" userId="5d542c86-40b2-4e4f-ab37-dc2fab4fc46a" providerId="ADAL" clId="{D3AF99A1-B5D2-4359-A1C8-EC25F151823B}" dt="2025-01-21T13:52:25.274" v="52" actId="47"/>
        <pc:sldMkLst>
          <pc:docMk/>
          <pc:sldMk cId="21065449" sldId="398"/>
        </pc:sldMkLst>
      </pc:sldChg>
      <pc:sldChg chg="del">
        <pc:chgData name="Christoffer Østergaard Carstens" userId="5d542c86-40b2-4e4f-ab37-dc2fab4fc46a" providerId="ADAL" clId="{D3AF99A1-B5D2-4359-A1C8-EC25F151823B}" dt="2025-01-21T13:52:11.971" v="1" actId="47"/>
        <pc:sldMkLst>
          <pc:docMk/>
          <pc:sldMk cId="1874574480" sldId="399"/>
        </pc:sldMkLst>
      </pc:sldChg>
      <pc:sldChg chg="del">
        <pc:chgData name="Christoffer Østergaard Carstens" userId="5d542c86-40b2-4e4f-ab37-dc2fab4fc46a" providerId="ADAL" clId="{D3AF99A1-B5D2-4359-A1C8-EC25F151823B}" dt="2025-01-21T13:52:11.185" v="0" actId="47"/>
        <pc:sldMkLst>
          <pc:docMk/>
          <pc:sldMk cId="1579822005" sldId="400"/>
        </pc:sldMkLst>
      </pc:sldChg>
    </pc:docChg>
  </pc:docChgLst>
  <pc:docChgLst>
    <pc:chgData name="Christoffer Østergaard Carstens" userId="5d542c86-40b2-4e4f-ab37-dc2fab4fc46a" providerId="ADAL" clId="{56984B66-EABE-4C6A-A240-2B434608F5BB}"/>
    <pc:docChg chg="undo redo custSel addSld delSld modSld sldOrd">
      <pc:chgData name="Christoffer Østergaard Carstens" userId="5d542c86-40b2-4e4f-ab37-dc2fab4fc46a" providerId="ADAL" clId="{56984B66-EABE-4C6A-A240-2B434608F5BB}" dt="2025-03-07T11:39:36.319" v="1898" actId="20577"/>
      <pc:docMkLst>
        <pc:docMk/>
      </pc:docMkLst>
      <pc:sldChg chg="addSp modSp mod setBg">
        <pc:chgData name="Christoffer Østergaard Carstens" userId="5d542c86-40b2-4e4f-ab37-dc2fab4fc46a" providerId="ADAL" clId="{56984B66-EABE-4C6A-A240-2B434608F5BB}" dt="2025-03-07T08:24:29.623" v="1843" actId="26606"/>
        <pc:sldMkLst>
          <pc:docMk/>
          <pc:sldMk cId="3291534781" sldId="277"/>
        </pc:sldMkLst>
        <pc:spChg chg="mod">
          <ac:chgData name="Christoffer Østergaard Carstens" userId="5d542c86-40b2-4e4f-ab37-dc2fab4fc46a" providerId="ADAL" clId="{56984B66-EABE-4C6A-A240-2B434608F5BB}" dt="2025-03-07T08:24:29.623" v="1843" actId="26606"/>
          <ac:spMkLst>
            <pc:docMk/>
            <pc:sldMk cId="3291534781" sldId="277"/>
            <ac:spMk id="2" creationId="{98D0B4D5-6DBF-AAD9-EA45-2A5FCAF72752}"/>
          </ac:spMkLst>
        </pc:spChg>
        <pc:spChg chg="mod">
          <ac:chgData name="Christoffer Østergaard Carstens" userId="5d542c86-40b2-4e4f-ab37-dc2fab4fc46a" providerId="ADAL" clId="{56984B66-EABE-4C6A-A240-2B434608F5BB}" dt="2025-03-07T08:24:29.623" v="1843" actId="26606"/>
          <ac:spMkLst>
            <pc:docMk/>
            <pc:sldMk cId="3291534781" sldId="277"/>
            <ac:spMk id="3" creationId="{2849034B-145F-F04A-C320-A3107AA8B3A1}"/>
          </ac:spMkLst>
        </pc:spChg>
        <pc:spChg chg="add">
          <ac:chgData name="Christoffer Østergaard Carstens" userId="5d542c86-40b2-4e4f-ab37-dc2fab4fc46a" providerId="ADAL" clId="{56984B66-EABE-4C6A-A240-2B434608F5BB}" dt="2025-03-07T08:24:29.623" v="1843" actId="26606"/>
          <ac:spMkLst>
            <pc:docMk/>
            <pc:sldMk cId="3291534781" sldId="277"/>
            <ac:spMk id="4103" creationId="{A8384FB5-9ADC-4DDC-881B-597D56F5B15D}"/>
          </ac:spMkLst>
        </pc:spChg>
        <pc:spChg chg="add">
          <ac:chgData name="Christoffer Østergaard Carstens" userId="5d542c86-40b2-4e4f-ab37-dc2fab4fc46a" providerId="ADAL" clId="{56984B66-EABE-4C6A-A240-2B434608F5BB}" dt="2025-03-07T08:24:29.623" v="1843" actId="26606"/>
          <ac:spMkLst>
            <pc:docMk/>
            <pc:sldMk cId="3291534781" sldId="277"/>
            <ac:spMk id="4105" creationId="{1199E1B1-A8C0-4FE8-A5A8-1CB41D69F857}"/>
          </ac:spMkLst>
        </pc:spChg>
        <pc:spChg chg="add">
          <ac:chgData name="Christoffer Østergaard Carstens" userId="5d542c86-40b2-4e4f-ab37-dc2fab4fc46a" providerId="ADAL" clId="{56984B66-EABE-4C6A-A240-2B434608F5BB}" dt="2025-03-07T08:24:29.623" v="1843" actId="26606"/>
          <ac:spMkLst>
            <pc:docMk/>
            <pc:sldMk cId="3291534781" sldId="277"/>
            <ac:spMk id="4107" creationId="{84A8DE83-DE75-4B41-9DB4-A7EC0B0DEC0B}"/>
          </ac:spMkLst>
        </pc:spChg>
        <pc:spChg chg="add">
          <ac:chgData name="Christoffer Østergaard Carstens" userId="5d542c86-40b2-4e4f-ab37-dc2fab4fc46a" providerId="ADAL" clId="{56984B66-EABE-4C6A-A240-2B434608F5BB}" dt="2025-03-07T08:24:29.623" v="1843" actId="26606"/>
          <ac:spMkLst>
            <pc:docMk/>
            <pc:sldMk cId="3291534781" sldId="277"/>
            <ac:spMk id="4109" creationId="{A7009A0A-BEF5-4EAC-AF15-E4F9F002E239}"/>
          </ac:spMkLst>
        </pc:spChg>
        <pc:picChg chg="add mod">
          <ac:chgData name="Christoffer Østergaard Carstens" userId="5d542c86-40b2-4e4f-ab37-dc2fab4fc46a" providerId="ADAL" clId="{56984B66-EABE-4C6A-A240-2B434608F5BB}" dt="2025-03-07T08:24:29.623" v="1843" actId="26606"/>
          <ac:picMkLst>
            <pc:docMk/>
            <pc:sldMk cId="3291534781" sldId="277"/>
            <ac:picMk id="4098" creationId="{F2A1126A-9DB5-E94E-B0F0-67B8D54F566E}"/>
          </ac:picMkLst>
        </pc:picChg>
      </pc:sldChg>
      <pc:sldChg chg="modSp new mod">
        <pc:chgData name="Christoffer Østergaard Carstens" userId="5d542c86-40b2-4e4f-ab37-dc2fab4fc46a" providerId="ADAL" clId="{56984B66-EABE-4C6A-A240-2B434608F5BB}" dt="2025-03-07T08:22:33.432" v="1815" actId="20577"/>
        <pc:sldMkLst>
          <pc:docMk/>
          <pc:sldMk cId="915685000" sldId="278"/>
        </pc:sldMkLst>
        <pc:spChg chg="mod">
          <ac:chgData name="Christoffer Østergaard Carstens" userId="5d542c86-40b2-4e4f-ab37-dc2fab4fc46a" providerId="ADAL" clId="{56984B66-EABE-4C6A-A240-2B434608F5BB}" dt="2025-03-07T08:18:48.957" v="1518" actId="20577"/>
          <ac:spMkLst>
            <pc:docMk/>
            <pc:sldMk cId="915685000" sldId="278"/>
            <ac:spMk id="2" creationId="{0BBFF59D-4C2E-1B49-544B-944647F875F7}"/>
          </ac:spMkLst>
        </pc:spChg>
        <pc:spChg chg="mod">
          <ac:chgData name="Christoffer Østergaard Carstens" userId="5d542c86-40b2-4e4f-ab37-dc2fab4fc46a" providerId="ADAL" clId="{56984B66-EABE-4C6A-A240-2B434608F5BB}" dt="2025-03-07T08:22:33.432" v="1815" actId="20577"/>
          <ac:spMkLst>
            <pc:docMk/>
            <pc:sldMk cId="915685000" sldId="278"/>
            <ac:spMk id="3" creationId="{B9B37259-9791-9091-5334-3C1E0DEC308E}"/>
          </ac:spMkLst>
        </pc:spChg>
      </pc:sldChg>
      <pc:sldChg chg="del">
        <pc:chgData name="Christoffer Østergaard Carstens" userId="5d542c86-40b2-4e4f-ab37-dc2fab4fc46a" providerId="ADAL" clId="{56984B66-EABE-4C6A-A240-2B434608F5BB}" dt="2025-03-05T11:14:59.489" v="29" actId="47"/>
        <pc:sldMkLst>
          <pc:docMk/>
          <pc:sldMk cId="3075205518" sldId="278"/>
        </pc:sldMkLst>
      </pc:sldChg>
      <pc:sldChg chg="del">
        <pc:chgData name="Christoffer Østergaard Carstens" userId="5d542c86-40b2-4e4f-ab37-dc2fab4fc46a" providerId="ADAL" clId="{56984B66-EABE-4C6A-A240-2B434608F5BB}" dt="2025-03-05T11:14:59.959" v="30" actId="47"/>
        <pc:sldMkLst>
          <pc:docMk/>
          <pc:sldMk cId="668947120" sldId="279"/>
        </pc:sldMkLst>
      </pc:sldChg>
      <pc:sldChg chg="modSp new mod">
        <pc:chgData name="Christoffer Østergaard Carstens" userId="5d542c86-40b2-4e4f-ab37-dc2fab4fc46a" providerId="ADAL" clId="{56984B66-EABE-4C6A-A240-2B434608F5BB}" dt="2025-03-05T11:26:43.029" v="490"/>
        <pc:sldMkLst>
          <pc:docMk/>
          <pc:sldMk cId="3603160572" sldId="279"/>
        </pc:sldMkLst>
        <pc:spChg chg="mod">
          <ac:chgData name="Christoffer Østergaard Carstens" userId="5d542c86-40b2-4e4f-ab37-dc2fab4fc46a" providerId="ADAL" clId="{56984B66-EABE-4C6A-A240-2B434608F5BB}" dt="2025-03-05T11:20:47.514" v="256" actId="1076"/>
          <ac:spMkLst>
            <pc:docMk/>
            <pc:sldMk cId="3603160572" sldId="279"/>
            <ac:spMk id="2" creationId="{FFDE5A3A-9172-99F8-09B5-D56945F1CDC0}"/>
          </ac:spMkLst>
        </pc:spChg>
        <pc:spChg chg="mod">
          <ac:chgData name="Christoffer Østergaard Carstens" userId="5d542c86-40b2-4e4f-ab37-dc2fab4fc46a" providerId="ADAL" clId="{56984B66-EABE-4C6A-A240-2B434608F5BB}" dt="2025-03-05T11:26:43.029" v="490"/>
          <ac:spMkLst>
            <pc:docMk/>
            <pc:sldMk cId="3603160572" sldId="279"/>
            <ac:spMk id="3" creationId="{41784827-D88A-11F2-815F-51E542C947BE}"/>
          </ac:spMkLst>
        </pc:spChg>
      </pc:sldChg>
      <pc:sldChg chg="addSp delSp modSp new mod ord">
        <pc:chgData name="Christoffer Østergaard Carstens" userId="5d542c86-40b2-4e4f-ab37-dc2fab4fc46a" providerId="ADAL" clId="{56984B66-EABE-4C6A-A240-2B434608F5BB}" dt="2025-03-07T08:22:25.670" v="1790"/>
        <pc:sldMkLst>
          <pc:docMk/>
          <pc:sldMk cId="3482600588" sldId="280"/>
        </pc:sldMkLst>
        <pc:spChg chg="mod">
          <ac:chgData name="Christoffer Østergaard Carstens" userId="5d542c86-40b2-4e4f-ab37-dc2fab4fc46a" providerId="ADAL" clId="{56984B66-EABE-4C6A-A240-2B434608F5BB}" dt="2025-03-05T11:21:20.219" v="289" actId="20577"/>
          <ac:spMkLst>
            <pc:docMk/>
            <pc:sldMk cId="3482600588" sldId="280"/>
            <ac:spMk id="2" creationId="{5376F55A-AC15-7EFC-2B3F-76E897EADEDF}"/>
          </ac:spMkLst>
        </pc:spChg>
        <pc:spChg chg="mod">
          <ac:chgData name="Christoffer Østergaard Carstens" userId="5d542c86-40b2-4e4f-ab37-dc2fab4fc46a" providerId="ADAL" clId="{56984B66-EABE-4C6A-A240-2B434608F5BB}" dt="2025-03-05T11:23:36.560" v="487" actId="20577"/>
          <ac:spMkLst>
            <pc:docMk/>
            <pc:sldMk cId="3482600588" sldId="280"/>
            <ac:spMk id="3" creationId="{B8C49A71-B08A-E6AE-C9D1-2576D66B7A43}"/>
          </ac:spMkLst>
        </pc:spChg>
        <pc:picChg chg="add del mod">
          <ac:chgData name="Christoffer Østergaard Carstens" userId="5d542c86-40b2-4e4f-ab37-dc2fab4fc46a" providerId="ADAL" clId="{56984B66-EABE-4C6A-A240-2B434608F5BB}" dt="2025-03-05T11:23:02.606" v="461" actId="478"/>
          <ac:picMkLst>
            <pc:docMk/>
            <pc:sldMk cId="3482600588" sldId="280"/>
            <ac:picMk id="5" creationId="{468652C0-C557-F6B0-2208-7692F94B2168}"/>
          </ac:picMkLst>
        </pc:picChg>
      </pc:sldChg>
      <pc:sldChg chg="addSp delSp modSp new del mod setBg">
        <pc:chgData name="Christoffer Østergaard Carstens" userId="5d542c86-40b2-4e4f-ab37-dc2fab4fc46a" providerId="ADAL" clId="{56984B66-EABE-4C6A-A240-2B434608F5BB}" dt="2025-03-06T19:08:53.706" v="1223" actId="47"/>
        <pc:sldMkLst>
          <pc:docMk/>
          <pc:sldMk cId="2838650629" sldId="281"/>
        </pc:sldMkLst>
        <pc:spChg chg="mod">
          <ac:chgData name="Christoffer Østergaard Carstens" userId="5d542c86-40b2-4e4f-ab37-dc2fab4fc46a" providerId="ADAL" clId="{56984B66-EABE-4C6A-A240-2B434608F5BB}" dt="2025-03-06T18:56:46.585" v="502" actId="26606"/>
          <ac:spMkLst>
            <pc:docMk/>
            <pc:sldMk cId="2838650629" sldId="281"/>
            <ac:spMk id="2" creationId="{C80083F2-2E1F-11EB-7AF1-63505B14F462}"/>
          </ac:spMkLst>
        </pc:spChg>
        <pc:spChg chg="del">
          <ac:chgData name="Christoffer Østergaard Carstens" userId="5d542c86-40b2-4e4f-ab37-dc2fab4fc46a" providerId="ADAL" clId="{56984B66-EABE-4C6A-A240-2B434608F5BB}" dt="2025-03-06T18:56:46.585" v="502" actId="26606"/>
          <ac:spMkLst>
            <pc:docMk/>
            <pc:sldMk cId="2838650629" sldId="281"/>
            <ac:spMk id="3" creationId="{14A4B48E-0A40-43F0-E325-B2C84D582DD6}"/>
          </ac:spMkLst>
        </pc:spChg>
        <pc:spChg chg="add mod">
          <ac:chgData name="Christoffer Østergaard Carstens" userId="5d542c86-40b2-4e4f-ab37-dc2fab4fc46a" providerId="ADAL" clId="{56984B66-EABE-4C6A-A240-2B434608F5BB}" dt="2025-03-06T19:08:49.165" v="1222" actId="478"/>
          <ac:spMkLst>
            <pc:docMk/>
            <pc:sldMk cId="2838650629" sldId="281"/>
            <ac:spMk id="4" creationId="{71CAC6E8-EFE8-DC0F-EED4-43BCC84DAA2D}"/>
          </ac:spMkLst>
        </pc:spChg>
        <pc:spChg chg="add">
          <ac:chgData name="Christoffer Østergaard Carstens" userId="5d542c86-40b2-4e4f-ab37-dc2fab4fc46a" providerId="ADAL" clId="{56984B66-EABE-4C6A-A240-2B434608F5BB}" dt="2025-03-06T18:56:46.585" v="502" actId="26606"/>
          <ac:spMkLst>
            <pc:docMk/>
            <pc:sldMk cId="2838650629" sldId="281"/>
            <ac:spMk id="1031" creationId="{A4AC5506-6312-4701-8D3C-40187889A947}"/>
          </ac:spMkLst>
        </pc:spChg>
        <pc:picChg chg="add del mod">
          <ac:chgData name="Christoffer Østergaard Carstens" userId="5d542c86-40b2-4e4f-ab37-dc2fab4fc46a" providerId="ADAL" clId="{56984B66-EABE-4C6A-A240-2B434608F5BB}" dt="2025-03-06T19:08:49.165" v="1222" actId="478"/>
          <ac:picMkLst>
            <pc:docMk/>
            <pc:sldMk cId="2838650629" sldId="281"/>
            <ac:picMk id="1026" creationId="{BF466002-5004-C814-4687-24CA3161FF81}"/>
          </ac:picMkLst>
        </pc:picChg>
      </pc:sldChg>
      <pc:sldChg chg="del">
        <pc:chgData name="Christoffer Østergaard Carstens" userId="5d542c86-40b2-4e4f-ab37-dc2fab4fc46a" providerId="ADAL" clId="{56984B66-EABE-4C6A-A240-2B434608F5BB}" dt="2025-03-05T11:15:00.164" v="31" actId="47"/>
        <pc:sldMkLst>
          <pc:docMk/>
          <pc:sldMk cId="4204255385" sldId="281"/>
        </pc:sldMkLst>
      </pc:sldChg>
      <pc:sldChg chg="modSp new mod">
        <pc:chgData name="Christoffer Østergaard Carstens" userId="5d542c86-40b2-4e4f-ab37-dc2fab4fc46a" providerId="ADAL" clId="{56984B66-EABE-4C6A-A240-2B434608F5BB}" dt="2025-03-07T08:23:05.062" v="1816" actId="20577"/>
        <pc:sldMkLst>
          <pc:docMk/>
          <pc:sldMk cId="398361876" sldId="282"/>
        </pc:sldMkLst>
        <pc:spChg chg="mod">
          <ac:chgData name="Christoffer Østergaard Carstens" userId="5d542c86-40b2-4e4f-ab37-dc2fab4fc46a" providerId="ADAL" clId="{56984B66-EABE-4C6A-A240-2B434608F5BB}" dt="2025-03-06T18:56:51.366" v="521" actId="20577"/>
          <ac:spMkLst>
            <pc:docMk/>
            <pc:sldMk cId="398361876" sldId="282"/>
            <ac:spMk id="2" creationId="{1A9C4C38-A70D-E343-B74B-D872A5C3E223}"/>
          </ac:spMkLst>
        </pc:spChg>
        <pc:spChg chg="mod">
          <ac:chgData name="Christoffer Østergaard Carstens" userId="5d542c86-40b2-4e4f-ab37-dc2fab4fc46a" providerId="ADAL" clId="{56984B66-EABE-4C6A-A240-2B434608F5BB}" dt="2025-03-07T08:23:05.062" v="1816" actId="20577"/>
          <ac:spMkLst>
            <pc:docMk/>
            <pc:sldMk cId="398361876" sldId="282"/>
            <ac:spMk id="3" creationId="{0E38273B-78D2-0EDA-68D2-69A064F0A176}"/>
          </ac:spMkLst>
        </pc:spChg>
      </pc:sldChg>
      <pc:sldChg chg="del">
        <pc:chgData name="Christoffer Østergaard Carstens" userId="5d542c86-40b2-4e4f-ab37-dc2fab4fc46a" providerId="ADAL" clId="{56984B66-EABE-4C6A-A240-2B434608F5BB}" dt="2025-03-05T11:15:00.748" v="32" actId="47"/>
        <pc:sldMkLst>
          <pc:docMk/>
          <pc:sldMk cId="488037839" sldId="282"/>
        </pc:sldMkLst>
      </pc:sldChg>
      <pc:sldChg chg="modSp new mod">
        <pc:chgData name="Christoffer Østergaard Carstens" userId="5d542c86-40b2-4e4f-ab37-dc2fab4fc46a" providerId="ADAL" clId="{56984B66-EABE-4C6A-A240-2B434608F5BB}" dt="2025-03-06T19:05:06.046" v="1138" actId="20577"/>
        <pc:sldMkLst>
          <pc:docMk/>
          <pc:sldMk cId="432320662" sldId="283"/>
        </pc:sldMkLst>
        <pc:spChg chg="mod">
          <ac:chgData name="Christoffer Østergaard Carstens" userId="5d542c86-40b2-4e4f-ab37-dc2fab4fc46a" providerId="ADAL" clId="{56984B66-EABE-4C6A-A240-2B434608F5BB}" dt="2025-03-06T18:59:32.621" v="765" actId="20577"/>
          <ac:spMkLst>
            <pc:docMk/>
            <pc:sldMk cId="432320662" sldId="283"/>
            <ac:spMk id="2" creationId="{E98DD535-0A19-B653-5423-1BA4BFFFBAE8}"/>
          </ac:spMkLst>
        </pc:spChg>
        <pc:spChg chg="mod">
          <ac:chgData name="Christoffer Østergaard Carstens" userId="5d542c86-40b2-4e4f-ab37-dc2fab4fc46a" providerId="ADAL" clId="{56984B66-EABE-4C6A-A240-2B434608F5BB}" dt="2025-03-06T19:05:06.046" v="1138" actId="20577"/>
          <ac:spMkLst>
            <pc:docMk/>
            <pc:sldMk cId="432320662" sldId="283"/>
            <ac:spMk id="3" creationId="{91F9E0CB-E1ED-B0A6-68AB-F56ED1FBC1C9}"/>
          </ac:spMkLst>
        </pc:spChg>
      </pc:sldChg>
      <pc:sldChg chg="del">
        <pc:chgData name="Christoffer Østergaard Carstens" userId="5d542c86-40b2-4e4f-ab37-dc2fab4fc46a" providerId="ADAL" clId="{56984B66-EABE-4C6A-A240-2B434608F5BB}" dt="2025-03-05T11:14:59.065" v="28" actId="47"/>
        <pc:sldMkLst>
          <pc:docMk/>
          <pc:sldMk cId="1347555233" sldId="283"/>
        </pc:sldMkLst>
      </pc:sldChg>
      <pc:sldChg chg="del">
        <pc:chgData name="Christoffer Østergaard Carstens" userId="5d542c86-40b2-4e4f-ab37-dc2fab4fc46a" providerId="ADAL" clId="{56984B66-EABE-4C6A-A240-2B434608F5BB}" dt="2025-03-05T11:15:01.882" v="33" actId="47"/>
        <pc:sldMkLst>
          <pc:docMk/>
          <pc:sldMk cId="464006166" sldId="284"/>
        </pc:sldMkLst>
      </pc:sldChg>
      <pc:sldChg chg="addSp delSp modSp new mod setBg">
        <pc:chgData name="Christoffer Østergaard Carstens" userId="5d542c86-40b2-4e4f-ab37-dc2fab4fc46a" providerId="ADAL" clId="{56984B66-EABE-4C6A-A240-2B434608F5BB}" dt="2025-03-06T19:00:46.901" v="802" actId="1076"/>
        <pc:sldMkLst>
          <pc:docMk/>
          <pc:sldMk cId="2858792017" sldId="284"/>
        </pc:sldMkLst>
        <pc:spChg chg="mod">
          <ac:chgData name="Christoffer Østergaard Carstens" userId="5d542c86-40b2-4e4f-ab37-dc2fab4fc46a" providerId="ADAL" clId="{56984B66-EABE-4C6A-A240-2B434608F5BB}" dt="2025-03-06T19:00:46.901" v="802" actId="1076"/>
          <ac:spMkLst>
            <pc:docMk/>
            <pc:sldMk cId="2858792017" sldId="284"/>
            <ac:spMk id="2" creationId="{33D65587-617A-FF72-5829-8DCFFDFBBD81}"/>
          </ac:spMkLst>
        </pc:spChg>
        <pc:spChg chg="add del mod">
          <ac:chgData name="Christoffer Østergaard Carstens" userId="5d542c86-40b2-4e4f-ab37-dc2fab4fc46a" providerId="ADAL" clId="{56984B66-EABE-4C6A-A240-2B434608F5BB}" dt="2025-03-06T19:00:46.015" v="801" actId="478"/>
          <ac:spMkLst>
            <pc:docMk/>
            <pc:sldMk cId="2858792017" sldId="284"/>
            <ac:spMk id="3" creationId="{A1864CA0-66EB-944E-3C36-E632FA14AE10}"/>
          </ac:spMkLst>
        </pc:spChg>
        <pc:spChg chg="add del">
          <ac:chgData name="Christoffer Østergaard Carstens" userId="5d542c86-40b2-4e4f-ab37-dc2fab4fc46a" providerId="ADAL" clId="{56984B66-EABE-4C6A-A240-2B434608F5BB}" dt="2025-03-06T19:00:35.603" v="798" actId="26606"/>
          <ac:spMkLst>
            <pc:docMk/>
            <pc:sldMk cId="2858792017" sldId="284"/>
            <ac:spMk id="9" creationId="{0671A8AE-40A1-4631-A6B8-581AFF065482}"/>
          </ac:spMkLst>
        </pc:spChg>
        <pc:spChg chg="add del">
          <ac:chgData name="Christoffer Østergaard Carstens" userId="5d542c86-40b2-4e4f-ab37-dc2fab4fc46a" providerId="ADAL" clId="{56984B66-EABE-4C6A-A240-2B434608F5BB}" dt="2025-03-06T19:00:35.603" v="798" actId="26606"/>
          <ac:spMkLst>
            <pc:docMk/>
            <pc:sldMk cId="2858792017" sldId="284"/>
            <ac:spMk id="11" creationId="{AB58EF07-17C2-48CF-ABB0-EEF1F17CB8F0}"/>
          </ac:spMkLst>
        </pc:spChg>
        <pc:spChg chg="add del">
          <ac:chgData name="Christoffer Østergaard Carstens" userId="5d542c86-40b2-4e4f-ab37-dc2fab4fc46a" providerId="ADAL" clId="{56984B66-EABE-4C6A-A240-2B434608F5BB}" dt="2025-03-06T19:00:35.603" v="798" actId="26606"/>
          <ac:spMkLst>
            <pc:docMk/>
            <pc:sldMk cId="2858792017" sldId="284"/>
            <ac:spMk id="13" creationId="{AF2F604E-43BE-4DC3-B983-E071523364F8}"/>
          </ac:spMkLst>
        </pc:spChg>
        <pc:spChg chg="add del">
          <ac:chgData name="Christoffer Østergaard Carstens" userId="5d542c86-40b2-4e4f-ab37-dc2fab4fc46a" providerId="ADAL" clId="{56984B66-EABE-4C6A-A240-2B434608F5BB}" dt="2025-03-06T19:00:35.603" v="798" actId="26606"/>
          <ac:spMkLst>
            <pc:docMk/>
            <pc:sldMk cId="2858792017" sldId="284"/>
            <ac:spMk id="15" creationId="{08C9B587-E65E-4B52-B37C-ABEBB6E87928}"/>
          </ac:spMkLst>
        </pc:spChg>
        <pc:picChg chg="add del">
          <ac:chgData name="Christoffer Østergaard Carstens" userId="5d542c86-40b2-4e4f-ab37-dc2fab4fc46a" providerId="ADAL" clId="{56984B66-EABE-4C6A-A240-2B434608F5BB}" dt="2025-03-06T19:00:35.603" v="798" actId="26606"/>
          <ac:picMkLst>
            <pc:docMk/>
            <pc:sldMk cId="2858792017" sldId="284"/>
            <ac:picMk id="5" creationId="{D2401F5F-6204-37BD-9BC7-52DF5716196E}"/>
          </ac:picMkLst>
        </pc:picChg>
      </pc:sldChg>
      <pc:sldChg chg="modSp new mod">
        <pc:chgData name="Christoffer Østergaard Carstens" userId="5d542c86-40b2-4e4f-ab37-dc2fab4fc46a" providerId="ADAL" clId="{56984B66-EABE-4C6A-A240-2B434608F5BB}" dt="2025-03-06T19:00:59.117" v="818" actId="20577"/>
        <pc:sldMkLst>
          <pc:docMk/>
          <pc:sldMk cId="440625434" sldId="285"/>
        </pc:sldMkLst>
        <pc:spChg chg="mod">
          <ac:chgData name="Christoffer Østergaard Carstens" userId="5d542c86-40b2-4e4f-ab37-dc2fab4fc46a" providerId="ADAL" clId="{56984B66-EABE-4C6A-A240-2B434608F5BB}" dt="2025-03-06T19:00:59.117" v="818" actId="20577"/>
          <ac:spMkLst>
            <pc:docMk/>
            <pc:sldMk cId="440625434" sldId="285"/>
            <ac:spMk id="2" creationId="{A7326A60-2D59-58EC-B359-CDC895D98A5C}"/>
          </ac:spMkLst>
        </pc:spChg>
      </pc:sldChg>
      <pc:sldChg chg="modSp new mod ord">
        <pc:chgData name="Christoffer Østergaard Carstens" userId="5d542c86-40b2-4e4f-ab37-dc2fab4fc46a" providerId="ADAL" clId="{56984B66-EABE-4C6A-A240-2B434608F5BB}" dt="2025-03-06T19:05:15.577" v="1140"/>
        <pc:sldMkLst>
          <pc:docMk/>
          <pc:sldMk cId="1572877072" sldId="286"/>
        </pc:sldMkLst>
        <pc:spChg chg="mod">
          <ac:chgData name="Christoffer Østergaard Carstens" userId="5d542c86-40b2-4e4f-ab37-dc2fab4fc46a" providerId="ADAL" clId="{56984B66-EABE-4C6A-A240-2B434608F5BB}" dt="2025-03-06T19:01:11.775" v="837" actId="20577"/>
          <ac:spMkLst>
            <pc:docMk/>
            <pc:sldMk cId="1572877072" sldId="286"/>
            <ac:spMk id="2" creationId="{D664D714-5BD5-71D4-44D3-B5E64B4D47AF}"/>
          </ac:spMkLst>
        </pc:spChg>
      </pc:sldChg>
      <pc:sldChg chg="modSp new mod">
        <pc:chgData name="Christoffer Østergaard Carstens" userId="5d542c86-40b2-4e4f-ab37-dc2fab4fc46a" providerId="ADAL" clId="{56984B66-EABE-4C6A-A240-2B434608F5BB}" dt="2025-03-06T19:02:12.133" v="868" actId="20577"/>
        <pc:sldMkLst>
          <pc:docMk/>
          <pc:sldMk cId="1613439294" sldId="287"/>
        </pc:sldMkLst>
        <pc:spChg chg="mod">
          <ac:chgData name="Christoffer Østergaard Carstens" userId="5d542c86-40b2-4e4f-ab37-dc2fab4fc46a" providerId="ADAL" clId="{56984B66-EABE-4C6A-A240-2B434608F5BB}" dt="2025-03-06T19:02:12.133" v="868" actId="20577"/>
          <ac:spMkLst>
            <pc:docMk/>
            <pc:sldMk cId="1613439294" sldId="287"/>
            <ac:spMk id="2" creationId="{80855C54-341E-430C-0AA1-BDCA1CB1726A}"/>
          </ac:spMkLst>
        </pc:spChg>
      </pc:sldChg>
      <pc:sldChg chg="modSp new mod">
        <pc:chgData name="Christoffer Østergaard Carstens" userId="5d542c86-40b2-4e4f-ab37-dc2fab4fc46a" providerId="ADAL" clId="{56984B66-EABE-4C6A-A240-2B434608F5BB}" dt="2025-03-06T19:02:33.498" v="903" actId="20577"/>
        <pc:sldMkLst>
          <pc:docMk/>
          <pc:sldMk cId="3256911538" sldId="288"/>
        </pc:sldMkLst>
        <pc:spChg chg="mod">
          <ac:chgData name="Christoffer Østergaard Carstens" userId="5d542c86-40b2-4e4f-ab37-dc2fab4fc46a" providerId="ADAL" clId="{56984B66-EABE-4C6A-A240-2B434608F5BB}" dt="2025-03-06T19:02:33.498" v="903" actId="20577"/>
          <ac:spMkLst>
            <pc:docMk/>
            <pc:sldMk cId="3256911538" sldId="288"/>
            <ac:spMk id="2" creationId="{8246E9BC-282F-9DC4-F4DD-7F59884A3450}"/>
          </ac:spMkLst>
        </pc:spChg>
      </pc:sldChg>
      <pc:sldChg chg="modSp new mod">
        <pc:chgData name="Christoffer Østergaard Carstens" userId="5d542c86-40b2-4e4f-ab37-dc2fab4fc46a" providerId="ADAL" clId="{56984B66-EABE-4C6A-A240-2B434608F5BB}" dt="2025-03-06T19:02:48.272" v="963" actId="20577"/>
        <pc:sldMkLst>
          <pc:docMk/>
          <pc:sldMk cId="1770373571" sldId="289"/>
        </pc:sldMkLst>
        <pc:spChg chg="mod">
          <ac:chgData name="Christoffer Østergaard Carstens" userId="5d542c86-40b2-4e4f-ab37-dc2fab4fc46a" providerId="ADAL" clId="{56984B66-EABE-4C6A-A240-2B434608F5BB}" dt="2025-03-06T19:02:48.272" v="963" actId="20577"/>
          <ac:spMkLst>
            <pc:docMk/>
            <pc:sldMk cId="1770373571" sldId="289"/>
            <ac:spMk id="2" creationId="{1397E3D8-A544-D8E7-4A72-054CD1F94423}"/>
          </ac:spMkLst>
        </pc:spChg>
      </pc:sldChg>
      <pc:sldChg chg="modSp new mod">
        <pc:chgData name="Christoffer Østergaard Carstens" userId="5d542c86-40b2-4e4f-ab37-dc2fab4fc46a" providerId="ADAL" clId="{56984B66-EABE-4C6A-A240-2B434608F5BB}" dt="2025-03-06T19:03:36.722" v="981" actId="20577"/>
        <pc:sldMkLst>
          <pc:docMk/>
          <pc:sldMk cId="879042581" sldId="290"/>
        </pc:sldMkLst>
        <pc:spChg chg="mod">
          <ac:chgData name="Christoffer Østergaard Carstens" userId="5d542c86-40b2-4e4f-ab37-dc2fab4fc46a" providerId="ADAL" clId="{56984B66-EABE-4C6A-A240-2B434608F5BB}" dt="2025-03-06T19:03:36.722" v="981" actId="20577"/>
          <ac:spMkLst>
            <pc:docMk/>
            <pc:sldMk cId="879042581" sldId="290"/>
            <ac:spMk id="2" creationId="{46A218C5-1273-71F0-98A8-EF80B24702C5}"/>
          </ac:spMkLst>
        </pc:spChg>
      </pc:sldChg>
      <pc:sldChg chg="addSp delSp modSp new mod">
        <pc:chgData name="Christoffer Østergaard Carstens" userId="5d542c86-40b2-4e4f-ab37-dc2fab4fc46a" providerId="ADAL" clId="{56984B66-EABE-4C6A-A240-2B434608F5BB}" dt="2025-03-07T08:23:24.168" v="1818" actId="478"/>
        <pc:sldMkLst>
          <pc:docMk/>
          <pc:sldMk cId="3364525287" sldId="291"/>
        </pc:sldMkLst>
        <pc:spChg chg="mod">
          <ac:chgData name="Christoffer Østergaard Carstens" userId="5d542c86-40b2-4e4f-ab37-dc2fab4fc46a" providerId="ADAL" clId="{56984B66-EABE-4C6A-A240-2B434608F5BB}" dt="2025-03-06T19:04:30.678" v="1044" actId="20577"/>
          <ac:spMkLst>
            <pc:docMk/>
            <pc:sldMk cId="3364525287" sldId="291"/>
            <ac:spMk id="2" creationId="{EF64BBA1-A23F-1C36-2192-C56607C8B9E0}"/>
          </ac:spMkLst>
        </pc:spChg>
        <pc:picChg chg="add del">
          <ac:chgData name="Christoffer Østergaard Carstens" userId="5d542c86-40b2-4e4f-ab37-dc2fab4fc46a" providerId="ADAL" clId="{56984B66-EABE-4C6A-A240-2B434608F5BB}" dt="2025-03-07T08:23:24.168" v="1818" actId="478"/>
          <ac:picMkLst>
            <pc:docMk/>
            <pc:sldMk cId="3364525287" sldId="291"/>
            <ac:picMk id="2050" creationId="{4FB2B38B-F278-529D-A258-827B668E4B1D}"/>
          </ac:picMkLst>
        </pc:picChg>
      </pc:sldChg>
      <pc:sldChg chg="modSp new mod">
        <pc:chgData name="Christoffer Østergaard Carstens" userId="5d542c86-40b2-4e4f-ab37-dc2fab4fc46a" providerId="ADAL" clId="{56984B66-EABE-4C6A-A240-2B434608F5BB}" dt="2025-03-06T19:07:38.160" v="1204" actId="20577"/>
        <pc:sldMkLst>
          <pc:docMk/>
          <pc:sldMk cId="3378561182" sldId="292"/>
        </pc:sldMkLst>
        <pc:spChg chg="mod">
          <ac:chgData name="Christoffer Østergaard Carstens" userId="5d542c86-40b2-4e4f-ab37-dc2fab4fc46a" providerId="ADAL" clId="{56984B66-EABE-4C6A-A240-2B434608F5BB}" dt="2025-03-06T19:07:38.160" v="1204" actId="20577"/>
          <ac:spMkLst>
            <pc:docMk/>
            <pc:sldMk cId="3378561182" sldId="292"/>
            <ac:spMk id="2" creationId="{E2FD3B04-0322-23A7-4435-62B893374F13}"/>
          </ac:spMkLst>
        </pc:spChg>
      </pc:sldChg>
      <pc:sldChg chg="addSp delSp modSp new mod setBg">
        <pc:chgData name="Christoffer Østergaard Carstens" userId="5d542c86-40b2-4e4f-ab37-dc2fab4fc46a" providerId="ADAL" clId="{56984B66-EABE-4C6A-A240-2B434608F5BB}" dt="2025-03-07T08:23:51.006" v="1841" actId="20577"/>
        <pc:sldMkLst>
          <pc:docMk/>
          <pc:sldMk cId="1663173004" sldId="293"/>
        </pc:sldMkLst>
        <pc:spChg chg="mod">
          <ac:chgData name="Christoffer Østergaard Carstens" userId="5d542c86-40b2-4e4f-ab37-dc2fab4fc46a" providerId="ADAL" clId="{56984B66-EABE-4C6A-A240-2B434608F5BB}" dt="2025-03-07T08:23:45.643" v="1838" actId="26606"/>
          <ac:spMkLst>
            <pc:docMk/>
            <pc:sldMk cId="1663173004" sldId="293"/>
            <ac:spMk id="2" creationId="{6B455F90-CEB0-A4C9-53D8-E8B9C91E7891}"/>
          </ac:spMkLst>
        </pc:spChg>
        <pc:spChg chg="add del mod">
          <ac:chgData name="Christoffer Østergaard Carstens" userId="5d542c86-40b2-4e4f-ab37-dc2fab4fc46a" providerId="ADAL" clId="{56984B66-EABE-4C6A-A240-2B434608F5BB}" dt="2025-03-07T08:23:51.006" v="1841" actId="20577"/>
          <ac:spMkLst>
            <pc:docMk/>
            <pc:sldMk cId="1663173004" sldId="293"/>
            <ac:spMk id="3" creationId="{DAC09CD5-9211-1EE7-1B47-9FA09C66FC2E}"/>
          </ac:spMkLst>
        </pc:spChg>
        <pc:spChg chg="add">
          <ac:chgData name="Christoffer Østergaard Carstens" userId="5d542c86-40b2-4e4f-ab37-dc2fab4fc46a" providerId="ADAL" clId="{56984B66-EABE-4C6A-A240-2B434608F5BB}" dt="2025-03-07T08:23:45.643" v="1838" actId="26606"/>
          <ac:spMkLst>
            <pc:docMk/>
            <pc:sldMk cId="1663173004" sldId="293"/>
            <ac:spMk id="3076" creationId="{A8384FB5-9ADC-4DDC-881B-597D56F5B15D}"/>
          </ac:spMkLst>
        </pc:spChg>
        <pc:spChg chg="add del">
          <ac:chgData name="Christoffer Østergaard Carstens" userId="5d542c86-40b2-4e4f-ab37-dc2fab4fc46a" providerId="ADAL" clId="{56984B66-EABE-4C6A-A240-2B434608F5BB}" dt="2025-03-07T08:23:37.384" v="1823" actId="26606"/>
          <ac:spMkLst>
            <pc:docMk/>
            <pc:sldMk cId="1663173004" sldId="293"/>
            <ac:spMk id="3079" creationId="{A4AC5506-6312-4701-8D3C-40187889A947}"/>
          </ac:spMkLst>
        </pc:spChg>
        <pc:spChg chg="add">
          <ac:chgData name="Christoffer Østergaard Carstens" userId="5d542c86-40b2-4e4f-ab37-dc2fab4fc46a" providerId="ADAL" clId="{56984B66-EABE-4C6A-A240-2B434608F5BB}" dt="2025-03-07T08:23:45.643" v="1838" actId="26606"/>
          <ac:spMkLst>
            <pc:docMk/>
            <pc:sldMk cId="1663173004" sldId="293"/>
            <ac:spMk id="3081" creationId="{1199E1B1-A8C0-4FE8-A5A8-1CB41D69F857}"/>
          </ac:spMkLst>
        </pc:spChg>
        <pc:spChg chg="add">
          <ac:chgData name="Christoffer Østergaard Carstens" userId="5d542c86-40b2-4e4f-ab37-dc2fab4fc46a" providerId="ADAL" clId="{56984B66-EABE-4C6A-A240-2B434608F5BB}" dt="2025-03-07T08:23:45.643" v="1838" actId="26606"/>
          <ac:spMkLst>
            <pc:docMk/>
            <pc:sldMk cId="1663173004" sldId="293"/>
            <ac:spMk id="3083" creationId="{84A8DE83-DE75-4B41-9DB4-A7EC0B0DEC0B}"/>
          </ac:spMkLst>
        </pc:spChg>
        <pc:spChg chg="add">
          <ac:chgData name="Christoffer Østergaard Carstens" userId="5d542c86-40b2-4e4f-ab37-dc2fab4fc46a" providerId="ADAL" clId="{56984B66-EABE-4C6A-A240-2B434608F5BB}" dt="2025-03-07T08:23:45.643" v="1838" actId="26606"/>
          <ac:spMkLst>
            <pc:docMk/>
            <pc:sldMk cId="1663173004" sldId="293"/>
            <ac:spMk id="3085" creationId="{A7009A0A-BEF5-4EAC-AF15-E4F9F002E239}"/>
          </ac:spMkLst>
        </pc:spChg>
        <pc:picChg chg="add mod">
          <ac:chgData name="Christoffer Østergaard Carstens" userId="5d542c86-40b2-4e4f-ab37-dc2fab4fc46a" providerId="ADAL" clId="{56984B66-EABE-4C6A-A240-2B434608F5BB}" dt="2025-03-07T08:23:45.643" v="1838" actId="26606"/>
          <ac:picMkLst>
            <pc:docMk/>
            <pc:sldMk cId="1663173004" sldId="293"/>
            <ac:picMk id="3074" creationId="{FC60D645-90F2-7DF8-7424-DD3362861F38}"/>
          </ac:picMkLst>
        </pc:picChg>
      </pc:sldChg>
      <pc:sldChg chg="modSp add del mod">
        <pc:chgData name="Christoffer Østergaard Carstens" userId="5d542c86-40b2-4e4f-ab37-dc2fab4fc46a" providerId="ADAL" clId="{56984B66-EABE-4C6A-A240-2B434608F5BB}" dt="2025-03-07T08:20:49.230" v="1726" actId="47"/>
        <pc:sldMkLst>
          <pc:docMk/>
          <pc:sldMk cId="980439031" sldId="294"/>
        </pc:sldMkLst>
        <pc:spChg chg="mod">
          <ac:chgData name="Christoffer Østergaard Carstens" userId="5d542c86-40b2-4e4f-ab37-dc2fab4fc46a" providerId="ADAL" clId="{56984B66-EABE-4C6A-A240-2B434608F5BB}" dt="2025-03-07T08:20:24.545" v="1725" actId="20577"/>
          <ac:spMkLst>
            <pc:docMk/>
            <pc:sldMk cId="980439031" sldId="294"/>
            <ac:spMk id="3" creationId="{B8C49A71-B08A-E6AE-C9D1-2576D66B7A43}"/>
          </ac:spMkLst>
        </pc:spChg>
      </pc:sldChg>
      <pc:sldChg chg="modSp add mod">
        <pc:chgData name="Christoffer Østergaard Carstens" userId="5d542c86-40b2-4e4f-ab37-dc2fab4fc46a" providerId="ADAL" clId="{56984B66-EABE-4C6A-A240-2B434608F5BB}" dt="2025-03-07T11:39:36.319" v="1898" actId="20577"/>
        <pc:sldMkLst>
          <pc:docMk/>
          <pc:sldMk cId="2096377670" sldId="294"/>
        </pc:sldMkLst>
        <pc:spChg chg="mod">
          <ac:chgData name="Christoffer Østergaard Carstens" userId="5d542c86-40b2-4e4f-ab37-dc2fab4fc46a" providerId="ADAL" clId="{56984B66-EABE-4C6A-A240-2B434608F5BB}" dt="2025-03-07T11:39:36.319" v="1898" actId="20577"/>
          <ac:spMkLst>
            <pc:docMk/>
            <pc:sldMk cId="2096377670" sldId="294"/>
            <ac:spMk id="2" creationId="{5376F55A-AC15-7EFC-2B3F-76E897EADEDF}"/>
          </ac:spMkLst>
        </pc:spChg>
        <pc:spChg chg="mod">
          <ac:chgData name="Christoffer Østergaard Carstens" userId="5d542c86-40b2-4e4f-ab37-dc2fab4fc46a" providerId="ADAL" clId="{56984B66-EABE-4C6A-A240-2B434608F5BB}" dt="2025-03-07T11:39:27.621" v="1856" actId="20577"/>
          <ac:spMkLst>
            <pc:docMk/>
            <pc:sldMk cId="2096377670" sldId="294"/>
            <ac:spMk id="3" creationId="{B8C49A71-B08A-E6AE-C9D1-2576D66B7A43}"/>
          </ac:spMkLst>
        </pc:spChg>
      </pc:sldChg>
    </pc:docChg>
  </pc:docChgLst>
  <pc:docChgLst>
    <pc:chgData name="Christoffer Østergaard Carstens" userId="5d542c86-40b2-4e4f-ab37-dc2fab4fc46a" providerId="ADAL" clId="{66644B4D-E565-466F-AB8E-8EE185D95295}"/>
    <pc:docChg chg="undo custSel addSld delSld modSld sldOrd">
      <pc:chgData name="Christoffer Østergaard Carstens" userId="5d542c86-40b2-4e4f-ab37-dc2fab4fc46a" providerId="ADAL" clId="{66644B4D-E565-466F-AB8E-8EE185D95295}" dt="2025-02-25T12:15:58.640" v="767" actId="26606"/>
      <pc:docMkLst>
        <pc:docMk/>
      </pc:docMkLst>
      <pc:sldChg chg="modSp mod">
        <pc:chgData name="Christoffer Østergaard Carstens" userId="5d542c86-40b2-4e4f-ab37-dc2fab4fc46a" providerId="ADAL" clId="{66644B4D-E565-466F-AB8E-8EE185D95295}" dt="2025-02-24T19:44:36.303" v="93" actId="20577"/>
        <pc:sldMkLst>
          <pc:docMk/>
          <pc:sldMk cId="2658932291" sldId="257"/>
        </pc:sldMkLst>
        <pc:spChg chg="mod">
          <ac:chgData name="Christoffer Østergaard Carstens" userId="5d542c86-40b2-4e4f-ab37-dc2fab4fc46a" providerId="ADAL" clId="{66644B4D-E565-466F-AB8E-8EE185D95295}" dt="2025-02-24T19:44:27.846" v="63" actId="20577"/>
          <ac:spMkLst>
            <pc:docMk/>
            <pc:sldMk cId="2658932291" sldId="257"/>
            <ac:spMk id="2" creationId="{171254F6-4B12-4FDF-9208-B95E05DBDEB4}"/>
          </ac:spMkLst>
        </pc:spChg>
        <pc:spChg chg="mod">
          <ac:chgData name="Christoffer Østergaard Carstens" userId="5d542c86-40b2-4e4f-ab37-dc2fab4fc46a" providerId="ADAL" clId="{66644B4D-E565-466F-AB8E-8EE185D95295}" dt="2025-02-24T19:44:36.303" v="93" actId="20577"/>
          <ac:spMkLst>
            <pc:docMk/>
            <pc:sldMk cId="2658932291" sldId="257"/>
            <ac:spMk id="3" creationId="{82701DE8-6FC1-4FF3-B9FC-92C3718AE61C}"/>
          </ac:spMkLst>
        </pc:spChg>
      </pc:sldChg>
      <pc:sldChg chg="del">
        <pc:chgData name="Christoffer Østergaard Carstens" userId="5d542c86-40b2-4e4f-ab37-dc2fab4fc46a" providerId="ADAL" clId="{66644B4D-E565-466F-AB8E-8EE185D95295}" dt="2025-02-24T19:44:41.119" v="100" actId="47"/>
        <pc:sldMkLst>
          <pc:docMk/>
          <pc:sldMk cId="4022863179" sldId="258"/>
        </pc:sldMkLst>
      </pc:sldChg>
      <pc:sldChg chg="del">
        <pc:chgData name="Christoffer Østergaard Carstens" userId="5d542c86-40b2-4e4f-ab37-dc2fab4fc46a" providerId="ADAL" clId="{66644B4D-E565-466F-AB8E-8EE185D95295}" dt="2025-02-24T19:44:39.961" v="96" actId="47"/>
        <pc:sldMkLst>
          <pc:docMk/>
          <pc:sldMk cId="2881628505" sldId="259"/>
        </pc:sldMkLst>
      </pc:sldChg>
      <pc:sldChg chg="del">
        <pc:chgData name="Christoffer Østergaard Carstens" userId="5d542c86-40b2-4e4f-ab37-dc2fab4fc46a" providerId="ADAL" clId="{66644B4D-E565-466F-AB8E-8EE185D95295}" dt="2025-02-24T19:44:40.794" v="98" actId="47"/>
        <pc:sldMkLst>
          <pc:docMk/>
          <pc:sldMk cId="2739992036" sldId="260"/>
        </pc:sldMkLst>
      </pc:sldChg>
      <pc:sldChg chg="del">
        <pc:chgData name="Christoffer Østergaard Carstens" userId="5d542c86-40b2-4e4f-ab37-dc2fab4fc46a" providerId="ADAL" clId="{66644B4D-E565-466F-AB8E-8EE185D95295}" dt="2025-02-24T19:44:40.490" v="97" actId="47"/>
        <pc:sldMkLst>
          <pc:docMk/>
          <pc:sldMk cId="3987467269" sldId="261"/>
        </pc:sldMkLst>
      </pc:sldChg>
      <pc:sldChg chg="del">
        <pc:chgData name="Christoffer Østergaard Carstens" userId="5d542c86-40b2-4e4f-ab37-dc2fab4fc46a" providerId="ADAL" clId="{66644B4D-E565-466F-AB8E-8EE185D95295}" dt="2025-02-24T19:44:40.962" v="99" actId="47"/>
        <pc:sldMkLst>
          <pc:docMk/>
          <pc:sldMk cId="4258296256" sldId="262"/>
        </pc:sldMkLst>
      </pc:sldChg>
      <pc:sldChg chg="del">
        <pc:chgData name="Christoffer Østergaard Carstens" userId="5d542c86-40b2-4e4f-ab37-dc2fab4fc46a" providerId="ADAL" clId="{66644B4D-E565-466F-AB8E-8EE185D95295}" dt="2025-02-24T19:44:39.010" v="94" actId="47"/>
        <pc:sldMkLst>
          <pc:docMk/>
          <pc:sldMk cId="2225882723" sldId="263"/>
        </pc:sldMkLst>
      </pc:sldChg>
      <pc:sldChg chg="del">
        <pc:chgData name="Christoffer Østergaard Carstens" userId="5d542c86-40b2-4e4f-ab37-dc2fab4fc46a" providerId="ADAL" clId="{66644B4D-E565-466F-AB8E-8EE185D95295}" dt="2025-02-24T19:44:39.344" v="95" actId="47"/>
        <pc:sldMkLst>
          <pc:docMk/>
          <pc:sldMk cId="1397592468" sldId="264"/>
        </pc:sldMkLst>
      </pc:sldChg>
      <pc:sldChg chg="del">
        <pc:chgData name="Christoffer Østergaard Carstens" userId="5d542c86-40b2-4e4f-ab37-dc2fab4fc46a" providerId="ADAL" clId="{66644B4D-E565-466F-AB8E-8EE185D95295}" dt="2025-02-24T19:44:41.310" v="101" actId="47"/>
        <pc:sldMkLst>
          <pc:docMk/>
          <pc:sldMk cId="2336951536" sldId="265"/>
        </pc:sldMkLst>
      </pc:sldChg>
      <pc:sldChg chg="del">
        <pc:chgData name="Christoffer Østergaard Carstens" userId="5d542c86-40b2-4e4f-ab37-dc2fab4fc46a" providerId="ADAL" clId="{66644B4D-E565-466F-AB8E-8EE185D95295}" dt="2025-02-24T19:44:45.746" v="105" actId="47"/>
        <pc:sldMkLst>
          <pc:docMk/>
          <pc:sldMk cId="971183133" sldId="266"/>
        </pc:sldMkLst>
      </pc:sldChg>
      <pc:sldChg chg="add del ord">
        <pc:chgData name="Christoffer Østergaard Carstens" userId="5d542c86-40b2-4e4f-ab37-dc2fab4fc46a" providerId="ADAL" clId="{66644B4D-E565-466F-AB8E-8EE185D95295}" dt="2025-02-25T08:22:17.201" v="412"/>
        <pc:sldMkLst>
          <pc:docMk/>
          <pc:sldMk cId="3779086617" sldId="267"/>
        </pc:sldMkLst>
      </pc:sldChg>
      <pc:sldChg chg="del">
        <pc:chgData name="Christoffer Østergaard Carstens" userId="5d542c86-40b2-4e4f-ab37-dc2fab4fc46a" providerId="ADAL" clId="{66644B4D-E565-466F-AB8E-8EE185D95295}" dt="2025-02-24T19:44:45.348" v="104" actId="47"/>
        <pc:sldMkLst>
          <pc:docMk/>
          <pc:sldMk cId="1059075761" sldId="268"/>
        </pc:sldMkLst>
      </pc:sldChg>
      <pc:sldChg chg="addSp delSp modSp new mod setBg modAnim">
        <pc:chgData name="Christoffer Østergaard Carstens" userId="5d542c86-40b2-4e4f-ab37-dc2fab4fc46a" providerId="ADAL" clId="{66644B4D-E565-466F-AB8E-8EE185D95295}" dt="2025-02-25T12:15:58.640" v="767" actId="26606"/>
        <pc:sldMkLst>
          <pc:docMk/>
          <pc:sldMk cId="2017354596" sldId="268"/>
        </pc:sldMkLst>
        <pc:spChg chg="mod">
          <ac:chgData name="Christoffer Østergaard Carstens" userId="5d542c86-40b2-4e4f-ab37-dc2fab4fc46a" providerId="ADAL" clId="{66644B4D-E565-466F-AB8E-8EE185D95295}" dt="2025-02-25T12:15:58.640" v="767" actId="26606"/>
          <ac:spMkLst>
            <pc:docMk/>
            <pc:sldMk cId="2017354596" sldId="268"/>
            <ac:spMk id="2" creationId="{61718B38-A74A-BAA6-81D9-8D22310D7E63}"/>
          </ac:spMkLst>
        </pc:spChg>
        <pc:spChg chg="mod">
          <ac:chgData name="Christoffer Østergaard Carstens" userId="5d542c86-40b2-4e4f-ab37-dc2fab4fc46a" providerId="ADAL" clId="{66644B4D-E565-466F-AB8E-8EE185D95295}" dt="2025-02-25T12:15:58.640" v="767" actId="26606"/>
          <ac:spMkLst>
            <pc:docMk/>
            <pc:sldMk cId="2017354596" sldId="268"/>
            <ac:spMk id="3" creationId="{3A04A965-32FB-BC12-09F9-B941FDADD5AE}"/>
          </ac:spMkLst>
        </pc:spChg>
        <pc:spChg chg="add del">
          <ac:chgData name="Christoffer Østergaard Carstens" userId="5d542c86-40b2-4e4f-ab37-dc2fab4fc46a" providerId="ADAL" clId="{66644B4D-E565-466F-AB8E-8EE185D95295}" dt="2025-02-25T12:15:58.593" v="766" actId="26606"/>
          <ac:spMkLst>
            <pc:docMk/>
            <pc:sldMk cId="2017354596" sldId="268"/>
            <ac:spMk id="10" creationId="{1A95671B-3CC6-4792-9114-B74FAEA224E6}"/>
          </ac:spMkLst>
        </pc:spChg>
        <pc:spChg chg="add">
          <ac:chgData name="Christoffer Østergaard Carstens" userId="5d542c86-40b2-4e4f-ab37-dc2fab4fc46a" providerId="ADAL" clId="{66644B4D-E565-466F-AB8E-8EE185D95295}" dt="2025-02-25T12:15:58.640" v="767" actId="26606"/>
          <ac:spMkLst>
            <pc:docMk/>
            <pc:sldMk cId="2017354596" sldId="268"/>
            <ac:spMk id="12" creationId="{D1EA859B-E555-4109-94F3-6700E046E008}"/>
          </ac:spMkLst>
        </pc:spChg>
        <pc:spChg chg="add">
          <ac:chgData name="Christoffer Østergaard Carstens" userId="5d542c86-40b2-4e4f-ab37-dc2fab4fc46a" providerId="ADAL" clId="{66644B4D-E565-466F-AB8E-8EE185D95295}" dt="2025-02-25T12:15:58.640" v="767" actId="26606"/>
          <ac:spMkLst>
            <pc:docMk/>
            <pc:sldMk cId="2017354596" sldId="268"/>
            <ac:spMk id="13" creationId="{04812C46-200A-4DEB-A05E-3ED6C68C2387}"/>
          </ac:spMkLst>
        </pc:spChg>
        <pc:picChg chg="add mod ord">
          <ac:chgData name="Christoffer Østergaard Carstens" userId="5d542c86-40b2-4e4f-ab37-dc2fab4fc46a" providerId="ADAL" clId="{66644B4D-E565-466F-AB8E-8EE185D95295}" dt="2025-02-25T12:15:58.640" v="767" actId="26606"/>
          <ac:picMkLst>
            <pc:docMk/>
            <pc:sldMk cId="2017354596" sldId="268"/>
            <ac:picMk id="5" creationId="{3ADAFBEC-C846-1149-71DD-3E1EF6ACE3C0}"/>
          </ac:picMkLst>
        </pc:picChg>
      </pc:sldChg>
      <pc:sldChg chg="modSp new del mod ord">
        <pc:chgData name="Christoffer Østergaard Carstens" userId="5d542c86-40b2-4e4f-ab37-dc2fab4fc46a" providerId="ADAL" clId="{66644B4D-E565-466F-AB8E-8EE185D95295}" dt="2025-02-25T08:22:11.081" v="410" actId="47"/>
        <pc:sldMkLst>
          <pc:docMk/>
          <pc:sldMk cId="890135198" sldId="269"/>
        </pc:sldMkLst>
        <pc:spChg chg="mod">
          <ac:chgData name="Christoffer Østergaard Carstens" userId="5d542c86-40b2-4e4f-ab37-dc2fab4fc46a" providerId="ADAL" clId="{66644B4D-E565-466F-AB8E-8EE185D95295}" dt="2025-02-25T08:09:24.669" v="143" actId="20577"/>
          <ac:spMkLst>
            <pc:docMk/>
            <pc:sldMk cId="890135198" sldId="269"/>
            <ac:spMk id="2" creationId="{5872448D-715C-8EC2-695A-41D78E0E324F}"/>
          </ac:spMkLst>
        </pc:spChg>
      </pc:sldChg>
      <pc:sldChg chg="addSp delSp modSp new mod setBg">
        <pc:chgData name="Christoffer Østergaard Carstens" userId="5d542c86-40b2-4e4f-ab37-dc2fab4fc46a" providerId="ADAL" clId="{66644B4D-E565-466F-AB8E-8EE185D95295}" dt="2025-02-25T08:10:41.963" v="166" actId="1076"/>
        <pc:sldMkLst>
          <pc:docMk/>
          <pc:sldMk cId="1311923229" sldId="270"/>
        </pc:sldMkLst>
        <pc:spChg chg="mod ord">
          <ac:chgData name="Christoffer Østergaard Carstens" userId="5d542c86-40b2-4e4f-ab37-dc2fab4fc46a" providerId="ADAL" clId="{66644B4D-E565-466F-AB8E-8EE185D95295}" dt="2025-02-25T08:10:31.252" v="164" actId="26606"/>
          <ac:spMkLst>
            <pc:docMk/>
            <pc:sldMk cId="1311923229" sldId="270"/>
            <ac:spMk id="2" creationId="{FB1CC0FE-2B85-F3E5-DA5F-FDAFBEC6B410}"/>
          </ac:spMkLst>
        </pc:spChg>
        <pc:spChg chg="add del">
          <ac:chgData name="Christoffer Østergaard Carstens" userId="5d542c86-40b2-4e4f-ab37-dc2fab4fc46a" providerId="ADAL" clId="{66644B4D-E565-466F-AB8E-8EE185D95295}" dt="2025-02-25T08:10:31.252" v="164" actId="26606"/>
          <ac:spMkLst>
            <pc:docMk/>
            <pc:sldMk cId="1311923229" sldId="270"/>
            <ac:spMk id="3" creationId="{D598F5A9-E73A-E77D-F18A-4C61B9ACA16C}"/>
          </ac:spMkLst>
        </pc:spChg>
        <pc:spChg chg="add del">
          <ac:chgData name="Christoffer Østergaard Carstens" userId="5d542c86-40b2-4e4f-ab37-dc2fab4fc46a" providerId="ADAL" clId="{66644B4D-E565-466F-AB8E-8EE185D95295}" dt="2025-02-25T08:10:29.071" v="161" actId="26606"/>
          <ac:spMkLst>
            <pc:docMk/>
            <pc:sldMk cId="1311923229" sldId="270"/>
            <ac:spMk id="1031" creationId="{37C89E4B-3C9F-44B9-8B86-D9E3D112D8EC}"/>
          </ac:spMkLst>
        </pc:spChg>
        <pc:spChg chg="add del">
          <ac:chgData name="Christoffer Østergaard Carstens" userId="5d542c86-40b2-4e4f-ab37-dc2fab4fc46a" providerId="ADAL" clId="{66644B4D-E565-466F-AB8E-8EE185D95295}" dt="2025-02-25T08:10:31.252" v="163" actId="26606"/>
          <ac:spMkLst>
            <pc:docMk/>
            <pc:sldMk cId="1311923229" sldId="270"/>
            <ac:spMk id="1037" creationId="{F13C74B1-5B17-4795-BED0-7140497B445A}"/>
          </ac:spMkLst>
        </pc:spChg>
        <pc:spChg chg="add del">
          <ac:chgData name="Christoffer Østergaard Carstens" userId="5d542c86-40b2-4e4f-ab37-dc2fab4fc46a" providerId="ADAL" clId="{66644B4D-E565-466F-AB8E-8EE185D95295}" dt="2025-02-25T08:10:31.252" v="163" actId="26606"/>
          <ac:spMkLst>
            <pc:docMk/>
            <pc:sldMk cId="1311923229" sldId="270"/>
            <ac:spMk id="1038" creationId="{D4974D33-8DC5-464E-8C6D-BE58F0669C17}"/>
          </ac:spMkLst>
        </pc:spChg>
        <pc:spChg chg="add del">
          <ac:chgData name="Christoffer Østergaard Carstens" userId="5d542c86-40b2-4e4f-ab37-dc2fab4fc46a" providerId="ADAL" clId="{66644B4D-E565-466F-AB8E-8EE185D95295}" dt="2025-02-25T08:10:31.252" v="163" actId="26606"/>
          <ac:spMkLst>
            <pc:docMk/>
            <pc:sldMk cId="1311923229" sldId="270"/>
            <ac:spMk id="1039" creationId="{D598F5A9-E73A-E77D-F18A-4C61B9ACA16C}"/>
          </ac:spMkLst>
        </pc:spChg>
        <pc:spChg chg="add">
          <ac:chgData name="Christoffer Østergaard Carstens" userId="5d542c86-40b2-4e4f-ab37-dc2fab4fc46a" providerId="ADAL" clId="{66644B4D-E565-466F-AB8E-8EE185D95295}" dt="2025-02-25T08:10:31.252" v="164" actId="26606"/>
          <ac:spMkLst>
            <pc:docMk/>
            <pc:sldMk cId="1311923229" sldId="270"/>
            <ac:spMk id="1041" creationId="{D12DDE76-C203-4047-9998-63900085B5E8}"/>
          </ac:spMkLst>
        </pc:spChg>
        <pc:picChg chg="add mod">
          <ac:chgData name="Christoffer Østergaard Carstens" userId="5d542c86-40b2-4e4f-ab37-dc2fab4fc46a" providerId="ADAL" clId="{66644B4D-E565-466F-AB8E-8EE185D95295}" dt="2025-02-25T08:10:41.963" v="166" actId="1076"/>
          <ac:picMkLst>
            <pc:docMk/>
            <pc:sldMk cId="1311923229" sldId="270"/>
            <ac:picMk id="1026" creationId="{12BA65DD-8BD0-5C0F-E850-DEF1FD03CBAA}"/>
          </ac:picMkLst>
        </pc:picChg>
        <pc:cxnChg chg="add del">
          <ac:chgData name="Christoffer Østergaard Carstens" userId="5d542c86-40b2-4e4f-ab37-dc2fab4fc46a" providerId="ADAL" clId="{66644B4D-E565-466F-AB8E-8EE185D95295}" dt="2025-02-25T08:10:29.071" v="161" actId="26606"/>
          <ac:cxnSpMkLst>
            <pc:docMk/>
            <pc:sldMk cId="1311923229" sldId="270"/>
            <ac:cxnSpMk id="1033" creationId="{AA2EAA10-076F-46BD-8F0F-B9A2FB77A85C}"/>
          </ac:cxnSpMkLst>
        </pc:cxnChg>
        <pc:cxnChg chg="add del">
          <ac:chgData name="Christoffer Østergaard Carstens" userId="5d542c86-40b2-4e4f-ab37-dc2fab4fc46a" providerId="ADAL" clId="{66644B4D-E565-466F-AB8E-8EE185D95295}" dt="2025-02-25T08:10:29.071" v="161" actId="26606"/>
          <ac:cxnSpMkLst>
            <pc:docMk/>
            <pc:sldMk cId="1311923229" sldId="270"/>
            <ac:cxnSpMk id="1035" creationId="{D891E407-403B-4764-86C9-33A56D3BCAA3}"/>
          </ac:cxnSpMkLst>
        </pc:cxnChg>
      </pc:sldChg>
      <pc:sldChg chg="addSp delSp modSp new mod setBg">
        <pc:chgData name="Christoffer Østergaard Carstens" userId="5d542c86-40b2-4e4f-ab37-dc2fab4fc46a" providerId="ADAL" clId="{66644B4D-E565-466F-AB8E-8EE185D95295}" dt="2025-02-25T08:11:06.532" v="171" actId="26606"/>
        <pc:sldMkLst>
          <pc:docMk/>
          <pc:sldMk cId="4119565793" sldId="271"/>
        </pc:sldMkLst>
        <pc:spChg chg="del">
          <ac:chgData name="Christoffer Østergaard Carstens" userId="5d542c86-40b2-4e4f-ab37-dc2fab4fc46a" providerId="ADAL" clId="{66644B4D-E565-466F-AB8E-8EE185D95295}" dt="2025-02-25T08:11:06.532" v="171" actId="26606"/>
          <ac:spMkLst>
            <pc:docMk/>
            <pc:sldMk cId="4119565793" sldId="271"/>
            <ac:spMk id="2" creationId="{00474E80-BBAC-5F89-5AFB-66ADB729B010}"/>
          </ac:spMkLst>
        </pc:spChg>
        <pc:spChg chg="del">
          <ac:chgData name="Christoffer Østergaard Carstens" userId="5d542c86-40b2-4e4f-ab37-dc2fab4fc46a" providerId="ADAL" clId="{66644B4D-E565-466F-AB8E-8EE185D95295}" dt="2025-02-25T08:11:06.532" v="171" actId="26606"/>
          <ac:spMkLst>
            <pc:docMk/>
            <pc:sldMk cId="4119565793" sldId="271"/>
            <ac:spMk id="3" creationId="{C1212918-011C-3716-840D-FFDF429E1C68}"/>
          </ac:spMkLst>
        </pc:spChg>
        <pc:spChg chg="add">
          <ac:chgData name="Christoffer Østergaard Carstens" userId="5d542c86-40b2-4e4f-ab37-dc2fab4fc46a" providerId="ADAL" clId="{66644B4D-E565-466F-AB8E-8EE185D95295}" dt="2025-02-25T08:11:06.532" v="171" actId="26606"/>
          <ac:spMkLst>
            <pc:docMk/>
            <pc:sldMk cId="4119565793" sldId="271"/>
            <ac:spMk id="2055" creationId="{42A4FC2C-047E-45A5-965D-8E1E3BF09BC6}"/>
          </ac:spMkLst>
        </pc:spChg>
        <pc:picChg chg="add mod">
          <ac:chgData name="Christoffer Østergaard Carstens" userId="5d542c86-40b2-4e4f-ab37-dc2fab4fc46a" providerId="ADAL" clId="{66644B4D-E565-466F-AB8E-8EE185D95295}" dt="2025-02-25T08:11:06.532" v="171" actId="26606"/>
          <ac:picMkLst>
            <pc:docMk/>
            <pc:sldMk cId="4119565793" sldId="271"/>
            <ac:picMk id="2050" creationId="{5F7951D6-38A7-E294-F079-1E76B32EC7C7}"/>
          </ac:picMkLst>
        </pc:picChg>
      </pc:sldChg>
      <pc:sldChg chg="modSp new mod">
        <pc:chgData name="Christoffer Østergaard Carstens" userId="5d542c86-40b2-4e4f-ab37-dc2fab4fc46a" providerId="ADAL" clId="{66644B4D-E565-466F-AB8E-8EE185D95295}" dt="2025-02-25T12:15:48.066" v="762" actId="20577"/>
        <pc:sldMkLst>
          <pc:docMk/>
          <pc:sldMk cId="1811745123" sldId="272"/>
        </pc:sldMkLst>
        <pc:spChg chg="mod">
          <ac:chgData name="Christoffer Østergaard Carstens" userId="5d542c86-40b2-4e4f-ab37-dc2fab4fc46a" providerId="ADAL" clId="{66644B4D-E565-466F-AB8E-8EE185D95295}" dt="2025-02-25T08:13:25.242" v="195" actId="20577"/>
          <ac:spMkLst>
            <pc:docMk/>
            <pc:sldMk cId="1811745123" sldId="272"/>
            <ac:spMk id="2" creationId="{C9B27B10-26A0-55BE-3495-F9A4FD88FFA9}"/>
          </ac:spMkLst>
        </pc:spChg>
        <pc:spChg chg="mod">
          <ac:chgData name="Christoffer Østergaard Carstens" userId="5d542c86-40b2-4e4f-ab37-dc2fab4fc46a" providerId="ADAL" clId="{66644B4D-E565-466F-AB8E-8EE185D95295}" dt="2025-02-25T12:15:48.066" v="762" actId="20577"/>
          <ac:spMkLst>
            <pc:docMk/>
            <pc:sldMk cId="1811745123" sldId="272"/>
            <ac:spMk id="3" creationId="{4E7C35B1-5C04-F17B-DF0A-49424BCE3363}"/>
          </ac:spMkLst>
        </pc:spChg>
      </pc:sldChg>
      <pc:sldChg chg="modSp new mod">
        <pc:chgData name="Christoffer Østergaard Carstens" userId="5d542c86-40b2-4e4f-ab37-dc2fab4fc46a" providerId="ADAL" clId="{66644B4D-E565-466F-AB8E-8EE185D95295}" dt="2025-02-25T08:22:04.700" v="409" actId="5793"/>
        <pc:sldMkLst>
          <pc:docMk/>
          <pc:sldMk cId="3139766275" sldId="273"/>
        </pc:sldMkLst>
        <pc:spChg chg="mod">
          <ac:chgData name="Christoffer Østergaard Carstens" userId="5d542c86-40b2-4e4f-ab37-dc2fab4fc46a" providerId="ADAL" clId="{66644B4D-E565-466F-AB8E-8EE185D95295}" dt="2025-02-25T08:16:00.430" v="278" actId="20577"/>
          <ac:spMkLst>
            <pc:docMk/>
            <pc:sldMk cId="3139766275" sldId="273"/>
            <ac:spMk id="2" creationId="{140146A8-8367-1103-F3BD-6693B2C7CDE4}"/>
          </ac:spMkLst>
        </pc:spChg>
        <pc:spChg chg="mod">
          <ac:chgData name="Christoffer Østergaard Carstens" userId="5d542c86-40b2-4e4f-ab37-dc2fab4fc46a" providerId="ADAL" clId="{66644B4D-E565-466F-AB8E-8EE185D95295}" dt="2025-02-25T08:22:04.700" v="409" actId="5793"/>
          <ac:spMkLst>
            <pc:docMk/>
            <pc:sldMk cId="3139766275" sldId="273"/>
            <ac:spMk id="3" creationId="{5C0B4DA7-8B1B-DDBB-B86A-E5480A6100B5}"/>
          </ac:spMkLst>
        </pc:spChg>
      </pc:sldChg>
      <pc:sldChg chg="addSp modSp new mod">
        <pc:chgData name="Christoffer Østergaard Carstens" userId="5d542c86-40b2-4e4f-ab37-dc2fab4fc46a" providerId="ADAL" clId="{66644B4D-E565-466F-AB8E-8EE185D95295}" dt="2025-02-25T08:17:06.885" v="291" actId="1076"/>
        <pc:sldMkLst>
          <pc:docMk/>
          <pc:sldMk cId="430845356" sldId="274"/>
        </pc:sldMkLst>
        <pc:spChg chg="mod">
          <ac:chgData name="Christoffer Østergaard Carstens" userId="5d542c86-40b2-4e4f-ab37-dc2fab4fc46a" providerId="ADAL" clId="{66644B4D-E565-466F-AB8E-8EE185D95295}" dt="2025-02-25T08:16:58.825" v="288" actId="27636"/>
          <ac:spMkLst>
            <pc:docMk/>
            <pc:sldMk cId="430845356" sldId="274"/>
            <ac:spMk id="2" creationId="{C4C3F94D-CC7B-CD6A-C0C4-24A4A881D165}"/>
          </ac:spMkLst>
        </pc:spChg>
        <pc:picChg chg="add mod">
          <ac:chgData name="Christoffer Østergaard Carstens" userId="5d542c86-40b2-4e4f-ab37-dc2fab4fc46a" providerId="ADAL" clId="{66644B4D-E565-466F-AB8E-8EE185D95295}" dt="2025-02-25T08:17:06.885" v="291" actId="1076"/>
          <ac:picMkLst>
            <pc:docMk/>
            <pc:sldMk cId="430845356" sldId="274"/>
            <ac:picMk id="3074" creationId="{2749E251-335D-344E-BEA7-FFBAA26DDFBA}"/>
          </ac:picMkLst>
        </pc:picChg>
        <pc:picChg chg="add">
          <ac:chgData name="Christoffer Østergaard Carstens" userId="5d542c86-40b2-4e4f-ab37-dc2fab4fc46a" providerId="ADAL" clId="{66644B4D-E565-466F-AB8E-8EE185D95295}" dt="2025-02-25T08:16:44.148" v="281"/>
          <ac:picMkLst>
            <pc:docMk/>
            <pc:sldMk cId="430845356" sldId="274"/>
            <ac:picMk id="3076" creationId="{BDA838A4-0E0E-EA1D-8684-E39905F3B633}"/>
          </ac:picMkLst>
        </pc:picChg>
      </pc:sldChg>
      <pc:sldChg chg="modSp new mod">
        <pc:chgData name="Christoffer Østergaard Carstens" userId="5d542c86-40b2-4e4f-ab37-dc2fab4fc46a" providerId="ADAL" clId="{66644B4D-E565-466F-AB8E-8EE185D95295}" dt="2025-02-25T08:20:55.157" v="340" actId="20577"/>
        <pc:sldMkLst>
          <pc:docMk/>
          <pc:sldMk cId="965099770" sldId="275"/>
        </pc:sldMkLst>
        <pc:spChg chg="mod">
          <ac:chgData name="Christoffer Østergaard Carstens" userId="5d542c86-40b2-4e4f-ab37-dc2fab4fc46a" providerId="ADAL" clId="{66644B4D-E565-466F-AB8E-8EE185D95295}" dt="2025-02-25T08:20:04.541" v="300" actId="20577"/>
          <ac:spMkLst>
            <pc:docMk/>
            <pc:sldMk cId="965099770" sldId="275"/>
            <ac:spMk id="2" creationId="{D567B329-206C-CB08-B7D1-8397D03139C9}"/>
          </ac:spMkLst>
        </pc:spChg>
        <pc:spChg chg="mod">
          <ac:chgData name="Christoffer Østergaard Carstens" userId="5d542c86-40b2-4e4f-ab37-dc2fab4fc46a" providerId="ADAL" clId="{66644B4D-E565-466F-AB8E-8EE185D95295}" dt="2025-02-25T08:20:55.157" v="340" actId="20577"/>
          <ac:spMkLst>
            <pc:docMk/>
            <pc:sldMk cId="965099770" sldId="275"/>
            <ac:spMk id="3" creationId="{478A6BED-B7BD-419E-EED4-AA7269D79464}"/>
          </ac:spMkLst>
        </pc:spChg>
      </pc:sldChg>
      <pc:sldChg chg="addSp delSp modSp new mod setBg">
        <pc:chgData name="Christoffer Østergaard Carstens" userId="5d542c86-40b2-4e4f-ab37-dc2fab4fc46a" providerId="ADAL" clId="{66644B4D-E565-466F-AB8E-8EE185D95295}" dt="2025-02-25T08:21:44.121" v="406" actId="26606"/>
        <pc:sldMkLst>
          <pc:docMk/>
          <pc:sldMk cId="1426131611" sldId="276"/>
        </pc:sldMkLst>
        <pc:spChg chg="mod ord">
          <ac:chgData name="Christoffer Østergaard Carstens" userId="5d542c86-40b2-4e4f-ab37-dc2fab4fc46a" providerId="ADAL" clId="{66644B4D-E565-466F-AB8E-8EE185D95295}" dt="2025-02-25T08:21:44.121" v="406" actId="26606"/>
          <ac:spMkLst>
            <pc:docMk/>
            <pc:sldMk cId="1426131611" sldId="276"/>
            <ac:spMk id="2" creationId="{4014624B-B6A5-0464-A558-0B842EE78A52}"/>
          </ac:spMkLst>
        </pc:spChg>
        <pc:spChg chg="del">
          <ac:chgData name="Christoffer Østergaard Carstens" userId="5d542c86-40b2-4e4f-ab37-dc2fab4fc46a" providerId="ADAL" clId="{66644B4D-E565-466F-AB8E-8EE185D95295}" dt="2025-02-25T08:21:44.121" v="406" actId="26606"/>
          <ac:spMkLst>
            <pc:docMk/>
            <pc:sldMk cId="1426131611" sldId="276"/>
            <ac:spMk id="3" creationId="{973AF64A-3904-D5E7-D6B5-449F05B1EABE}"/>
          </ac:spMkLst>
        </pc:spChg>
        <pc:spChg chg="add">
          <ac:chgData name="Christoffer Østergaard Carstens" userId="5d542c86-40b2-4e4f-ab37-dc2fab4fc46a" providerId="ADAL" clId="{66644B4D-E565-466F-AB8E-8EE185D95295}" dt="2025-02-25T08:21:44.121" v="406" actId="26606"/>
          <ac:spMkLst>
            <pc:docMk/>
            <pc:sldMk cId="1426131611" sldId="276"/>
            <ac:spMk id="4103" creationId="{37C89E4B-3C9F-44B9-8B86-D9E3D112D8EC}"/>
          </ac:spMkLst>
        </pc:spChg>
        <pc:picChg chg="add mod">
          <ac:chgData name="Christoffer Østergaard Carstens" userId="5d542c86-40b2-4e4f-ab37-dc2fab4fc46a" providerId="ADAL" clId="{66644B4D-E565-466F-AB8E-8EE185D95295}" dt="2025-02-25T08:21:44.121" v="406" actId="26606"/>
          <ac:picMkLst>
            <pc:docMk/>
            <pc:sldMk cId="1426131611" sldId="276"/>
            <ac:picMk id="4098" creationId="{4B350880-74D9-C650-DF60-9976C5A7EFC3}"/>
          </ac:picMkLst>
        </pc:picChg>
        <pc:cxnChg chg="add">
          <ac:chgData name="Christoffer Østergaard Carstens" userId="5d542c86-40b2-4e4f-ab37-dc2fab4fc46a" providerId="ADAL" clId="{66644B4D-E565-466F-AB8E-8EE185D95295}" dt="2025-02-25T08:21:44.121" v="406" actId="26606"/>
          <ac:cxnSpMkLst>
            <pc:docMk/>
            <pc:sldMk cId="1426131611" sldId="276"/>
            <ac:cxnSpMk id="4105" creationId="{AA2EAA10-076F-46BD-8F0F-B9A2FB77A85C}"/>
          </ac:cxnSpMkLst>
        </pc:cxnChg>
        <pc:cxnChg chg="add">
          <ac:chgData name="Christoffer Østergaard Carstens" userId="5d542c86-40b2-4e4f-ab37-dc2fab4fc46a" providerId="ADAL" clId="{66644B4D-E565-466F-AB8E-8EE185D95295}" dt="2025-02-25T08:21:44.121" v="406" actId="26606"/>
          <ac:cxnSpMkLst>
            <pc:docMk/>
            <pc:sldMk cId="1426131611" sldId="276"/>
            <ac:cxnSpMk id="4107" creationId="{D891E407-403B-4764-86C9-33A56D3BCAA3}"/>
          </ac:cxnSpMkLst>
        </pc:cxnChg>
      </pc:sldChg>
      <pc:sldChg chg="modSp new mod">
        <pc:chgData name="Christoffer Østergaard Carstens" userId="5d542c86-40b2-4e4f-ab37-dc2fab4fc46a" providerId="ADAL" clId="{66644B4D-E565-466F-AB8E-8EE185D95295}" dt="2025-02-25T12:14:49.746" v="706" actId="20577"/>
        <pc:sldMkLst>
          <pc:docMk/>
          <pc:sldMk cId="3291534781" sldId="277"/>
        </pc:sldMkLst>
        <pc:spChg chg="mod">
          <ac:chgData name="Christoffer Østergaard Carstens" userId="5d542c86-40b2-4e4f-ab37-dc2fab4fc46a" providerId="ADAL" clId="{66644B4D-E565-466F-AB8E-8EE185D95295}" dt="2025-02-25T12:14:49.746" v="706" actId="20577"/>
          <ac:spMkLst>
            <pc:docMk/>
            <pc:sldMk cId="3291534781" sldId="277"/>
            <ac:spMk id="2" creationId="{98D0B4D5-6DBF-AAD9-EA45-2A5FCAF72752}"/>
          </ac:spMkLst>
        </pc:spChg>
      </pc:sldChg>
    </pc:docChg>
  </pc:docChgLst>
  <pc:docChgLst>
    <pc:chgData name="Christoffer Østergaard Carstens" userId="5d542c86-40b2-4e4f-ab37-dc2fab4fc46a" providerId="ADAL" clId="{D1853F0F-4415-4F28-84CF-D4BE06A68F3A}"/>
    <pc:docChg chg="custSel addSld delSld modSld">
      <pc:chgData name="Christoffer Østergaard Carstens" userId="5d542c86-40b2-4e4f-ab37-dc2fab4fc46a" providerId="ADAL" clId="{D1853F0F-4415-4F28-84CF-D4BE06A68F3A}" dt="2025-03-05T09:47:50.287" v="1037" actId="27636"/>
      <pc:docMkLst>
        <pc:docMk/>
      </pc:docMkLst>
      <pc:sldChg chg="del">
        <pc:chgData name="Christoffer Østergaard Carstens" userId="5d542c86-40b2-4e4f-ab37-dc2fab4fc46a" providerId="ADAL" clId="{D1853F0F-4415-4F28-84CF-D4BE06A68F3A}" dt="2025-03-05T09:38:20.021" v="106" actId="47"/>
        <pc:sldMkLst>
          <pc:docMk/>
          <pc:sldMk cId="3779086617" sldId="267"/>
        </pc:sldMkLst>
      </pc:sldChg>
      <pc:sldChg chg="modSp mod">
        <pc:chgData name="Christoffer Østergaard Carstens" userId="5d542c86-40b2-4e4f-ab37-dc2fab4fc46a" providerId="ADAL" clId="{D1853F0F-4415-4F28-84CF-D4BE06A68F3A}" dt="2025-03-05T09:34:58.878" v="44" actId="20577"/>
        <pc:sldMkLst>
          <pc:docMk/>
          <pc:sldMk cId="3291534781" sldId="277"/>
        </pc:sldMkLst>
        <pc:spChg chg="mod">
          <ac:chgData name="Christoffer Østergaard Carstens" userId="5d542c86-40b2-4e4f-ab37-dc2fab4fc46a" providerId="ADAL" clId="{D1853F0F-4415-4F28-84CF-D4BE06A68F3A}" dt="2025-03-05T09:34:58.878" v="44" actId="20577"/>
          <ac:spMkLst>
            <pc:docMk/>
            <pc:sldMk cId="3291534781" sldId="277"/>
            <ac:spMk id="2" creationId="{98D0B4D5-6DBF-AAD9-EA45-2A5FCAF72752}"/>
          </ac:spMkLst>
        </pc:spChg>
      </pc:sldChg>
      <pc:sldChg chg="addSp delSp modSp mod setBg">
        <pc:chgData name="Christoffer Østergaard Carstens" userId="5d542c86-40b2-4e4f-ab37-dc2fab4fc46a" providerId="ADAL" clId="{D1853F0F-4415-4F28-84CF-D4BE06A68F3A}" dt="2025-03-05T09:36:01.099" v="88" actId="26606"/>
        <pc:sldMkLst>
          <pc:docMk/>
          <pc:sldMk cId="3075205518" sldId="278"/>
        </pc:sldMkLst>
        <pc:spChg chg="mod ord">
          <ac:chgData name="Christoffer Østergaard Carstens" userId="5d542c86-40b2-4e4f-ab37-dc2fab4fc46a" providerId="ADAL" clId="{D1853F0F-4415-4F28-84CF-D4BE06A68F3A}" dt="2025-03-05T09:36:01.099" v="88" actId="26606"/>
          <ac:spMkLst>
            <pc:docMk/>
            <pc:sldMk cId="3075205518" sldId="278"/>
            <ac:spMk id="2" creationId="{B036D9F4-1CC7-21CC-953F-5D921B5857AC}"/>
          </ac:spMkLst>
        </pc:spChg>
        <pc:spChg chg="del mod">
          <ac:chgData name="Christoffer Østergaard Carstens" userId="5d542c86-40b2-4e4f-ab37-dc2fab4fc46a" providerId="ADAL" clId="{D1853F0F-4415-4F28-84CF-D4BE06A68F3A}" dt="2025-03-05T09:36:01.099" v="88" actId="26606"/>
          <ac:spMkLst>
            <pc:docMk/>
            <pc:sldMk cId="3075205518" sldId="278"/>
            <ac:spMk id="3" creationId="{42F039E5-8AB2-582F-57C7-2DDCB1721C43}"/>
          </ac:spMkLst>
        </pc:spChg>
        <pc:spChg chg="add">
          <ac:chgData name="Christoffer Østergaard Carstens" userId="5d542c86-40b2-4e4f-ab37-dc2fab4fc46a" providerId="ADAL" clId="{D1853F0F-4415-4F28-84CF-D4BE06A68F3A}" dt="2025-03-05T09:36:01.099" v="88" actId="26606"/>
          <ac:spMkLst>
            <pc:docMk/>
            <pc:sldMk cId="3075205518" sldId="278"/>
            <ac:spMk id="1031" creationId="{37C89E4B-3C9F-44B9-8B86-D9E3D112D8EC}"/>
          </ac:spMkLst>
        </pc:spChg>
        <pc:picChg chg="add mod">
          <ac:chgData name="Christoffer Østergaard Carstens" userId="5d542c86-40b2-4e4f-ab37-dc2fab4fc46a" providerId="ADAL" clId="{D1853F0F-4415-4F28-84CF-D4BE06A68F3A}" dt="2025-03-05T09:36:01.099" v="88" actId="26606"/>
          <ac:picMkLst>
            <pc:docMk/>
            <pc:sldMk cId="3075205518" sldId="278"/>
            <ac:picMk id="1026" creationId="{346EB1AE-E3A9-7459-A5D1-CE0AD23E60EA}"/>
          </ac:picMkLst>
        </pc:picChg>
        <pc:cxnChg chg="add">
          <ac:chgData name="Christoffer Østergaard Carstens" userId="5d542c86-40b2-4e4f-ab37-dc2fab4fc46a" providerId="ADAL" clId="{D1853F0F-4415-4F28-84CF-D4BE06A68F3A}" dt="2025-03-05T09:36:01.099" v="88" actId="26606"/>
          <ac:cxnSpMkLst>
            <pc:docMk/>
            <pc:sldMk cId="3075205518" sldId="278"/>
            <ac:cxnSpMk id="1033" creationId="{AA2EAA10-076F-46BD-8F0F-B9A2FB77A85C}"/>
          </ac:cxnSpMkLst>
        </pc:cxnChg>
        <pc:cxnChg chg="add">
          <ac:chgData name="Christoffer Østergaard Carstens" userId="5d542c86-40b2-4e4f-ab37-dc2fab4fc46a" providerId="ADAL" clId="{D1853F0F-4415-4F28-84CF-D4BE06A68F3A}" dt="2025-03-05T09:36:01.099" v="88" actId="26606"/>
          <ac:cxnSpMkLst>
            <pc:docMk/>
            <pc:sldMk cId="3075205518" sldId="278"/>
            <ac:cxnSpMk id="1035" creationId="{D891E407-403B-4764-86C9-33A56D3BCAA3}"/>
          </ac:cxnSpMkLst>
        </pc:cxnChg>
      </pc:sldChg>
      <pc:sldChg chg="addSp delSp modSp new mod setBg">
        <pc:chgData name="Christoffer Østergaard Carstens" userId="5d542c86-40b2-4e4f-ab37-dc2fab4fc46a" providerId="ADAL" clId="{D1853F0F-4415-4F28-84CF-D4BE06A68F3A}" dt="2025-03-05T09:36:30.620" v="105" actId="26606"/>
        <pc:sldMkLst>
          <pc:docMk/>
          <pc:sldMk cId="1347555233" sldId="283"/>
        </pc:sldMkLst>
        <pc:spChg chg="mod ord">
          <ac:chgData name="Christoffer Østergaard Carstens" userId="5d542c86-40b2-4e4f-ab37-dc2fab4fc46a" providerId="ADAL" clId="{D1853F0F-4415-4F28-84CF-D4BE06A68F3A}" dt="2025-03-05T09:36:30.620" v="105" actId="26606"/>
          <ac:spMkLst>
            <pc:docMk/>
            <pc:sldMk cId="1347555233" sldId="283"/>
            <ac:spMk id="2" creationId="{7A023ED0-8ACF-24BE-0B67-52B4F233342A}"/>
          </ac:spMkLst>
        </pc:spChg>
        <pc:spChg chg="del">
          <ac:chgData name="Christoffer Østergaard Carstens" userId="5d542c86-40b2-4e4f-ab37-dc2fab4fc46a" providerId="ADAL" clId="{D1853F0F-4415-4F28-84CF-D4BE06A68F3A}" dt="2025-03-05T09:36:30.620" v="105" actId="26606"/>
          <ac:spMkLst>
            <pc:docMk/>
            <pc:sldMk cId="1347555233" sldId="283"/>
            <ac:spMk id="3" creationId="{7A968799-B084-D2E6-37A0-EB2768916DA5}"/>
          </ac:spMkLst>
        </pc:spChg>
        <pc:spChg chg="add">
          <ac:chgData name="Christoffer Østergaard Carstens" userId="5d542c86-40b2-4e4f-ab37-dc2fab4fc46a" providerId="ADAL" clId="{D1853F0F-4415-4F28-84CF-D4BE06A68F3A}" dt="2025-03-05T09:36:30.620" v="105" actId="26606"/>
          <ac:spMkLst>
            <pc:docMk/>
            <pc:sldMk cId="1347555233" sldId="283"/>
            <ac:spMk id="2055" creationId="{37C89E4B-3C9F-44B9-8B86-D9E3D112D8EC}"/>
          </ac:spMkLst>
        </pc:spChg>
        <pc:picChg chg="add mod">
          <ac:chgData name="Christoffer Østergaard Carstens" userId="5d542c86-40b2-4e4f-ab37-dc2fab4fc46a" providerId="ADAL" clId="{D1853F0F-4415-4F28-84CF-D4BE06A68F3A}" dt="2025-03-05T09:36:30.620" v="105" actId="26606"/>
          <ac:picMkLst>
            <pc:docMk/>
            <pc:sldMk cId="1347555233" sldId="283"/>
            <ac:picMk id="2050" creationId="{4C499C06-E8DC-2F99-F9F9-FA479A539F36}"/>
          </ac:picMkLst>
        </pc:picChg>
        <pc:cxnChg chg="add">
          <ac:chgData name="Christoffer Østergaard Carstens" userId="5d542c86-40b2-4e4f-ab37-dc2fab4fc46a" providerId="ADAL" clId="{D1853F0F-4415-4F28-84CF-D4BE06A68F3A}" dt="2025-03-05T09:36:30.620" v="105" actId="26606"/>
          <ac:cxnSpMkLst>
            <pc:docMk/>
            <pc:sldMk cId="1347555233" sldId="283"/>
            <ac:cxnSpMk id="2057" creationId="{AA2EAA10-076F-46BD-8F0F-B9A2FB77A85C}"/>
          </ac:cxnSpMkLst>
        </pc:cxnChg>
        <pc:cxnChg chg="add">
          <ac:chgData name="Christoffer Østergaard Carstens" userId="5d542c86-40b2-4e4f-ab37-dc2fab4fc46a" providerId="ADAL" clId="{D1853F0F-4415-4F28-84CF-D4BE06A68F3A}" dt="2025-03-05T09:36:30.620" v="105" actId="26606"/>
          <ac:cxnSpMkLst>
            <pc:docMk/>
            <pc:sldMk cId="1347555233" sldId="283"/>
            <ac:cxnSpMk id="2059" creationId="{D891E407-403B-4764-86C9-33A56D3BCAA3}"/>
          </ac:cxnSpMkLst>
        </pc:cxnChg>
      </pc:sldChg>
      <pc:sldChg chg="addSp delSp modSp new mod modNotesTx">
        <pc:chgData name="Christoffer Østergaard Carstens" userId="5d542c86-40b2-4e4f-ab37-dc2fab4fc46a" providerId="ADAL" clId="{D1853F0F-4415-4F28-84CF-D4BE06A68F3A}" dt="2025-03-05T09:47:50.287" v="1037" actId="27636"/>
        <pc:sldMkLst>
          <pc:docMk/>
          <pc:sldMk cId="464006166" sldId="284"/>
        </pc:sldMkLst>
        <pc:spChg chg="mod">
          <ac:chgData name="Christoffer Østergaard Carstens" userId="5d542c86-40b2-4e4f-ab37-dc2fab4fc46a" providerId="ADAL" clId="{D1853F0F-4415-4F28-84CF-D4BE06A68F3A}" dt="2025-03-05T09:38:29.280" v="108"/>
          <ac:spMkLst>
            <pc:docMk/>
            <pc:sldMk cId="464006166" sldId="284"/>
            <ac:spMk id="2" creationId="{65AB37E2-957F-75EF-6483-6613FBCAB9A9}"/>
          </ac:spMkLst>
        </pc:spChg>
        <pc:spChg chg="mod">
          <ac:chgData name="Christoffer Østergaard Carstens" userId="5d542c86-40b2-4e4f-ab37-dc2fab4fc46a" providerId="ADAL" clId="{D1853F0F-4415-4F28-84CF-D4BE06A68F3A}" dt="2025-03-05T09:47:50.287" v="1037" actId="27636"/>
          <ac:spMkLst>
            <pc:docMk/>
            <pc:sldMk cId="464006166" sldId="284"/>
            <ac:spMk id="3" creationId="{C0436860-A259-491E-AB48-D756D6051BD2}"/>
          </ac:spMkLst>
        </pc:spChg>
        <pc:picChg chg="add del mod">
          <ac:chgData name="Christoffer Østergaard Carstens" userId="5d542c86-40b2-4e4f-ab37-dc2fab4fc46a" providerId="ADAL" clId="{D1853F0F-4415-4F28-84CF-D4BE06A68F3A}" dt="2025-03-05T09:44:47.551" v="499" actId="478"/>
          <ac:picMkLst>
            <pc:docMk/>
            <pc:sldMk cId="464006166" sldId="284"/>
            <ac:picMk id="5" creationId="{F1B23386-9F6C-8CE5-9148-CE92543624BF}"/>
          </ac:picMkLst>
        </pc:picChg>
      </pc:sldChg>
    </pc:docChg>
  </pc:docChgLst>
  <pc:docChgLst>
    <pc:chgData name="Christoffer Østergaard Carstens" userId="5d542c86-40b2-4e4f-ab37-dc2fab4fc46a" providerId="ADAL" clId="{76EB0B25-E305-40A7-91EC-2863655EB5A0}"/>
    <pc:docChg chg="undo redo custSel addSld delSld modSld sldOrd">
      <pc:chgData name="Christoffer Østergaard Carstens" userId="5d542c86-40b2-4e4f-ab37-dc2fab4fc46a" providerId="ADAL" clId="{76EB0B25-E305-40A7-91EC-2863655EB5A0}" dt="2025-03-05T09:34:11.652" v="1502" actId="27614"/>
      <pc:docMkLst>
        <pc:docMk/>
      </pc:docMkLst>
      <pc:sldChg chg="del">
        <pc:chgData name="Christoffer Østergaard Carstens" userId="5d542c86-40b2-4e4f-ab37-dc2fab4fc46a" providerId="ADAL" clId="{76EB0B25-E305-40A7-91EC-2863655EB5A0}" dt="2025-03-03T12:14:08.071" v="96" actId="47"/>
        <pc:sldMkLst>
          <pc:docMk/>
          <pc:sldMk cId="2658932291" sldId="257"/>
        </pc:sldMkLst>
      </pc:sldChg>
      <pc:sldChg chg="modSp mod ord">
        <pc:chgData name="Christoffer Østergaard Carstens" userId="5d542c86-40b2-4e4f-ab37-dc2fab4fc46a" providerId="ADAL" clId="{76EB0B25-E305-40A7-91EC-2863655EB5A0}" dt="2025-03-03T12:52:03.311" v="940" actId="20577"/>
        <pc:sldMkLst>
          <pc:docMk/>
          <pc:sldMk cId="3779086617" sldId="267"/>
        </pc:sldMkLst>
        <pc:spChg chg="mod">
          <ac:chgData name="Christoffer Østergaard Carstens" userId="5d542c86-40b2-4e4f-ab37-dc2fab4fc46a" providerId="ADAL" clId="{76EB0B25-E305-40A7-91EC-2863655EB5A0}" dt="2025-03-03T12:52:03.311" v="940" actId="20577"/>
          <ac:spMkLst>
            <pc:docMk/>
            <pc:sldMk cId="3779086617" sldId="267"/>
            <ac:spMk id="3" creationId="{6417AA16-5171-6922-BB65-47F0574EC8F2}"/>
          </ac:spMkLst>
        </pc:spChg>
      </pc:sldChg>
      <pc:sldChg chg="del">
        <pc:chgData name="Christoffer Østergaard Carstens" userId="5d542c86-40b2-4e4f-ab37-dc2fab4fc46a" providerId="ADAL" clId="{76EB0B25-E305-40A7-91EC-2863655EB5A0}" dt="2025-03-03T12:14:12.241" v="104" actId="47"/>
        <pc:sldMkLst>
          <pc:docMk/>
          <pc:sldMk cId="2017354596" sldId="268"/>
        </pc:sldMkLst>
      </pc:sldChg>
      <pc:sldChg chg="del">
        <pc:chgData name="Christoffer Østergaard Carstens" userId="5d542c86-40b2-4e4f-ab37-dc2fab4fc46a" providerId="ADAL" clId="{76EB0B25-E305-40A7-91EC-2863655EB5A0}" dt="2025-03-03T12:14:09.768" v="98" actId="47"/>
        <pc:sldMkLst>
          <pc:docMk/>
          <pc:sldMk cId="1311923229" sldId="270"/>
        </pc:sldMkLst>
      </pc:sldChg>
      <pc:sldChg chg="del">
        <pc:chgData name="Christoffer Østergaard Carstens" userId="5d542c86-40b2-4e4f-ab37-dc2fab4fc46a" providerId="ADAL" clId="{76EB0B25-E305-40A7-91EC-2863655EB5A0}" dt="2025-03-03T12:14:10.050" v="99" actId="47"/>
        <pc:sldMkLst>
          <pc:docMk/>
          <pc:sldMk cId="4119565793" sldId="271"/>
        </pc:sldMkLst>
      </pc:sldChg>
      <pc:sldChg chg="del">
        <pc:chgData name="Christoffer Østergaard Carstens" userId="5d542c86-40b2-4e4f-ab37-dc2fab4fc46a" providerId="ADAL" clId="{76EB0B25-E305-40A7-91EC-2863655EB5A0}" dt="2025-03-03T12:14:09.187" v="97" actId="47"/>
        <pc:sldMkLst>
          <pc:docMk/>
          <pc:sldMk cId="1811745123" sldId="272"/>
        </pc:sldMkLst>
      </pc:sldChg>
      <pc:sldChg chg="del">
        <pc:chgData name="Christoffer Østergaard Carstens" userId="5d542c86-40b2-4e4f-ab37-dc2fab4fc46a" providerId="ADAL" clId="{76EB0B25-E305-40A7-91EC-2863655EB5A0}" dt="2025-03-03T12:14:11.470" v="101" actId="47"/>
        <pc:sldMkLst>
          <pc:docMk/>
          <pc:sldMk cId="3139766275" sldId="273"/>
        </pc:sldMkLst>
      </pc:sldChg>
      <pc:sldChg chg="del">
        <pc:chgData name="Christoffer Østergaard Carstens" userId="5d542c86-40b2-4e4f-ab37-dc2fab4fc46a" providerId="ADAL" clId="{76EB0B25-E305-40A7-91EC-2863655EB5A0}" dt="2025-03-03T12:14:11.942" v="102" actId="47"/>
        <pc:sldMkLst>
          <pc:docMk/>
          <pc:sldMk cId="430845356" sldId="274"/>
        </pc:sldMkLst>
      </pc:sldChg>
      <pc:sldChg chg="del">
        <pc:chgData name="Christoffer Østergaard Carstens" userId="5d542c86-40b2-4e4f-ab37-dc2fab4fc46a" providerId="ADAL" clId="{76EB0B25-E305-40A7-91EC-2863655EB5A0}" dt="2025-03-03T12:14:12.083" v="103" actId="47"/>
        <pc:sldMkLst>
          <pc:docMk/>
          <pc:sldMk cId="965099770" sldId="275"/>
        </pc:sldMkLst>
      </pc:sldChg>
      <pc:sldChg chg="del">
        <pc:chgData name="Christoffer Østergaard Carstens" userId="5d542c86-40b2-4e4f-ab37-dc2fab4fc46a" providerId="ADAL" clId="{76EB0B25-E305-40A7-91EC-2863655EB5A0}" dt="2025-03-03T12:14:11.295" v="100" actId="47"/>
        <pc:sldMkLst>
          <pc:docMk/>
          <pc:sldMk cId="1426131611" sldId="276"/>
        </pc:sldMkLst>
      </pc:sldChg>
      <pc:sldChg chg="modSp mod">
        <pc:chgData name="Christoffer Østergaard Carstens" userId="5d542c86-40b2-4e4f-ab37-dc2fab4fc46a" providerId="ADAL" clId="{76EB0B25-E305-40A7-91EC-2863655EB5A0}" dt="2025-03-03T12:14:06.741" v="95" actId="20577"/>
        <pc:sldMkLst>
          <pc:docMk/>
          <pc:sldMk cId="3291534781" sldId="277"/>
        </pc:sldMkLst>
        <pc:spChg chg="mod">
          <ac:chgData name="Christoffer Østergaard Carstens" userId="5d542c86-40b2-4e4f-ab37-dc2fab4fc46a" providerId="ADAL" clId="{76EB0B25-E305-40A7-91EC-2863655EB5A0}" dt="2025-03-03T12:13:55.237" v="27" actId="20577"/>
          <ac:spMkLst>
            <pc:docMk/>
            <pc:sldMk cId="3291534781" sldId="277"/>
            <ac:spMk id="2" creationId="{98D0B4D5-6DBF-AAD9-EA45-2A5FCAF72752}"/>
          </ac:spMkLst>
        </pc:spChg>
        <pc:spChg chg="mod">
          <ac:chgData name="Christoffer Østergaard Carstens" userId="5d542c86-40b2-4e4f-ab37-dc2fab4fc46a" providerId="ADAL" clId="{76EB0B25-E305-40A7-91EC-2863655EB5A0}" dt="2025-03-03T12:14:06.741" v="95" actId="20577"/>
          <ac:spMkLst>
            <pc:docMk/>
            <pc:sldMk cId="3291534781" sldId="277"/>
            <ac:spMk id="3" creationId="{2849034B-145F-F04A-C320-A3107AA8B3A1}"/>
          </ac:spMkLst>
        </pc:spChg>
      </pc:sldChg>
      <pc:sldChg chg="modSp new mod">
        <pc:chgData name="Christoffer Østergaard Carstens" userId="5d542c86-40b2-4e4f-ab37-dc2fab4fc46a" providerId="ADAL" clId="{76EB0B25-E305-40A7-91EC-2863655EB5A0}" dt="2025-03-05T09:21:15.818" v="1013" actId="20577"/>
        <pc:sldMkLst>
          <pc:docMk/>
          <pc:sldMk cId="3075205518" sldId="278"/>
        </pc:sldMkLst>
        <pc:spChg chg="mod">
          <ac:chgData name="Christoffer Østergaard Carstens" userId="5d542c86-40b2-4e4f-ab37-dc2fab4fc46a" providerId="ADAL" clId="{76EB0B25-E305-40A7-91EC-2863655EB5A0}" dt="2025-03-05T09:21:09.237" v="963" actId="20577"/>
          <ac:spMkLst>
            <pc:docMk/>
            <pc:sldMk cId="3075205518" sldId="278"/>
            <ac:spMk id="2" creationId="{B036D9F4-1CC7-21CC-953F-5D921B5857AC}"/>
          </ac:spMkLst>
        </pc:spChg>
        <pc:spChg chg="mod">
          <ac:chgData name="Christoffer Østergaard Carstens" userId="5d542c86-40b2-4e4f-ab37-dc2fab4fc46a" providerId="ADAL" clId="{76EB0B25-E305-40A7-91EC-2863655EB5A0}" dt="2025-03-05T09:21:15.818" v="1013" actId="20577"/>
          <ac:spMkLst>
            <pc:docMk/>
            <pc:sldMk cId="3075205518" sldId="278"/>
            <ac:spMk id="3" creationId="{42F039E5-8AB2-582F-57C7-2DDCB1721C43}"/>
          </ac:spMkLst>
        </pc:spChg>
      </pc:sldChg>
      <pc:sldChg chg="addSp delSp modSp new mod setBg">
        <pc:chgData name="Christoffer Østergaard Carstens" userId="5d542c86-40b2-4e4f-ab37-dc2fab4fc46a" providerId="ADAL" clId="{76EB0B25-E305-40A7-91EC-2863655EB5A0}" dt="2025-03-05T09:33:16.444" v="1481" actId="20577"/>
        <pc:sldMkLst>
          <pc:docMk/>
          <pc:sldMk cId="668947120" sldId="279"/>
        </pc:sldMkLst>
        <pc:spChg chg="mod">
          <ac:chgData name="Christoffer Østergaard Carstens" userId="5d542c86-40b2-4e4f-ab37-dc2fab4fc46a" providerId="ADAL" clId="{76EB0B25-E305-40A7-91EC-2863655EB5A0}" dt="2025-03-05T09:33:16.444" v="1481" actId="20577"/>
          <ac:spMkLst>
            <pc:docMk/>
            <pc:sldMk cId="668947120" sldId="279"/>
            <ac:spMk id="2" creationId="{6DE328E2-F98B-B11C-897A-4D7B08769799}"/>
          </ac:spMkLst>
        </pc:spChg>
        <pc:spChg chg="mod">
          <ac:chgData name="Christoffer Østergaard Carstens" userId="5d542c86-40b2-4e4f-ab37-dc2fab4fc46a" providerId="ADAL" clId="{76EB0B25-E305-40A7-91EC-2863655EB5A0}" dt="2025-03-05T09:28:01.575" v="1235" actId="14100"/>
          <ac:spMkLst>
            <pc:docMk/>
            <pc:sldMk cId="668947120" sldId="279"/>
            <ac:spMk id="3" creationId="{6A4D5914-A731-4744-5A6E-E909909C078D}"/>
          </ac:spMkLst>
        </pc:spChg>
        <pc:spChg chg="add">
          <ac:chgData name="Christoffer Østergaard Carstens" userId="5d542c86-40b2-4e4f-ab37-dc2fab4fc46a" providerId="ADAL" clId="{76EB0B25-E305-40A7-91EC-2863655EB5A0}" dt="2025-03-05T09:25:46.966" v="1103"/>
          <ac:spMkLst>
            <pc:docMk/>
            <pc:sldMk cId="668947120" sldId="279"/>
            <ac:spMk id="4" creationId="{A637BFB8-C373-9A1D-6CBB-8A77B0D3130B}"/>
          </ac:spMkLst>
        </pc:spChg>
        <pc:spChg chg="add del">
          <ac:chgData name="Christoffer Østergaard Carstens" userId="5d542c86-40b2-4e4f-ab37-dc2fab4fc46a" providerId="ADAL" clId="{76EB0B25-E305-40A7-91EC-2863655EB5A0}" dt="2025-03-05T09:23:42.276" v="1064" actId="26606"/>
          <ac:spMkLst>
            <pc:docMk/>
            <pc:sldMk cId="668947120" sldId="279"/>
            <ac:spMk id="1031" creationId="{A8384FB5-9ADC-4DDC-881B-597D56F5B15D}"/>
          </ac:spMkLst>
        </pc:spChg>
        <pc:spChg chg="add del">
          <ac:chgData name="Christoffer Østergaard Carstens" userId="5d542c86-40b2-4e4f-ab37-dc2fab4fc46a" providerId="ADAL" clId="{76EB0B25-E305-40A7-91EC-2863655EB5A0}" dt="2025-03-05T09:23:42.276" v="1064" actId="26606"/>
          <ac:spMkLst>
            <pc:docMk/>
            <pc:sldMk cId="668947120" sldId="279"/>
            <ac:spMk id="1033" creationId="{91E5A9A7-95C6-4F4F-B00E-C82E07FE62EF}"/>
          </ac:spMkLst>
        </pc:spChg>
        <pc:spChg chg="add del">
          <ac:chgData name="Christoffer Østergaard Carstens" userId="5d542c86-40b2-4e4f-ab37-dc2fab4fc46a" providerId="ADAL" clId="{76EB0B25-E305-40A7-91EC-2863655EB5A0}" dt="2025-03-05T09:23:42.276" v="1064" actId="26606"/>
          <ac:spMkLst>
            <pc:docMk/>
            <pc:sldMk cId="668947120" sldId="279"/>
            <ac:spMk id="1035" creationId="{D07DD2DE-F619-49DD-B5E7-03A290FF4ED1}"/>
          </ac:spMkLst>
        </pc:spChg>
        <pc:spChg chg="add del">
          <ac:chgData name="Christoffer Østergaard Carstens" userId="5d542c86-40b2-4e4f-ab37-dc2fab4fc46a" providerId="ADAL" clId="{76EB0B25-E305-40A7-91EC-2863655EB5A0}" dt="2025-03-05T09:23:42.276" v="1064" actId="26606"/>
          <ac:spMkLst>
            <pc:docMk/>
            <pc:sldMk cId="668947120" sldId="279"/>
            <ac:spMk id="1037" creationId="{85149191-5F60-4A28-AAFF-039F96B0F3EC}"/>
          </ac:spMkLst>
        </pc:spChg>
        <pc:spChg chg="add del">
          <ac:chgData name="Christoffer Østergaard Carstens" userId="5d542c86-40b2-4e4f-ab37-dc2fab4fc46a" providerId="ADAL" clId="{76EB0B25-E305-40A7-91EC-2863655EB5A0}" dt="2025-03-05T09:23:42.276" v="1064" actId="26606"/>
          <ac:spMkLst>
            <pc:docMk/>
            <pc:sldMk cId="668947120" sldId="279"/>
            <ac:spMk id="1039" creationId="{F8260ED5-17F7-4158-B241-D51DD4CF1B7E}"/>
          </ac:spMkLst>
        </pc:spChg>
        <pc:spChg chg="add">
          <ac:chgData name="Christoffer Østergaard Carstens" userId="5d542c86-40b2-4e4f-ab37-dc2fab4fc46a" providerId="ADAL" clId="{76EB0B25-E305-40A7-91EC-2863655EB5A0}" dt="2025-03-05T09:23:42.276" v="1064" actId="26606"/>
          <ac:spMkLst>
            <pc:docMk/>
            <pc:sldMk cId="668947120" sldId="279"/>
            <ac:spMk id="1044" creationId="{3C54F4CE-85F0-46ED-80DA-9518C9251AD1}"/>
          </ac:spMkLst>
        </pc:spChg>
        <pc:spChg chg="add">
          <ac:chgData name="Christoffer Østergaard Carstens" userId="5d542c86-40b2-4e4f-ab37-dc2fab4fc46a" providerId="ADAL" clId="{76EB0B25-E305-40A7-91EC-2863655EB5A0}" dt="2025-03-05T09:23:42.276" v="1064" actId="26606"/>
          <ac:spMkLst>
            <pc:docMk/>
            <pc:sldMk cId="668947120" sldId="279"/>
            <ac:spMk id="1046" creationId="{DADD1FCA-8ACB-4958-81DD-4CDD6D3E1921}"/>
          </ac:spMkLst>
        </pc:spChg>
        <pc:picChg chg="add mod">
          <ac:chgData name="Christoffer Østergaard Carstens" userId="5d542c86-40b2-4e4f-ab37-dc2fab4fc46a" providerId="ADAL" clId="{76EB0B25-E305-40A7-91EC-2863655EB5A0}" dt="2025-03-05T09:29:17.219" v="1239" actId="1076"/>
          <ac:picMkLst>
            <pc:docMk/>
            <pc:sldMk cId="668947120" sldId="279"/>
            <ac:picMk id="1026" creationId="{5A93BB6B-90B0-ECA0-5316-179C75D460C5}"/>
          </ac:picMkLst>
        </pc:picChg>
        <pc:picChg chg="add">
          <ac:chgData name="Christoffer Østergaard Carstens" userId="5d542c86-40b2-4e4f-ab37-dc2fab4fc46a" providerId="ADAL" clId="{76EB0B25-E305-40A7-91EC-2863655EB5A0}" dt="2025-03-05T09:25:46.966" v="1103"/>
          <ac:picMkLst>
            <pc:docMk/>
            <pc:sldMk cId="668947120" sldId="279"/>
            <ac:picMk id="1028" creationId="{E36633C9-ABC6-03B5-A259-81DA3283246C}"/>
          </ac:picMkLst>
        </pc:picChg>
      </pc:sldChg>
      <pc:sldChg chg="addSp delSp modSp new del mod">
        <pc:chgData name="Christoffer Østergaard Carstens" userId="5d542c86-40b2-4e4f-ab37-dc2fab4fc46a" providerId="ADAL" clId="{76EB0B25-E305-40A7-91EC-2863655EB5A0}" dt="2025-03-05T09:27:56.193" v="1234" actId="47"/>
        <pc:sldMkLst>
          <pc:docMk/>
          <pc:sldMk cId="3037459457" sldId="280"/>
        </pc:sldMkLst>
        <pc:spChg chg="mod">
          <ac:chgData name="Christoffer Østergaard Carstens" userId="5d542c86-40b2-4e4f-ab37-dc2fab4fc46a" providerId="ADAL" clId="{76EB0B25-E305-40A7-91EC-2863655EB5A0}" dt="2025-03-05T09:27:31.005" v="1211" actId="20577"/>
          <ac:spMkLst>
            <pc:docMk/>
            <pc:sldMk cId="3037459457" sldId="280"/>
            <ac:spMk id="2" creationId="{4811091B-6699-1634-FBF7-9BD7361C2C45}"/>
          </ac:spMkLst>
        </pc:spChg>
        <pc:spChg chg="del">
          <ac:chgData name="Christoffer Østergaard Carstens" userId="5d542c86-40b2-4e4f-ab37-dc2fab4fc46a" providerId="ADAL" clId="{76EB0B25-E305-40A7-91EC-2863655EB5A0}" dt="2025-03-05T09:27:27.100" v="1194"/>
          <ac:spMkLst>
            <pc:docMk/>
            <pc:sldMk cId="3037459457" sldId="280"/>
            <ac:spMk id="3" creationId="{07F84337-5F6D-E01F-E81E-D7E29DFEB8FE}"/>
          </ac:spMkLst>
        </pc:spChg>
        <pc:picChg chg="add mod">
          <ac:chgData name="Christoffer Østergaard Carstens" userId="5d542c86-40b2-4e4f-ab37-dc2fab4fc46a" providerId="ADAL" clId="{76EB0B25-E305-40A7-91EC-2863655EB5A0}" dt="2025-03-05T09:27:42.606" v="1214" actId="1076"/>
          <ac:picMkLst>
            <pc:docMk/>
            <pc:sldMk cId="3037459457" sldId="280"/>
            <ac:picMk id="2050" creationId="{859B29F6-33B6-1FCB-E8E7-00CD956AD6E9}"/>
          </ac:picMkLst>
        </pc:picChg>
      </pc:sldChg>
      <pc:sldChg chg="addSp delSp modSp new mod setBg">
        <pc:chgData name="Christoffer Østergaard Carstens" userId="5d542c86-40b2-4e4f-ab37-dc2fab4fc46a" providerId="ADAL" clId="{76EB0B25-E305-40A7-91EC-2863655EB5A0}" dt="2025-03-05T09:33:18.625" v="1483" actId="20577"/>
        <pc:sldMkLst>
          <pc:docMk/>
          <pc:sldMk cId="4204255385" sldId="281"/>
        </pc:sldMkLst>
        <pc:spChg chg="mod">
          <ac:chgData name="Christoffer Østergaard Carstens" userId="5d542c86-40b2-4e4f-ab37-dc2fab4fc46a" providerId="ADAL" clId="{76EB0B25-E305-40A7-91EC-2863655EB5A0}" dt="2025-03-05T09:33:18.625" v="1483" actId="20577"/>
          <ac:spMkLst>
            <pc:docMk/>
            <pc:sldMk cId="4204255385" sldId="281"/>
            <ac:spMk id="2" creationId="{73667ABB-0A56-4DFE-5D97-2274910F4109}"/>
          </ac:spMkLst>
        </pc:spChg>
        <pc:spChg chg="mod">
          <ac:chgData name="Christoffer Østergaard Carstens" userId="5d542c86-40b2-4e4f-ab37-dc2fab4fc46a" providerId="ADAL" clId="{76EB0B25-E305-40A7-91EC-2863655EB5A0}" dt="2025-03-05T09:32:19.047" v="1413" actId="14100"/>
          <ac:spMkLst>
            <pc:docMk/>
            <pc:sldMk cId="4204255385" sldId="281"/>
            <ac:spMk id="3" creationId="{17467749-8D8F-82BC-3006-19C831B17F84}"/>
          </ac:spMkLst>
        </pc:spChg>
        <pc:spChg chg="add del">
          <ac:chgData name="Christoffer Østergaard Carstens" userId="5d542c86-40b2-4e4f-ab37-dc2fab4fc46a" providerId="ADAL" clId="{76EB0B25-E305-40A7-91EC-2863655EB5A0}" dt="2025-03-05T09:29:26.689" v="1241" actId="26606"/>
          <ac:spMkLst>
            <pc:docMk/>
            <pc:sldMk cId="4204255385" sldId="281"/>
            <ac:spMk id="9" creationId="{058A14AF-9FB5-4CC7-BA35-E8E85D3EDF0E}"/>
          </ac:spMkLst>
        </pc:spChg>
        <pc:spChg chg="add del">
          <ac:chgData name="Christoffer Østergaard Carstens" userId="5d542c86-40b2-4e4f-ab37-dc2fab4fc46a" providerId="ADAL" clId="{76EB0B25-E305-40A7-91EC-2863655EB5A0}" dt="2025-03-05T09:29:26.689" v="1241" actId="26606"/>
          <ac:spMkLst>
            <pc:docMk/>
            <pc:sldMk cId="4204255385" sldId="281"/>
            <ac:spMk id="11" creationId="{3A9A4357-BD1D-4622-A4FE-766E6AB8DE84}"/>
          </ac:spMkLst>
        </pc:spChg>
        <pc:spChg chg="add del">
          <ac:chgData name="Christoffer Østergaard Carstens" userId="5d542c86-40b2-4e4f-ab37-dc2fab4fc46a" providerId="ADAL" clId="{76EB0B25-E305-40A7-91EC-2863655EB5A0}" dt="2025-03-05T09:29:26.689" v="1241" actId="26606"/>
          <ac:spMkLst>
            <pc:docMk/>
            <pc:sldMk cId="4204255385" sldId="281"/>
            <ac:spMk id="13" creationId="{E659831F-0D9A-4C63-9EBB-8435B85A440F}"/>
          </ac:spMkLst>
        </pc:spChg>
        <pc:spChg chg="add del">
          <ac:chgData name="Christoffer Østergaard Carstens" userId="5d542c86-40b2-4e4f-ab37-dc2fab4fc46a" providerId="ADAL" clId="{76EB0B25-E305-40A7-91EC-2863655EB5A0}" dt="2025-03-05T09:29:26.689" v="1241" actId="26606"/>
          <ac:spMkLst>
            <pc:docMk/>
            <pc:sldMk cId="4204255385" sldId="281"/>
            <ac:spMk id="15" creationId="{E6995CE5-F890-4ABA-82A2-26507CE8D2A3}"/>
          </ac:spMkLst>
        </pc:spChg>
        <pc:spChg chg="add">
          <ac:chgData name="Christoffer Østergaard Carstens" userId="5d542c86-40b2-4e4f-ab37-dc2fab4fc46a" providerId="ADAL" clId="{76EB0B25-E305-40A7-91EC-2863655EB5A0}" dt="2025-03-05T09:29:26.689" v="1242" actId="26606"/>
          <ac:spMkLst>
            <pc:docMk/>
            <pc:sldMk cId="4204255385" sldId="281"/>
            <ac:spMk id="17" creationId="{F821940F-7A1D-4ACC-85B4-A932898ABB37}"/>
          </ac:spMkLst>
        </pc:spChg>
        <pc:spChg chg="add">
          <ac:chgData name="Christoffer Østergaard Carstens" userId="5d542c86-40b2-4e4f-ab37-dc2fab4fc46a" providerId="ADAL" clId="{76EB0B25-E305-40A7-91EC-2863655EB5A0}" dt="2025-03-05T09:29:26.689" v="1242" actId="26606"/>
          <ac:spMkLst>
            <pc:docMk/>
            <pc:sldMk cId="4204255385" sldId="281"/>
            <ac:spMk id="18" creationId="{16674508-81D3-48CF-96BF-7FC60EAA572A}"/>
          </ac:spMkLst>
        </pc:spChg>
        <pc:picChg chg="add mod">
          <ac:chgData name="Christoffer Østergaard Carstens" userId="5d542c86-40b2-4e4f-ab37-dc2fab4fc46a" providerId="ADAL" clId="{76EB0B25-E305-40A7-91EC-2863655EB5A0}" dt="2025-03-05T09:32:27.381" v="1417" actId="1076"/>
          <ac:picMkLst>
            <pc:docMk/>
            <pc:sldMk cId="4204255385" sldId="281"/>
            <ac:picMk id="4" creationId="{C0B0AE82-9D5D-6B22-18A5-50CF40FCD7B5}"/>
          </ac:picMkLst>
        </pc:picChg>
      </pc:sldChg>
      <pc:sldChg chg="addSp delSp modSp new mod setBg">
        <pc:chgData name="Christoffer Østergaard Carstens" userId="5d542c86-40b2-4e4f-ab37-dc2fab4fc46a" providerId="ADAL" clId="{76EB0B25-E305-40A7-91EC-2863655EB5A0}" dt="2025-03-05T09:34:11.652" v="1502" actId="27614"/>
        <pc:sldMkLst>
          <pc:docMk/>
          <pc:sldMk cId="488037839" sldId="282"/>
        </pc:sldMkLst>
        <pc:spChg chg="mod">
          <ac:chgData name="Christoffer Østergaard Carstens" userId="5d542c86-40b2-4e4f-ab37-dc2fab4fc46a" providerId="ADAL" clId="{76EB0B25-E305-40A7-91EC-2863655EB5A0}" dt="2025-03-05T09:34:07.862" v="1501" actId="26606"/>
          <ac:spMkLst>
            <pc:docMk/>
            <pc:sldMk cId="488037839" sldId="282"/>
            <ac:spMk id="2" creationId="{E34669C1-A30B-BFB4-5074-2D9207CB1379}"/>
          </ac:spMkLst>
        </pc:spChg>
        <pc:spChg chg="del">
          <ac:chgData name="Christoffer Østergaard Carstens" userId="5d542c86-40b2-4e4f-ab37-dc2fab4fc46a" providerId="ADAL" clId="{76EB0B25-E305-40A7-91EC-2863655EB5A0}" dt="2025-03-05T09:34:07.862" v="1501" actId="26606"/>
          <ac:spMkLst>
            <pc:docMk/>
            <pc:sldMk cId="488037839" sldId="282"/>
            <ac:spMk id="3" creationId="{E2B06B0D-BC26-F245-B90D-8E6AE24976DC}"/>
          </ac:spMkLst>
        </pc:spChg>
        <pc:spChg chg="add">
          <ac:chgData name="Christoffer Østergaard Carstens" userId="5d542c86-40b2-4e4f-ab37-dc2fab4fc46a" providerId="ADAL" clId="{76EB0B25-E305-40A7-91EC-2863655EB5A0}" dt="2025-03-05T09:34:07.862" v="1501" actId="26606"/>
          <ac:spMkLst>
            <pc:docMk/>
            <pc:sldMk cId="488037839" sldId="282"/>
            <ac:spMk id="3079" creationId="{A8384FB5-9ADC-4DDC-881B-597D56F5B15D}"/>
          </ac:spMkLst>
        </pc:spChg>
        <pc:spChg chg="add">
          <ac:chgData name="Christoffer Østergaard Carstens" userId="5d542c86-40b2-4e4f-ab37-dc2fab4fc46a" providerId="ADAL" clId="{76EB0B25-E305-40A7-91EC-2863655EB5A0}" dt="2025-03-05T09:34:07.862" v="1501" actId="26606"/>
          <ac:spMkLst>
            <pc:docMk/>
            <pc:sldMk cId="488037839" sldId="282"/>
            <ac:spMk id="3081" creationId="{91E5A9A7-95C6-4F4F-B00E-C82E07FE62EF}"/>
          </ac:spMkLst>
        </pc:spChg>
        <pc:spChg chg="add">
          <ac:chgData name="Christoffer Østergaard Carstens" userId="5d542c86-40b2-4e4f-ab37-dc2fab4fc46a" providerId="ADAL" clId="{76EB0B25-E305-40A7-91EC-2863655EB5A0}" dt="2025-03-05T09:34:07.862" v="1501" actId="26606"/>
          <ac:spMkLst>
            <pc:docMk/>
            <pc:sldMk cId="488037839" sldId="282"/>
            <ac:spMk id="3083" creationId="{D07DD2DE-F619-49DD-B5E7-03A290FF4ED1}"/>
          </ac:spMkLst>
        </pc:spChg>
        <pc:spChg chg="add">
          <ac:chgData name="Christoffer Østergaard Carstens" userId="5d542c86-40b2-4e4f-ab37-dc2fab4fc46a" providerId="ADAL" clId="{76EB0B25-E305-40A7-91EC-2863655EB5A0}" dt="2025-03-05T09:34:07.862" v="1501" actId="26606"/>
          <ac:spMkLst>
            <pc:docMk/>
            <pc:sldMk cId="488037839" sldId="282"/>
            <ac:spMk id="3085" creationId="{85149191-5F60-4A28-AAFF-039F96B0F3EC}"/>
          </ac:spMkLst>
        </pc:spChg>
        <pc:spChg chg="add">
          <ac:chgData name="Christoffer Østergaard Carstens" userId="5d542c86-40b2-4e4f-ab37-dc2fab4fc46a" providerId="ADAL" clId="{76EB0B25-E305-40A7-91EC-2863655EB5A0}" dt="2025-03-05T09:34:07.862" v="1501" actId="26606"/>
          <ac:spMkLst>
            <pc:docMk/>
            <pc:sldMk cId="488037839" sldId="282"/>
            <ac:spMk id="3087" creationId="{F8260ED5-17F7-4158-B241-D51DD4CF1B7E}"/>
          </ac:spMkLst>
        </pc:spChg>
        <pc:picChg chg="add mod">
          <ac:chgData name="Christoffer Østergaard Carstens" userId="5d542c86-40b2-4e4f-ab37-dc2fab4fc46a" providerId="ADAL" clId="{76EB0B25-E305-40A7-91EC-2863655EB5A0}" dt="2025-03-05T09:34:11.652" v="1502" actId="27614"/>
          <ac:picMkLst>
            <pc:docMk/>
            <pc:sldMk cId="488037839" sldId="282"/>
            <ac:picMk id="3074" creationId="{76EAAAA9-9249-B431-F932-AD6BE580B301}"/>
          </ac:picMkLst>
        </pc:picChg>
      </pc:sldChg>
    </pc:docChg>
  </pc:docChgLst>
  <pc:docChgLst>
    <pc:chgData name="Christoffer Østergaard Carstens" userId="5d542c86-40b2-4e4f-ab37-dc2fab4fc46a" providerId="ADAL" clId="{9B7C6BD6-73AB-4BC3-99E6-6602306696D7}"/>
    <pc:docChg chg="undo custSel addSld delSld modSld">
      <pc:chgData name="Christoffer Østergaard Carstens" userId="5d542c86-40b2-4e4f-ab37-dc2fab4fc46a" providerId="ADAL" clId="{9B7C6BD6-73AB-4BC3-99E6-6602306696D7}" dt="2025-03-19T08:14:57.066" v="854" actId="20577"/>
      <pc:docMkLst>
        <pc:docMk/>
      </pc:docMkLst>
      <pc:sldChg chg="modSp mod">
        <pc:chgData name="Christoffer Østergaard Carstens" userId="5d542c86-40b2-4e4f-ab37-dc2fab4fc46a" providerId="ADAL" clId="{9B7C6BD6-73AB-4BC3-99E6-6602306696D7}" dt="2025-03-18T12:17:10.212" v="21" actId="20577"/>
        <pc:sldMkLst>
          <pc:docMk/>
          <pc:sldMk cId="3594458896" sldId="295"/>
        </pc:sldMkLst>
        <pc:spChg chg="mod">
          <ac:chgData name="Christoffer Østergaard Carstens" userId="5d542c86-40b2-4e4f-ab37-dc2fab4fc46a" providerId="ADAL" clId="{9B7C6BD6-73AB-4BC3-99E6-6602306696D7}" dt="2025-03-18T12:16:47.380" v="1" actId="20577"/>
          <ac:spMkLst>
            <pc:docMk/>
            <pc:sldMk cId="3594458896" sldId="295"/>
            <ac:spMk id="2" creationId="{AADCF476-61A4-7811-6230-2045957D97DD}"/>
          </ac:spMkLst>
        </pc:spChg>
        <pc:spChg chg="mod">
          <ac:chgData name="Christoffer Østergaard Carstens" userId="5d542c86-40b2-4e4f-ab37-dc2fab4fc46a" providerId="ADAL" clId="{9B7C6BD6-73AB-4BC3-99E6-6602306696D7}" dt="2025-03-18T12:17:10.212" v="21" actId="20577"/>
          <ac:spMkLst>
            <pc:docMk/>
            <pc:sldMk cId="3594458896" sldId="295"/>
            <ac:spMk id="3" creationId="{FBEFE335-E272-B9F4-E621-ECD129361697}"/>
          </ac:spMkLst>
        </pc:spChg>
      </pc:sldChg>
      <pc:sldChg chg="del">
        <pc:chgData name="Christoffer Østergaard Carstens" userId="5d542c86-40b2-4e4f-ab37-dc2fab4fc46a" providerId="ADAL" clId="{9B7C6BD6-73AB-4BC3-99E6-6602306696D7}" dt="2025-03-18T12:17:32.209" v="61" actId="47"/>
        <pc:sldMkLst>
          <pc:docMk/>
          <pc:sldMk cId="2214122963" sldId="296"/>
        </pc:sldMkLst>
      </pc:sldChg>
      <pc:sldChg chg="del">
        <pc:chgData name="Christoffer Østergaard Carstens" userId="5d542c86-40b2-4e4f-ab37-dc2fab4fc46a" providerId="ADAL" clId="{9B7C6BD6-73AB-4BC3-99E6-6602306696D7}" dt="2025-03-18T12:19:42.388" v="128" actId="47"/>
        <pc:sldMkLst>
          <pc:docMk/>
          <pc:sldMk cId="154335164" sldId="298"/>
        </pc:sldMkLst>
      </pc:sldChg>
      <pc:sldChg chg="modSp mod">
        <pc:chgData name="Christoffer Østergaard Carstens" userId="5d542c86-40b2-4e4f-ab37-dc2fab4fc46a" providerId="ADAL" clId="{9B7C6BD6-73AB-4BC3-99E6-6602306696D7}" dt="2025-03-18T12:32:49.058" v="802" actId="20577"/>
        <pc:sldMkLst>
          <pc:docMk/>
          <pc:sldMk cId="4067714599" sldId="299"/>
        </pc:sldMkLst>
        <pc:spChg chg="mod">
          <ac:chgData name="Christoffer Østergaard Carstens" userId="5d542c86-40b2-4e4f-ab37-dc2fab4fc46a" providerId="ADAL" clId="{9B7C6BD6-73AB-4BC3-99E6-6602306696D7}" dt="2025-03-18T12:32:49.058" v="802" actId="20577"/>
          <ac:spMkLst>
            <pc:docMk/>
            <pc:sldMk cId="4067714599" sldId="299"/>
            <ac:spMk id="2" creationId="{0AA46744-807B-7789-D82D-9586636A28EB}"/>
          </ac:spMkLst>
        </pc:spChg>
        <pc:spChg chg="mod">
          <ac:chgData name="Christoffer Østergaard Carstens" userId="5d542c86-40b2-4e4f-ab37-dc2fab4fc46a" providerId="ADAL" clId="{9B7C6BD6-73AB-4BC3-99E6-6602306696D7}" dt="2025-03-18T12:32:44.303" v="793" actId="20577"/>
          <ac:spMkLst>
            <pc:docMk/>
            <pc:sldMk cId="4067714599" sldId="299"/>
            <ac:spMk id="3" creationId="{ACCAF753-4C3B-45CD-7C7A-EF297DAB9639}"/>
          </ac:spMkLst>
        </pc:spChg>
      </pc:sldChg>
      <pc:sldChg chg="modSp new mod">
        <pc:chgData name="Christoffer Østergaard Carstens" userId="5d542c86-40b2-4e4f-ab37-dc2fab4fc46a" providerId="ADAL" clId="{9B7C6BD6-73AB-4BC3-99E6-6602306696D7}" dt="2025-03-18T12:17:20.475" v="60" actId="20577"/>
        <pc:sldMkLst>
          <pc:docMk/>
          <pc:sldMk cId="3554997514" sldId="300"/>
        </pc:sldMkLst>
        <pc:spChg chg="mod">
          <ac:chgData name="Christoffer Østergaard Carstens" userId="5d542c86-40b2-4e4f-ab37-dc2fab4fc46a" providerId="ADAL" clId="{9B7C6BD6-73AB-4BC3-99E6-6602306696D7}" dt="2025-03-18T12:17:20.475" v="60" actId="20577"/>
          <ac:spMkLst>
            <pc:docMk/>
            <pc:sldMk cId="3554997514" sldId="300"/>
            <ac:spMk id="2" creationId="{EE05DA49-3D75-8AE1-B59A-07AD56221633}"/>
          </ac:spMkLst>
        </pc:spChg>
      </pc:sldChg>
      <pc:sldChg chg="modSp new mod modNotesTx">
        <pc:chgData name="Christoffer Østergaard Carstens" userId="5d542c86-40b2-4e4f-ab37-dc2fab4fc46a" providerId="ADAL" clId="{9B7C6BD6-73AB-4BC3-99E6-6602306696D7}" dt="2025-03-18T12:24:01.885" v="420"/>
        <pc:sldMkLst>
          <pc:docMk/>
          <pc:sldMk cId="3650992562" sldId="301"/>
        </pc:sldMkLst>
        <pc:spChg chg="mod">
          <ac:chgData name="Christoffer Østergaard Carstens" userId="5d542c86-40b2-4e4f-ab37-dc2fab4fc46a" providerId="ADAL" clId="{9B7C6BD6-73AB-4BC3-99E6-6602306696D7}" dt="2025-03-18T12:23:04.879" v="384" actId="14100"/>
          <ac:spMkLst>
            <pc:docMk/>
            <pc:sldMk cId="3650992562" sldId="301"/>
            <ac:spMk id="2" creationId="{1D93DC31-CBF3-9A09-0746-898E45086255}"/>
          </ac:spMkLst>
        </pc:spChg>
        <pc:spChg chg="mod">
          <ac:chgData name="Christoffer Østergaard Carstens" userId="5d542c86-40b2-4e4f-ab37-dc2fab4fc46a" providerId="ADAL" clId="{9B7C6BD6-73AB-4BC3-99E6-6602306696D7}" dt="2025-03-18T12:23:55.174" v="411" actId="5793"/>
          <ac:spMkLst>
            <pc:docMk/>
            <pc:sldMk cId="3650992562" sldId="301"/>
            <ac:spMk id="3" creationId="{AE063CDA-0051-84F1-3819-5788A2B2FAF5}"/>
          </ac:spMkLst>
        </pc:spChg>
      </pc:sldChg>
      <pc:sldChg chg="modSp new mod modNotesTx">
        <pc:chgData name="Christoffer Østergaard Carstens" userId="5d542c86-40b2-4e4f-ab37-dc2fab4fc46a" providerId="ADAL" clId="{9B7C6BD6-73AB-4BC3-99E6-6602306696D7}" dt="2025-03-18T12:25:14.735" v="454" actId="14100"/>
        <pc:sldMkLst>
          <pc:docMk/>
          <pc:sldMk cId="3922684205" sldId="302"/>
        </pc:sldMkLst>
        <pc:spChg chg="mod">
          <ac:chgData name="Christoffer Østergaard Carstens" userId="5d542c86-40b2-4e4f-ab37-dc2fab4fc46a" providerId="ADAL" clId="{9B7C6BD6-73AB-4BC3-99E6-6602306696D7}" dt="2025-03-18T12:24:43.752" v="436" actId="20577"/>
          <ac:spMkLst>
            <pc:docMk/>
            <pc:sldMk cId="3922684205" sldId="302"/>
            <ac:spMk id="2" creationId="{8C9515C1-4E59-1558-EADC-02990ADA869C}"/>
          </ac:spMkLst>
        </pc:spChg>
        <pc:spChg chg="mod">
          <ac:chgData name="Christoffer Østergaard Carstens" userId="5d542c86-40b2-4e4f-ab37-dc2fab4fc46a" providerId="ADAL" clId="{9B7C6BD6-73AB-4BC3-99E6-6602306696D7}" dt="2025-03-18T12:25:14.735" v="454" actId="14100"/>
          <ac:spMkLst>
            <pc:docMk/>
            <pc:sldMk cId="3922684205" sldId="302"/>
            <ac:spMk id="3" creationId="{20C6A455-F567-3339-327F-9DEE513B4598}"/>
          </ac:spMkLst>
        </pc:spChg>
      </pc:sldChg>
      <pc:sldChg chg="modSp new mod modNotesTx">
        <pc:chgData name="Christoffer Østergaard Carstens" userId="5d542c86-40b2-4e4f-ab37-dc2fab4fc46a" providerId="ADAL" clId="{9B7C6BD6-73AB-4BC3-99E6-6602306696D7}" dt="2025-03-18T12:28:42.261" v="551"/>
        <pc:sldMkLst>
          <pc:docMk/>
          <pc:sldMk cId="1123099059" sldId="303"/>
        </pc:sldMkLst>
        <pc:spChg chg="mod">
          <ac:chgData name="Christoffer Østergaard Carstens" userId="5d542c86-40b2-4e4f-ab37-dc2fab4fc46a" providerId="ADAL" clId="{9B7C6BD6-73AB-4BC3-99E6-6602306696D7}" dt="2025-03-18T12:26:23.642" v="475" actId="20577"/>
          <ac:spMkLst>
            <pc:docMk/>
            <pc:sldMk cId="1123099059" sldId="303"/>
            <ac:spMk id="2" creationId="{917F7BF9-4E71-04BC-60F9-8E5A8456B4F3}"/>
          </ac:spMkLst>
        </pc:spChg>
        <pc:spChg chg="mod">
          <ac:chgData name="Christoffer Østergaard Carstens" userId="5d542c86-40b2-4e4f-ab37-dc2fab4fc46a" providerId="ADAL" clId="{9B7C6BD6-73AB-4BC3-99E6-6602306696D7}" dt="2025-03-18T12:28:34.962" v="550" actId="20577"/>
          <ac:spMkLst>
            <pc:docMk/>
            <pc:sldMk cId="1123099059" sldId="303"/>
            <ac:spMk id="3" creationId="{D018ADCF-E1F3-5F88-F73D-6091E5A29510}"/>
          </ac:spMkLst>
        </pc:spChg>
      </pc:sldChg>
      <pc:sldChg chg="modSp new mod modNotesTx">
        <pc:chgData name="Christoffer Østergaard Carstens" userId="5d542c86-40b2-4e4f-ab37-dc2fab4fc46a" providerId="ADAL" clId="{9B7C6BD6-73AB-4BC3-99E6-6602306696D7}" dt="2025-03-18T12:30:46.212" v="668"/>
        <pc:sldMkLst>
          <pc:docMk/>
          <pc:sldMk cId="2319317321" sldId="304"/>
        </pc:sldMkLst>
        <pc:spChg chg="mod">
          <ac:chgData name="Christoffer Østergaard Carstens" userId="5d542c86-40b2-4e4f-ab37-dc2fab4fc46a" providerId="ADAL" clId="{9B7C6BD6-73AB-4BC3-99E6-6602306696D7}" dt="2025-03-18T12:29:45.640" v="576" actId="20577"/>
          <ac:spMkLst>
            <pc:docMk/>
            <pc:sldMk cId="2319317321" sldId="304"/>
            <ac:spMk id="2" creationId="{5F7F08F7-2E55-0804-D5BA-B7F09B541158}"/>
          </ac:spMkLst>
        </pc:spChg>
        <pc:spChg chg="mod">
          <ac:chgData name="Christoffer Østergaard Carstens" userId="5d542c86-40b2-4e4f-ab37-dc2fab4fc46a" providerId="ADAL" clId="{9B7C6BD6-73AB-4BC3-99E6-6602306696D7}" dt="2025-03-18T12:30:36.869" v="658" actId="20577"/>
          <ac:spMkLst>
            <pc:docMk/>
            <pc:sldMk cId="2319317321" sldId="304"/>
            <ac:spMk id="3" creationId="{702DA46E-FD29-8559-2FC6-600464FF5AFC}"/>
          </ac:spMkLst>
        </pc:spChg>
      </pc:sldChg>
      <pc:sldChg chg="modSp new mod">
        <pc:chgData name="Christoffer Østergaard Carstens" userId="5d542c86-40b2-4e4f-ab37-dc2fab4fc46a" providerId="ADAL" clId="{9B7C6BD6-73AB-4BC3-99E6-6602306696D7}" dt="2025-03-18T12:32:35.190" v="789" actId="20577"/>
        <pc:sldMkLst>
          <pc:docMk/>
          <pc:sldMk cId="1953668364" sldId="305"/>
        </pc:sldMkLst>
        <pc:spChg chg="mod">
          <ac:chgData name="Christoffer Østergaard Carstens" userId="5d542c86-40b2-4e4f-ab37-dc2fab4fc46a" providerId="ADAL" clId="{9B7C6BD6-73AB-4BC3-99E6-6602306696D7}" dt="2025-03-18T12:32:14.854" v="670"/>
          <ac:spMkLst>
            <pc:docMk/>
            <pc:sldMk cId="1953668364" sldId="305"/>
            <ac:spMk id="2" creationId="{5A196792-EF39-DB08-6C69-2EB44BF879AC}"/>
          </ac:spMkLst>
        </pc:spChg>
        <pc:spChg chg="mod">
          <ac:chgData name="Christoffer Østergaard Carstens" userId="5d542c86-40b2-4e4f-ab37-dc2fab4fc46a" providerId="ADAL" clId="{9B7C6BD6-73AB-4BC3-99E6-6602306696D7}" dt="2025-03-18T12:32:35.190" v="789" actId="20577"/>
          <ac:spMkLst>
            <pc:docMk/>
            <pc:sldMk cId="1953668364" sldId="305"/>
            <ac:spMk id="3" creationId="{61D50EFA-6605-FDA0-0028-E2887FC7CD72}"/>
          </ac:spMkLst>
        </pc:spChg>
      </pc:sldChg>
      <pc:sldChg chg="modSp new mod">
        <pc:chgData name="Christoffer Østergaard Carstens" userId="5d542c86-40b2-4e4f-ab37-dc2fab4fc46a" providerId="ADAL" clId="{9B7C6BD6-73AB-4BC3-99E6-6602306696D7}" dt="2025-03-19T08:12:23.560" v="848" actId="20577"/>
        <pc:sldMkLst>
          <pc:docMk/>
          <pc:sldMk cId="3866018057" sldId="306"/>
        </pc:sldMkLst>
        <pc:spChg chg="mod">
          <ac:chgData name="Christoffer Østergaard Carstens" userId="5d542c86-40b2-4e4f-ab37-dc2fab4fc46a" providerId="ADAL" clId="{9B7C6BD6-73AB-4BC3-99E6-6602306696D7}" dt="2025-03-19T08:12:04.664" v="814" actId="20577"/>
          <ac:spMkLst>
            <pc:docMk/>
            <pc:sldMk cId="3866018057" sldId="306"/>
            <ac:spMk id="2" creationId="{BAE8FF90-D908-13C9-B522-08465E4DA4EF}"/>
          </ac:spMkLst>
        </pc:spChg>
        <pc:spChg chg="mod">
          <ac:chgData name="Christoffer Østergaard Carstens" userId="5d542c86-40b2-4e4f-ab37-dc2fab4fc46a" providerId="ADAL" clId="{9B7C6BD6-73AB-4BC3-99E6-6602306696D7}" dt="2025-03-19T08:12:23.560" v="848" actId="20577"/>
          <ac:spMkLst>
            <pc:docMk/>
            <pc:sldMk cId="3866018057" sldId="306"/>
            <ac:spMk id="3" creationId="{4B84F30B-0A22-F93A-9A7A-AE0B04497AE7}"/>
          </ac:spMkLst>
        </pc:spChg>
      </pc:sldChg>
      <pc:sldChg chg="delSp modSp add mod setBg delDesignElem">
        <pc:chgData name="Christoffer Østergaard Carstens" userId="5d542c86-40b2-4e4f-ab37-dc2fab4fc46a" providerId="ADAL" clId="{9B7C6BD6-73AB-4BC3-99E6-6602306696D7}" dt="2025-03-19T08:14:57.066" v="854" actId="20577"/>
        <pc:sldMkLst>
          <pc:docMk/>
          <pc:sldMk cId="552851136" sldId="307"/>
        </pc:sldMkLst>
        <pc:spChg chg="mod">
          <ac:chgData name="Christoffer Østergaard Carstens" userId="5d542c86-40b2-4e4f-ab37-dc2fab4fc46a" providerId="ADAL" clId="{9B7C6BD6-73AB-4BC3-99E6-6602306696D7}" dt="2025-03-19T08:14:57.066" v="854" actId="20577"/>
          <ac:spMkLst>
            <pc:docMk/>
            <pc:sldMk cId="552851136" sldId="307"/>
            <ac:spMk id="2" creationId="{4720690D-733D-1357-7E95-D0C8F5AC9CF9}"/>
          </ac:spMkLst>
        </pc:spChg>
        <pc:spChg chg="del">
          <ac:chgData name="Christoffer Østergaard Carstens" userId="5d542c86-40b2-4e4f-ab37-dc2fab4fc46a" providerId="ADAL" clId="{9B7C6BD6-73AB-4BC3-99E6-6602306696D7}" dt="2025-03-19T08:14:44.709" v="850"/>
          <ac:spMkLst>
            <pc:docMk/>
            <pc:sldMk cId="552851136" sldId="307"/>
            <ac:spMk id="10" creationId="{A4AC5506-6312-4701-8D3C-40187889A947}"/>
          </ac:spMkLst>
        </pc:spChg>
        <pc:picChg chg="mod">
          <ac:chgData name="Christoffer Østergaard Carstens" userId="5d542c86-40b2-4e4f-ab37-dc2fab4fc46a" providerId="ADAL" clId="{9B7C6BD6-73AB-4BC3-99E6-6602306696D7}" dt="2025-03-19T08:14:48.386" v="851" actId="1076"/>
          <ac:picMkLst>
            <pc:docMk/>
            <pc:sldMk cId="552851136" sldId="307"/>
            <ac:picMk id="5" creationId="{ED479B7A-6A96-1D89-DBFC-D1B2AEE6961C}"/>
          </ac:picMkLst>
        </pc:picChg>
      </pc:sldChg>
    </pc:docChg>
  </pc:docChgLst>
  <pc:docChgLst>
    <pc:chgData name="Christoffer Østergaard Carstens" userId="5d542c86-40b2-4e4f-ab37-dc2fab4fc46a" providerId="ADAL" clId="{128D0B9D-5067-4856-90A2-1D45683E2704}"/>
    <pc:docChg chg="undo custSel addSld modSld sldOrd">
      <pc:chgData name="Christoffer Østergaard Carstens" userId="5d542c86-40b2-4e4f-ab37-dc2fab4fc46a" providerId="ADAL" clId="{128D0B9D-5067-4856-90A2-1D45683E2704}" dt="2025-01-02T13:17:30.957" v="549" actId="12"/>
      <pc:docMkLst>
        <pc:docMk/>
      </pc:docMkLst>
      <pc:sldChg chg="modSp mod">
        <pc:chgData name="Christoffer Østergaard Carstens" userId="5d542c86-40b2-4e4f-ab37-dc2fab4fc46a" providerId="ADAL" clId="{128D0B9D-5067-4856-90A2-1D45683E2704}" dt="2025-01-02T13:06:24.604" v="66" actId="20577"/>
        <pc:sldMkLst>
          <pc:docMk/>
          <pc:sldMk cId="2658932291" sldId="257"/>
        </pc:sldMkLst>
        <pc:spChg chg="mod">
          <ac:chgData name="Christoffer Østergaard Carstens" userId="5d542c86-40b2-4e4f-ab37-dc2fab4fc46a" providerId="ADAL" clId="{128D0B9D-5067-4856-90A2-1D45683E2704}" dt="2025-01-02T13:06:11.405" v="10" actId="20577"/>
          <ac:spMkLst>
            <pc:docMk/>
            <pc:sldMk cId="2658932291" sldId="257"/>
            <ac:spMk id="2" creationId="{171254F6-4B12-4FDF-9208-B95E05DBDEB4}"/>
          </ac:spMkLst>
        </pc:spChg>
        <pc:spChg chg="mod">
          <ac:chgData name="Christoffer Østergaard Carstens" userId="5d542c86-40b2-4e4f-ab37-dc2fab4fc46a" providerId="ADAL" clId="{128D0B9D-5067-4856-90A2-1D45683E2704}" dt="2025-01-02T13:06:24.604" v="66" actId="20577"/>
          <ac:spMkLst>
            <pc:docMk/>
            <pc:sldMk cId="2658932291" sldId="257"/>
            <ac:spMk id="3" creationId="{82701DE8-6FC1-4FF3-B9FC-92C3718AE61C}"/>
          </ac:spMkLst>
        </pc:spChg>
      </pc:sldChg>
      <pc:sldChg chg="ord">
        <pc:chgData name="Christoffer Østergaard Carstens" userId="5d542c86-40b2-4e4f-ab37-dc2fab4fc46a" providerId="ADAL" clId="{128D0B9D-5067-4856-90A2-1D45683E2704}" dt="2025-01-02T13:12:43.283" v="148"/>
        <pc:sldMkLst>
          <pc:docMk/>
          <pc:sldMk cId="1322302220" sldId="385"/>
        </pc:sldMkLst>
      </pc:sldChg>
      <pc:sldChg chg="ord">
        <pc:chgData name="Christoffer Østergaard Carstens" userId="5d542c86-40b2-4e4f-ab37-dc2fab4fc46a" providerId="ADAL" clId="{128D0B9D-5067-4856-90A2-1D45683E2704}" dt="2025-01-02T13:12:45.486" v="150"/>
        <pc:sldMkLst>
          <pc:docMk/>
          <pc:sldMk cId="1153967355" sldId="386"/>
        </pc:sldMkLst>
      </pc:sldChg>
      <pc:sldChg chg="ord">
        <pc:chgData name="Christoffer Østergaard Carstens" userId="5d542c86-40b2-4e4f-ab37-dc2fab4fc46a" providerId="ADAL" clId="{128D0B9D-5067-4856-90A2-1D45683E2704}" dt="2025-01-02T13:12:41.191" v="146"/>
        <pc:sldMkLst>
          <pc:docMk/>
          <pc:sldMk cId="415131875" sldId="390"/>
        </pc:sldMkLst>
      </pc:sldChg>
      <pc:sldChg chg="modSp mod ord modNotesTx">
        <pc:chgData name="Christoffer Østergaard Carstens" userId="5d542c86-40b2-4e4f-ab37-dc2fab4fc46a" providerId="ADAL" clId="{128D0B9D-5067-4856-90A2-1D45683E2704}" dt="2025-01-02T13:13:30.799" v="166"/>
        <pc:sldMkLst>
          <pc:docMk/>
          <pc:sldMk cId="3966924709" sldId="391"/>
        </pc:sldMkLst>
        <pc:spChg chg="mod">
          <ac:chgData name="Christoffer Østergaard Carstens" userId="5d542c86-40b2-4e4f-ab37-dc2fab4fc46a" providerId="ADAL" clId="{128D0B9D-5067-4856-90A2-1D45683E2704}" dt="2025-01-02T13:13:17.748" v="156" actId="20577"/>
          <ac:spMkLst>
            <pc:docMk/>
            <pc:sldMk cId="3966924709" sldId="391"/>
            <ac:spMk id="3" creationId="{E617B37E-475D-775A-3994-4CA2FAA5FD7E}"/>
          </ac:spMkLst>
        </pc:spChg>
      </pc:sldChg>
      <pc:sldChg chg="ord">
        <pc:chgData name="Christoffer Østergaard Carstens" userId="5d542c86-40b2-4e4f-ab37-dc2fab4fc46a" providerId="ADAL" clId="{128D0B9D-5067-4856-90A2-1D45683E2704}" dt="2025-01-02T13:12:35.941" v="144"/>
        <pc:sldMkLst>
          <pc:docMk/>
          <pc:sldMk cId="1355043599" sldId="392"/>
        </pc:sldMkLst>
      </pc:sldChg>
      <pc:sldChg chg="modSp new mod">
        <pc:chgData name="Christoffer Østergaard Carstens" userId="5d542c86-40b2-4e4f-ab37-dc2fab4fc46a" providerId="ADAL" clId="{128D0B9D-5067-4856-90A2-1D45683E2704}" dt="2025-01-02T13:12:26.605" v="140" actId="20577"/>
        <pc:sldMkLst>
          <pc:docMk/>
          <pc:sldMk cId="3692958032" sldId="396"/>
        </pc:sldMkLst>
        <pc:spChg chg="mod">
          <ac:chgData name="Christoffer Østergaard Carstens" userId="5d542c86-40b2-4e4f-ab37-dc2fab4fc46a" providerId="ADAL" clId="{128D0B9D-5067-4856-90A2-1D45683E2704}" dt="2025-01-02T13:12:06.594" v="95" actId="20577"/>
          <ac:spMkLst>
            <pc:docMk/>
            <pc:sldMk cId="3692958032" sldId="396"/>
            <ac:spMk id="2" creationId="{F9D33882-3EDB-AB64-2F05-0DA4E1DE8243}"/>
          </ac:spMkLst>
        </pc:spChg>
        <pc:spChg chg="mod">
          <ac:chgData name="Christoffer Østergaard Carstens" userId="5d542c86-40b2-4e4f-ab37-dc2fab4fc46a" providerId="ADAL" clId="{128D0B9D-5067-4856-90A2-1D45683E2704}" dt="2025-01-02T13:12:26.605" v="140" actId="20577"/>
          <ac:spMkLst>
            <pc:docMk/>
            <pc:sldMk cId="3692958032" sldId="396"/>
            <ac:spMk id="3" creationId="{931B7111-4F64-1316-0204-ECB8E8B90CC1}"/>
          </ac:spMkLst>
        </pc:spChg>
      </pc:sldChg>
      <pc:sldChg chg="modSp new mod">
        <pc:chgData name="Christoffer Østergaard Carstens" userId="5d542c86-40b2-4e4f-ab37-dc2fab4fc46a" providerId="ADAL" clId="{128D0B9D-5067-4856-90A2-1D45683E2704}" dt="2025-01-02T13:17:30.957" v="549" actId="12"/>
        <pc:sldMkLst>
          <pc:docMk/>
          <pc:sldMk cId="1349045651" sldId="397"/>
        </pc:sldMkLst>
        <pc:spChg chg="mod">
          <ac:chgData name="Christoffer Østergaard Carstens" userId="5d542c86-40b2-4e4f-ab37-dc2fab4fc46a" providerId="ADAL" clId="{128D0B9D-5067-4856-90A2-1D45683E2704}" dt="2025-01-02T13:16:41.297" v="326" actId="20577"/>
          <ac:spMkLst>
            <pc:docMk/>
            <pc:sldMk cId="1349045651" sldId="397"/>
            <ac:spMk id="2" creationId="{150E3226-C969-4585-9CDB-87E4399614D9}"/>
          </ac:spMkLst>
        </pc:spChg>
        <pc:spChg chg="mod">
          <ac:chgData name="Christoffer Østergaard Carstens" userId="5d542c86-40b2-4e4f-ab37-dc2fab4fc46a" providerId="ADAL" clId="{128D0B9D-5067-4856-90A2-1D45683E2704}" dt="2025-01-02T13:17:30.957" v="549" actId="12"/>
          <ac:spMkLst>
            <pc:docMk/>
            <pc:sldMk cId="1349045651" sldId="397"/>
            <ac:spMk id="3" creationId="{ADA70EDB-5E25-4DB0-D1C5-342CCBCF0401}"/>
          </ac:spMkLst>
        </pc:spChg>
      </pc:sldChg>
    </pc:docChg>
  </pc:docChgLst>
  <pc:docChgLst>
    <pc:chgData name="Christoffer Østergaard Carstens" userId="5d542c86-40b2-4e4f-ab37-dc2fab4fc46a" providerId="ADAL" clId="{3736599A-EDF4-4DD4-9678-FC39A05708D0}"/>
    <pc:docChg chg="undo custSel addSld modSld sldOrd">
      <pc:chgData name="Christoffer Østergaard Carstens" userId="5d542c86-40b2-4e4f-ab37-dc2fab4fc46a" providerId="ADAL" clId="{3736599A-EDF4-4DD4-9678-FC39A05708D0}" dt="2025-01-07T11:27:34.149" v="308" actId="115"/>
      <pc:docMkLst>
        <pc:docMk/>
      </pc:docMkLst>
      <pc:sldChg chg="modSp mod ord">
        <pc:chgData name="Christoffer Østergaard Carstens" userId="5d542c86-40b2-4e4f-ab37-dc2fab4fc46a" providerId="ADAL" clId="{3736599A-EDF4-4DD4-9678-FC39A05708D0}" dt="2025-01-02T13:20:27.619" v="24"/>
        <pc:sldMkLst>
          <pc:docMk/>
          <pc:sldMk cId="2658932291" sldId="257"/>
        </pc:sldMkLst>
        <pc:spChg chg="mod">
          <ac:chgData name="Christoffer Østergaard Carstens" userId="5d542c86-40b2-4e4f-ab37-dc2fab4fc46a" providerId="ADAL" clId="{3736599A-EDF4-4DD4-9678-FC39A05708D0}" dt="2025-01-02T13:19:41.823" v="4" actId="20577"/>
          <ac:spMkLst>
            <pc:docMk/>
            <pc:sldMk cId="2658932291" sldId="257"/>
            <ac:spMk id="2" creationId="{171254F6-4B12-4FDF-9208-B95E05DBDEB4}"/>
          </ac:spMkLst>
        </pc:spChg>
        <pc:spChg chg="mod">
          <ac:chgData name="Christoffer Østergaard Carstens" userId="5d542c86-40b2-4e4f-ab37-dc2fab4fc46a" providerId="ADAL" clId="{3736599A-EDF4-4DD4-9678-FC39A05708D0}" dt="2025-01-02T13:20:06.095" v="20" actId="20577"/>
          <ac:spMkLst>
            <pc:docMk/>
            <pc:sldMk cId="2658932291" sldId="257"/>
            <ac:spMk id="3" creationId="{82701DE8-6FC1-4FF3-B9FC-92C3718AE61C}"/>
          </ac:spMkLst>
        </pc:spChg>
      </pc:sldChg>
      <pc:sldChg chg="ord">
        <pc:chgData name="Christoffer Østergaard Carstens" userId="5d542c86-40b2-4e4f-ab37-dc2fab4fc46a" providerId="ADAL" clId="{3736599A-EDF4-4DD4-9678-FC39A05708D0}" dt="2025-01-02T13:20:24.322" v="22"/>
        <pc:sldMkLst>
          <pc:docMk/>
          <pc:sldMk cId="1328735496" sldId="382"/>
        </pc:sldMkLst>
      </pc:sldChg>
      <pc:sldChg chg="ord">
        <pc:chgData name="Christoffer Østergaard Carstens" userId="5d542c86-40b2-4e4f-ab37-dc2fab4fc46a" providerId="ADAL" clId="{3736599A-EDF4-4DD4-9678-FC39A05708D0}" dt="2025-01-02T13:20:24.322" v="22"/>
        <pc:sldMkLst>
          <pc:docMk/>
          <pc:sldMk cId="3447906813" sldId="384"/>
        </pc:sldMkLst>
      </pc:sldChg>
      <pc:sldChg chg="ord">
        <pc:chgData name="Christoffer Østergaard Carstens" userId="5d542c86-40b2-4e4f-ab37-dc2fab4fc46a" providerId="ADAL" clId="{3736599A-EDF4-4DD4-9678-FC39A05708D0}" dt="2025-01-02T13:20:37.805" v="26"/>
        <pc:sldMkLst>
          <pc:docMk/>
          <pc:sldMk cId="2645651719" sldId="394"/>
        </pc:sldMkLst>
      </pc:sldChg>
      <pc:sldChg chg="ord">
        <pc:chgData name="Christoffer Østergaard Carstens" userId="5d542c86-40b2-4e4f-ab37-dc2fab4fc46a" providerId="ADAL" clId="{3736599A-EDF4-4DD4-9678-FC39A05708D0}" dt="2025-01-02T13:20:24.322" v="22"/>
        <pc:sldMkLst>
          <pc:docMk/>
          <pc:sldMk cId="1288859829" sldId="395"/>
        </pc:sldMkLst>
      </pc:sldChg>
      <pc:sldChg chg="modSp new mod">
        <pc:chgData name="Christoffer Østergaard Carstens" userId="5d542c86-40b2-4e4f-ab37-dc2fab4fc46a" providerId="ADAL" clId="{3736599A-EDF4-4DD4-9678-FC39A05708D0}" dt="2025-01-02T13:27:49.047" v="163" actId="20577"/>
        <pc:sldMkLst>
          <pc:docMk/>
          <pc:sldMk cId="21065449" sldId="398"/>
        </pc:sldMkLst>
        <pc:spChg chg="mod">
          <ac:chgData name="Christoffer Østergaard Carstens" userId="5d542c86-40b2-4e4f-ab37-dc2fab4fc46a" providerId="ADAL" clId="{3736599A-EDF4-4DD4-9678-FC39A05708D0}" dt="2025-01-02T13:22:50.647" v="48" actId="20577"/>
          <ac:spMkLst>
            <pc:docMk/>
            <pc:sldMk cId="21065449" sldId="398"/>
            <ac:spMk id="2" creationId="{E1574280-1D57-6793-479E-89937987BBFB}"/>
          </ac:spMkLst>
        </pc:spChg>
        <pc:spChg chg="mod">
          <ac:chgData name="Christoffer Østergaard Carstens" userId="5d542c86-40b2-4e4f-ab37-dc2fab4fc46a" providerId="ADAL" clId="{3736599A-EDF4-4DD4-9678-FC39A05708D0}" dt="2025-01-02T13:27:49.047" v="163" actId="20577"/>
          <ac:spMkLst>
            <pc:docMk/>
            <pc:sldMk cId="21065449" sldId="398"/>
            <ac:spMk id="3" creationId="{B3C58690-BD08-7337-6689-C3A22083240F}"/>
          </ac:spMkLst>
        </pc:spChg>
      </pc:sldChg>
      <pc:sldChg chg="modSp new mod">
        <pc:chgData name="Christoffer Østergaard Carstens" userId="5d542c86-40b2-4e4f-ab37-dc2fab4fc46a" providerId="ADAL" clId="{3736599A-EDF4-4DD4-9678-FC39A05708D0}" dt="2025-01-07T11:25:33.926" v="190" actId="20577"/>
        <pc:sldMkLst>
          <pc:docMk/>
          <pc:sldMk cId="1874574480" sldId="399"/>
        </pc:sldMkLst>
        <pc:spChg chg="mod">
          <ac:chgData name="Christoffer Østergaard Carstens" userId="5d542c86-40b2-4e4f-ab37-dc2fab4fc46a" providerId="ADAL" clId="{3736599A-EDF4-4DD4-9678-FC39A05708D0}" dt="2025-01-07T11:25:33.926" v="190" actId="20577"/>
          <ac:spMkLst>
            <pc:docMk/>
            <pc:sldMk cId="1874574480" sldId="399"/>
            <ac:spMk id="2" creationId="{43CE0AC2-482D-5695-5D15-32CF2415F70C}"/>
          </ac:spMkLst>
        </pc:spChg>
      </pc:sldChg>
      <pc:sldChg chg="modSp new mod">
        <pc:chgData name="Christoffer Østergaard Carstens" userId="5d542c86-40b2-4e4f-ab37-dc2fab4fc46a" providerId="ADAL" clId="{3736599A-EDF4-4DD4-9678-FC39A05708D0}" dt="2025-01-07T11:27:34.149" v="308" actId="115"/>
        <pc:sldMkLst>
          <pc:docMk/>
          <pc:sldMk cId="1579822005" sldId="400"/>
        </pc:sldMkLst>
        <pc:spChg chg="mod">
          <ac:chgData name="Christoffer Østergaard Carstens" userId="5d542c86-40b2-4e4f-ab37-dc2fab4fc46a" providerId="ADAL" clId="{3736599A-EDF4-4DD4-9678-FC39A05708D0}" dt="2025-01-07T11:26:57.360" v="228" actId="20577"/>
          <ac:spMkLst>
            <pc:docMk/>
            <pc:sldMk cId="1579822005" sldId="400"/>
            <ac:spMk id="2" creationId="{A76BA4DD-3A2F-9447-4044-0FAF5340F3D9}"/>
          </ac:spMkLst>
        </pc:spChg>
        <pc:spChg chg="mod">
          <ac:chgData name="Christoffer Østergaard Carstens" userId="5d542c86-40b2-4e4f-ab37-dc2fab4fc46a" providerId="ADAL" clId="{3736599A-EDF4-4DD4-9678-FC39A05708D0}" dt="2025-01-07T11:27:34.149" v="308" actId="115"/>
          <ac:spMkLst>
            <pc:docMk/>
            <pc:sldMk cId="1579822005" sldId="400"/>
            <ac:spMk id="3" creationId="{7EE15ED7-F312-299B-0859-F94AB5B014C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B74C46-3258-43F7-AEDF-A8E7005B1A43}" type="datetimeFigureOut">
              <a:rPr lang="da-DK" smtClean="0"/>
              <a:t>19-03-2025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681D31-C97E-4042-8103-66AF355C7627}" type="slidenum">
              <a:rPr lang="da-DK" smtClean="0"/>
              <a:t>‹nr.›</a:t>
            </a:fld>
            <a:endParaRPr lang="da-DK"/>
          </a:p>
        </p:txBody>
      </p:sp>
    </p:spTree>
    <p:extLst>
      <p:ext uri="{BB962C8B-B14F-4D97-AF65-F5344CB8AC3E}">
        <p14:creationId xmlns:p14="http://schemas.microsoft.com/office/powerpoint/2010/main" val="857660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lex.dk/Pierre_Bourdieu"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samfundsfag.dk/begreber/sociologi/generel-sociologi/felt/"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230;rkedanskerperkerdansker.ibog.forlagetcolumbus.dk/?id=169"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samfundsfag.dk/begreber/sociologi/kommunikation-medier/symbolsk-vold/"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B5681D31-C97E-4042-8103-66AF355C7627}" type="slidenum">
              <a:rPr lang="da-DK" smtClean="0"/>
              <a:t>4</a:t>
            </a:fld>
            <a:endParaRPr lang="da-DK"/>
          </a:p>
        </p:txBody>
      </p:sp>
    </p:spTree>
    <p:extLst>
      <p:ext uri="{BB962C8B-B14F-4D97-AF65-F5344CB8AC3E}">
        <p14:creationId xmlns:p14="http://schemas.microsoft.com/office/powerpoint/2010/main" val="2319843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Kilde:</a:t>
            </a:r>
            <a:r>
              <a:rPr lang="fr-FR" dirty="0">
                <a:hlinkClick r:id="rId3"/>
              </a:rPr>
              <a:t>Pierre Bourdieu (1930-2002) - </a:t>
            </a:r>
            <a:r>
              <a:rPr lang="fr-FR" dirty="0" err="1">
                <a:hlinkClick r:id="rId3"/>
              </a:rPr>
              <a:t>Fransk</a:t>
            </a:r>
            <a:r>
              <a:rPr lang="fr-FR" dirty="0">
                <a:hlinkClick r:id="rId3"/>
              </a:rPr>
              <a:t> </a:t>
            </a:r>
            <a:r>
              <a:rPr lang="fr-FR" dirty="0" err="1">
                <a:hlinkClick r:id="rId3"/>
              </a:rPr>
              <a:t>sociolog</a:t>
            </a:r>
            <a:r>
              <a:rPr lang="fr-FR" dirty="0">
                <a:hlinkClick r:id="rId3"/>
              </a:rPr>
              <a:t> - Lex</a:t>
            </a:r>
            <a:endParaRPr lang="da-DK" dirty="0"/>
          </a:p>
        </p:txBody>
      </p:sp>
      <p:sp>
        <p:nvSpPr>
          <p:cNvPr id="4" name="Pladsholder til slidenummer 3"/>
          <p:cNvSpPr>
            <a:spLocks noGrp="1"/>
          </p:cNvSpPr>
          <p:nvPr>
            <p:ph type="sldNum" sz="quarter" idx="5"/>
          </p:nvPr>
        </p:nvSpPr>
        <p:spPr/>
        <p:txBody>
          <a:bodyPr/>
          <a:lstStyle/>
          <a:p>
            <a:fld id="{B5681D31-C97E-4042-8103-66AF355C7627}" type="slidenum">
              <a:rPr lang="da-DK" smtClean="0"/>
              <a:t>5</a:t>
            </a:fld>
            <a:endParaRPr lang="da-DK"/>
          </a:p>
        </p:txBody>
      </p:sp>
    </p:spTree>
    <p:extLst>
      <p:ext uri="{BB962C8B-B14F-4D97-AF65-F5344CB8AC3E}">
        <p14:creationId xmlns:p14="http://schemas.microsoft.com/office/powerpoint/2010/main" val="3829247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hlinkClick r:id="rId3"/>
              </a:rPr>
              <a:t>Felt - Samfundsfag</a:t>
            </a:r>
            <a:endParaRPr lang="da-DK" dirty="0"/>
          </a:p>
        </p:txBody>
      </p:sp>
      <p:sp>
        <p:nvSpPr>
          <p:cNvPr id="4" name="Pladsholder til slidenummer 3"/>
          <p:cNvSpPr>
            <a:spLocks noGrp="1"/>
          </p:cNvSpPr>
          <p:nvPr>
            <p:ph type="sldNum" sz="quarter" idx="5"/>
          </p:nvPr>
        </p:nvSpPr>
        <p:spPr/>
        <p:txBody>
          <a:bodyPr/>
          <a:lstStyle/>
          <a:p>
            <a:fld id="{B5681D31-C97E-4042-8103-66AF355C7627}" type="slidenum">
              <a:rPr lang="da-DK" smtClean="0"/>
              <a:t>6</a:t>
            </a:fld>
            <a:endParaRPr lang="da-DK"/>
          </a:p>
        </p:txBody>
      </p:sp>
    </p:spTree>
    <p:extLst>
      <p:ext uri="{BB962C8B-B14F-4D97-AF65-F5344CB8AC3E}">
        <p14:creationId xmlns:p14="http://schemas.microsoft.com/office/powerpoint/2010/main" val="4030160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hlinkClick r:id="rId3"/>
              </a:rPr>
              <a:t>3.10: Tre former for kapital - muligheder og begrænsninger | ÆRKEDANSKER PERKERDANSKER</a:t>
            </a:r>
            <a:endParaRPr lang="da-DK" dirty="0"/>
          </a:p>
        </p:txBody>
      </p:sp>
      <p:sp>
        <p:nvSpPr>
          <p:cNvPr id="4" name="Pladsholder til slidenummer 3"/>
          <p:cNvSpPr>
            <a:spLocks noGrp="1"/>
          </p:cNvSpPr>
          <p:nvPr>
            <p:ph type="sldNum" sz="quarter" idx="5"/>
          </p:nvPr>
        </p:nvSpPr>
        <p:spPr/>
        <p:txBody>
          <a:bodyPr/>
          <a:lstStyle/>
          <a:p>
            <a:fld id="{B5681D31-C97E-4042-8103-66AF355C7627}" type="slidenum">
              <a:rPr lang="da-DK" smtClean="0"/>
              <a:t>7</a:t>
            </a:fld>
            <a:endParaRPr lang="da-DK"/>
          </a:p>
        </p:txBody>
      </p:sp>
    </p:spTree>
    <p:extLst>
      <p:ext uri="{BB962C8B-B14F-4D97-AF65-F5344CB8AC3E}">
        <p14:creationId xmlns:p14="http://schemas.microsoft.com/office/powerpoint/2010/main" val="402642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Kilde: </a:t>
            </a:r>
            <a:r>
              <a:rPr lang="da-DK" dirty="0">
                <a:hlinkClick r:id="rId3"/>
              </a:rPr>
              <a:t>Symbolsk vold - Samfundsfag</a:t>
            </a:r>
            <a:endParaRPr lang="da-DK" dirty="0"/>
          </a:p>
        </p:txBody>
      </p:sp>
      <p:sp>
        <p:nvSpPr>
          <p:cNvPr id="4" name="Pladsholder til slidenummer 3"/>
          <p:cNvSpPr>
            <a:spLocks noGrp="1"/>
          </p:cNvSpPr>
          <p:nvPr>
            <p:ph type="sldNum" sz="quarter" idx="5"/>
          </p:nvPr>
        </p:nvSpPr>
        <p:spPr/>
        <p:txBody>
          <a:bodyPr/>
          <a:lstStyle/>
          <a:p>
            <a:fld id="{B5681D31-C97E-4042-8103-66AF355C7627}" type="slidenum">
              <a:rPr lang="da-DK" smtClean="0"/>
              <a:t>8</a:t>
            </a:fld>
            <a:endParaRPr lang="da-DK"/>
          </a:p>
        </p:txBody>
      </p:sp>
    </p:spTree>
    <p:extLst>
      <p:ext uri="{BB962C8B-B14F-4D97-AF65-F5344CB8AC3E}">
        <p14:creationId xmlns:p14="http://schemas.microsoft.com/office/powerpoint/2010/main" val="3099415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C69B50-81B4-51BB-7E78-E5F12CA3FE61}"/>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B692D09E-3553-64B2-0A14-1C4E0BD088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A2366FB3-C0D5-EDAF-8250-EADF9E411BF6}"/>
              </a:ext>
            </a:extLst>
          </p:cNvPr>
          <p:cNvSpPr>
            <a:spLocks noGrp="1"/>
          </p:cNvSpPr>
          <p:nvPr>
            <p:ph type="dt" sz="half" idx="10"/>
          </p:nvPr>
        </p:nvSpPr>
        <p:spPr/>
        <p:txBody>
          <a:bodyPr/>
          <a:lstStyle/>
          <a:p>
            <a:fld id="{4D32AA7E-7162-4D6E-A034-CBB5C30FD785}" type="datetimeFigureOut">
              <a:rPr lang="da-DK" smtClean="0"/>
              <a:t>19-03-2025</a:t>
            </a:fld>
            <a:endParaRPr lang="da-DK"/>
          </a:p>
        </p:txBody>
      </p:sp>
      <p:sp>
        <p:nvSpPr>
          <p:cNvPr id="5" name="Pladsholder til sidefod 4">
            <a:extLst>
              <a:ext uri="{FF2B5EF4-FFF2-40B4-BE49-F238E27FC236}">
                <a16:creationId xmlns:a16="http://schemas.microsoft.com/office/drawing/2014/main" id="{9298372B-F098-452F-6610-F62A88005C7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75F9A5F-6697-A783-F19B-6B3C54CEAB02}"/>
              </a:ext>
            </a:extLst>
          </p:cNvPr>
          <p:cNvSpPr>
            <a:spLocks noGrp="1"/>
          </p:cNvSpPr>
          <p:nvPr>
            <p:ph type="sldNum" sz="quarter" idx="12"/>
          </p:nvPr>
        </p:nvSpPr>
        <p:spPr/>
        <p:txBody>
          <a:bodyPr/>
          <a:lstStyle/>
          <a:p>
            <a:fld id="{11BC137B-2ED9-46A7-A904-86696EBA4392}" type="slidenum">
              <a:rPr lang="da-DK" smtClean="0"/>
              <a:t>‹nr.›</a:t>
            </a:fld>
            <a:endParaRPr lang="da-DK"/>
          </a:p>
        </p:txBody>
      </p:sp>
    </p:spTree>
    <p:extLst>
      <p:ext uri="{BB962C8B-B14F-4D97-AF65-F5344CB8AC3E}">
        <p14:creationId xmlns:p14="http://schemas.microsoft.com/office/powerpoint/2010/main" val="4155013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9DF589-5A37-C4A6-FC25-0E0865D72D8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F325018-217E-64FA-0C08-70B3CE2CB0A2}"/>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9AD8F98-EE02-C420-5789-76EC4B20088F}"/>
              </a:ext>
            </a:extLst>
          </p:cNvPr>
          <p:cNvSpPr>
            <a:spLocks noGrp="1"/>
          </p:cNvSpPr>
          <p:nvPr>
            <p:ph type="dt" sz="half" idx="10"/>
          </p:nvPr>
        </p:nvSpPr>
        <p:spPr/>
        <p:txBody>
          <a:bodyPr/>
          <a:lstStyle/>
          <a:p>
            <a:fld id="{4D32AA7E-7162-4D6E-A034-CBB5C30FD785}" type="datetimeFigureOut">
              <a:rPr lang="da-DK" smtClean="0"/>
              <a:t>19-03-2025</a:t>
            </a:fld>
            <a:endParaRPr lang="da-DK"/>
          </a:p>
        </p:txBody>
      </p:sp>
      <p:sp>
        <p:nvSpPr>
          <p:cNvPr id="5" name="Pladsholder til sidefod 4">
            <a:extLst>
              <a:ext uri="{FF2B5EF4-FFF2-40B4-BE49-F238E27FC236}">
                <a16:creationId xmlns:a16="http://schemas.microsoft.com/office/drawing/2014/main" id="{D393D99D-3F8A-8D6E-CC5E-F5F6B6C2745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F656F19-DC19-228D-408A-C98C117899FC}"/>
              </a:ext>
            </a:extLst>
          </p:cNvPr>
          <p:cNvSpPr>
            <a:spLocks noGrp="1"/>
          </p:cNvSpPr>
          <p:nvPr>
            <p:ph type="sldNum" sz="quarter" idx="12"/>
          </p:nvPr>
        </p:nvSpPr>
        <p:spPr/>
        <p:txBody>
          <a:bodyPr/>
          <a:lstStyle/>
          <a:p>
            <a:fld id="{11BC137B-2ED9-46A7-A904-86696EBA4392}" type="slidenum">
              <a:rPr lang="da-DK" smtClean="0"/>
              <a:t>‹nr.›</a:t>
            </a:fld>
            <a:endParaRPr lang="da-DK"/>
          </a:p>
        </p:txBody>
      </p:sp>
    </p:spTree>
    <p:extLst>
      <p:ext uri="{BB962C8B-B14F-4D97-AF65-F5344CB8AC3E}">
        <p14:creationId xmlns:p14="http://schemas.microsoft.com/office/powerpoint/2010/main" val="2227461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CACBA0-D88E-7DA6-8C26-52AB61975F78}"/>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0B362210-C44A-84AE-FB22-0C80F75EC7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D47F71B9-0312-1D06-484E-5D618E5DFDCB}"/>
              </a:ext>
            </a:extLst>
          </p:cNvPr>
          <p:cNvSpPr>
            <a:spLocks noGrp="1"/>
          </p:cNvSpPr>
          <p:nvPr>
            <p:ph type="dt" sz="half" idx="10"/>
          </p:nvPr>
        </p:nvSpPr>
        <p:spPr/>
        <p:txBody>
          <a:bodyPr/>
          <a:lstStyle/>
          <a:p>
            <a:fld id="{4D32AA7E-7162-4D6E-A034-CBB5C30FD785}" type="datetimeFigureOut">
              <a:rPr lang="da-DK" smtClean="0"/>
              <a:t>19-03-2025</a:t>
            </a:fld>
            <a:endParaRPr lang="da-DK"/>
          </a:p>
        </p:txBody>
      </p:sp>
      <p:sp>
        <p:nvSpPr>
          <p:cNvPr id="5" name="Pladsholder til sidefod 4">
            <a:extLst>
              <a:ext uri="{FF2B5EF4-FFF2-40B4-BE49-F238E27FC236}">
                <a16:creationId xmlns:a16="http://schemas.microsoft.com/office/drawing/2014/main" id="{D8CED690-7901-1F19-4398-87E51315F66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DFE791C-0CF1-2D8D-432F-714AB4E22A9C}"/>
              </a:ext>
            </a:extLst>
          </p:cNvPr>
          <p:cNvSpPr>
            <a:spLocks noGrp="1"/>
          </p:cNvSpPr>
          <p:nvPr>
            <p:ph type="sldNum" sz="quarter" idx="12"/>
          </p:nvPr>
        </p:nvSpPr>
        <p:spPr/>
        <p:txBody>
          <a:bodyPr/>
          <a:lstStyle/>
          <a:p>
            <a:fld id="{11BC137B-2ED9-46A7-A904-86696EBA4392}" type="slidenum">
              <a:rPr lang="da-DK" smtClean="0"/>
              <a:t>‹nr.›</a:t>
            </a:fld>
            <a:endParaRPr lang="da-DK"/>
          </a:p>
        </p:txBody>
      </p:sp>
    </p:spTree>
    <p:extLst>
      <p:ext uri="{BB962C8B-B14F-4D97-AF65-F5344CB8AC3E}">
        <p14:creationId xmlns:p14="http://schemas.microsoft.com/office/powerpoint/2010/main" val="3687872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D8824D-E735-96FD-C053-2ACD53586ADD}"/>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9411C38-C780-6444-A5C8-2F69D75F4DB3}"/>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550444A2-F504-4D16-7E62-4D9237F9738E}"/>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5D0FB279-17BE-A87A-1E1C-6F4A82AD21E4}"/>
              </a:ext>
            </a:extLst>
          </p:cNvPr>
          <p:cNvSpPr>
            <a:spLocks noGrp="1"/>
          </p:cNvSpPr>
          <p:nvPr>
            <p:ph type="dt" sz="half" idx="10"/>
          </p:nvPr>
        </p:nvSpPr>
        <p:spPr/>
        <p:txBody>
          <a:bodyPr/>
          <a:lstStyle/>
          <a:p>
            <a:fld id="{4D32AA7E-7162-4D6E-A034-CBB5C30FD785}" type="datetimeFigureOut">
              <a:rPr lang="da-DK" smtClean="0"/>
              <a:t>19-03-2025</a:t>
            </a:fld>
            <a:endParaRPr lang="da-DK"/>
          </a:p>
        </p:txBody>
      </p:sp>
      <p:sp>
        <p:nvSpPr>
          <p:cNvPr id="6" name="Pladsholder til sidefod 5">
            <a:extLst>
              <a:ext uri="{FF2B5EF4-FFF2-40B4-BE49-F238E27FC236}">
                <a16:creationId xmlns:a16="http://schemas.microsoft.com/office/drawing/2014/main" id="{1AC2BA76-68EA-4CD8-1903-32496E4AEE3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4648B08-D3E8-E5F8-4721-4CB02C249EA5}"/>
              </a:ext>
            </a:extLst>
          </p:cNvPr>
          <p:cNvSpPr>
            <a:spLocks noGrp="1"/>
          </p:cNvSpPr>
          <p:nvPr>
            <p:ph type="sldNum" sz="quarter" idx="12"/>
          </p:nvPr>
        </p:nvSpPr>
        <p:spPr/>
        <p:txBody>
          <a:bodyPr/>
          <a:lstStyle/>
          <a:p>
            <a:fld id="{11BC137B-2ED9-46A7-A904-86696EBA4392}" type="slidenum">
              <a:rPr lang="da-DK" smtClean="0"/>
              <a:t>‹nr.›</a:t>
            </a:fld>
            <a:endParaRPr lang="da-DK"/>
          </a:p>
        </p:txBody>
      </p:sp>
    </p:spTree>
    <p:extLst>
      <p:ext uri="{BB962C8B-B14F-4D97-AF65-F5344CB8AC3E}">
        <p14:creationId xmlns:p14="http://schemas.microsoft.com/office/powerpoint/2010/main" val="1208839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13A262-6F84-18A4-1F41-364BBD1D4F21}"/>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B2353F24-0F78-810B-76C9-A3C88BB74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BA2C2853-EA71-3B34-1641-C395F4A586F2}"/>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989CE6BA-C070-038E-05D7-EE3A4A5095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ADF7AFE3-BEE1-707E-A960-78770270E200}"/>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AC383C26-339F-AC36-A5D4-A7365CEB4886}"/>
              </a:ext>
            </a:extLst>
          </p:cNvPr>
          <p:cNvSpPr>
            <a:spLocks noGrp="1"/>
          </p:cNvSpPr>
          <p:nvPr>
            <p:ph type="dt" sz="half" idx="10"/>
          </p:nvPr>
        </p:nvSpPr>
        <p:spPr/>
        <p:txBody>
          <a:bodyPr/>
          <a:lstStyle/>
          <a:p>
            <a:fld id="{4D32AA7E-7162-4D6E-A034-CBB5C30FD785}" type="datetimeFigureOut">
              <a:rPr lang="da-DK" smtClean="0"/>
              <a:t>19-03-2025</a:t>
            </a:fld>
            <a:endParaRPr lang="da-DK"/>
          </a:p>
        </p:txBody>
      </p:sp>
      <p:sp>
        <p:nvSpPr>
          <p:cNvPr id="8" name="Pladsholder til sidefod 7">
            <a:extLst>
              <a:ext uri="{FF2B5EF4-FFF2-40B4-BE49-F238E27FC236}">
                <a16:creationId xmlns:a16="http://schemas.microsoft.com/office/drawing/2014/main" id="{6002A936-0201-7F14-F89C-998661F49F4D}"/>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659525E8-BFC6-BE61-5164-45B567BA74FD}"/>
              </a:ext>
            </a:extLst>
          </p:cNvPr>
          <p:cNvSpPr>
            <a:spLocks noGrp="1"/>
          </p:cNvSpPr>
          <p:nvPr>
            <p:ph type="sldNum" sz="quarter" idx="12"/>
          </p:nvPr>
        </p:nvSpPr>
        <p:spPr/>
        <p:txBody>
          <a:bodyPr/>
          <a:lstStyle/>
          <a:p>
            <a:fld id="{11BC137B-2ED9-46A7-A904-86696EBA4392}" type="slidenum">
              <a:rPr lang="da-DK" smtClean="0"/>
              <a:t>‹nr.›</a:t>
            </a:fld>
            <a:endParaRPr lang="da-DK"/>
          </a:p>
        </p:txBody>
      </p:sp>
    </p:spTree>
    <p:extLst>
      <p:ext uri="{BB962C8B-B14F-4D97-AF65-F5344CB8AC3E}">
        <p14:creationId xmlns:p14="http://schemas.microsoft.com/office/powerpoint/2010/main" val="981960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396BBA-740A-5CFB-05C6-E1E7C18C214F}"/>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3595E36A-3E7A-1CB1-B7FB-F68423CC2F60}"/>
              </a:ext>
            </a:extLst>
          </p:cNvPr>
          <p:cNvSpPr>
            <a:spLocks noGrp="1"/>
          </p:cNvSpPr>
          <p:nvPr>
            <p:ph type="dt" sz="half" idx="10"/>
          </p:nvPr>
        </p:nvSpPr>
        <p:spPr/>
        <p:txBody>
          <a:bodyPr/>
          <a:lstStyle/>
          <a:p>
            <a:fld id="{4D32AA7E-7162-4D6E-A034-CBB5C30FD785}" type="datetimeFigureOut">
              <a:rPr lang="da-DK" smtClean="0"/>
              <a:t>19-03-2025</a:t>
            </a:fld>
            <a:endParaRPr lang="da-DK"/>
          </a:p>
        </p:txBody>
      </p:sp>
      <p:sp>
        <p:nvSpPr>
          <p:cNvPr id="4" name="Pladsholder til sidefod 3">
            <a:extLst>
              <a:ext uri="{FF2B5EF4-FFF2-40B4-BE49-F238E27FC236}">
                <a16:creationId xmlns:a16="http://schemas.microsoft.com/office/drawing/2014/main" id="{E9A30B66-8544-1280-1631-9A2E70FA9A65}"/>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B12439F3-131A-0630-2171-C5E4548248CA}"/>
              </a:ext>
            </a:extLst>
          </p:cNvPr>
          <p:cNvSpPr>
            <a:spLocks noGrp="1"/>
          </p:cNvSpPr>
          <p:nvPr>
            <p:ph type="sldNum" sz="quarter" idx="12"/>
          </p:nvPr>
        </p:nvSpPr>
        <p:spPr/>
        <p:txBody>
          <a:bodyPr/>
          <a:lstStyle/>
          <a:p>
            <a:fld id="{11BC137B-2ED9-46A7-A904-86696EBA4392}" type="slidenum">
              <a:rPr lang="da-DK" smtClean="0"/>
              <a:t>‹nr.›</a:t>
            </a:fld>
            <a:endParaRPr lang="da-DK"/>
          </a:p>
        </p:txBody>
      </p:sp>
    </p:spTree>
    <p:extLst>
      <p:ext uri="{BB962C8B-B14F-4D97-AF65-F5344CB8AC3E}">
        <p14:creationId xmlns:p14="http://schemas.microsoft.com/office/powerpoint/2010/main" val="2109046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36246F48-FC98-B486-81B2-90FE3B2CA919}"/>
              </a:ext>
            </a:extLst>
          </p:cNvPr>
          <p:cNvSpPr>
            <a:spLocks noGrp="1"/>
          </p:cNvSpPr>
          <p:nvPr>
            <p:ph type="dt" sz="half" idx="10"/>
          </p:nvPr>
        </p:nvSpPr>
        <p:spPr/>
        <p:txBody>
          <a:bodyPr/>
          <a:lstStyle/>
          <a:p>
            <a:fld id="{4D32AA7E-7162-4D6E-A034-CBB5C30FD785}" type="datetimeFigureOut">
              <a:rPr lang="da-DK" smtClean="0"/>
              <a:t>19-03-2025</a:t>
            </a:fld>
            <a:endParaRPr lang="da-DK"/>
          </a:p>
        </p:txBody>
      </p:sp>
      <p:sp>
        <p:nvSpPr>
          <p:cNvPr id="3" name="Pladsholder til sidefod 2">
            <a:extLst>
              <a:ext uri="{FF2B5EF4-FFF2-40B4-BE49-F238E27FC236}">
                <a16:creationId xmlns:a16="http://schemas.microsoft.com/office/drawing/2014/main" id="{B5FAAE69-BA05-51B6-5B6D-BC67719B5F1D}"/>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1C25F021-5E73-699E-CA90-46F04C80E54B}"/>
              </a:ext>
            </a:extLst>
          </p:cNvPr>
          <p:cNvSpPr>
            <a:spLocks noGrp="1"/>
          </p:cNvSpPr>
          <p:nvPr>
            <p:ph type="sldNum" sz="quarter" idx="12"/>
          </p:nvPr>
        </p:nvSpPr>
        <p:spPr/>
        <p:txBody>
          <a:bodyPr/>
          <a:lstStyle/>
          <a:p>
            <a:fld id="{11BC137B-2ED9-46A7-A904-86696EBA4392}" type="slidenum">
              <a:rPr lang="da-DK" smtClean="0"/>
              <a:t>‹nr.›</a:t>
            </a:fld>
            <a:endParaRPr lang="da-DK"/>
          </a:p>
        </p:txBody>
      </p:sp>
    </p:spTree>
    <p:extLst>
      <p:ext uri="{BB962C8B-B14F-4D97-AF65-F5344CB8AC3E}">
        <p14:creationId xmlns:p14="http://schemas.microsoft.com/office/powerpoint/2010/main" val="3841297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1CD22D-5EBD-1111-B70C-CEDBB5F3A147}"/>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4B1CE6D2-267B-45ED-B417-8B44371BDB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1513C84C-6BC0-A7CC-57EC-C58C0F4546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9DBB782C-8F2F-D39E-D14D-E78937F1B91F}"/>
              </a:ext>
            </a:extLst>
          </p:cNvPr>
          <p:cNvSpPr>
            <a:spLocks noGrp="1"/>
          </p:cNvSpPr>
          <p:nvPr>
            <p:ph type="dt" sz="half" idx="10"/>
          </p:nvPr>
        </p:nvSpPr>
        <p:spPr/>
        <p:txBody>
          <a:bodyPr/>
          <a:lstStyle/>
          <a:p>
            <a:fld id="{4D32AA7E-7162-4D6E-A034-CBB5C30FD785}" type="datetimeFigureOut">
              <a:rPr lang="da-DK" smtClean="0"/>
              <a:t>19-03-2025</a:t>
            </a:fld>
            <a:endParaRPr lang="da-DK"/>
          </a:p>
        </p:txBody>
      </p:sp>
      <p:sp>
        <p:nvSpPr>
          <p:cNvPr id="6" name="Pladsholder til sidefod 5">
            <a:extLst>
              <a:ext uri="{FF2B5EF4-FFF2-40B4-BE49-F238E27FC236}">
                <a16:creationId xmlns:a16="http://schemas.microsoft.com/office/drawing/2014/main" id="{23057A1E-6664-0907-B7D2-48599E39A67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B90AA659-A953-97E2-9B7F-1C3ACD663FF0}"/>
              </a:ext>
            </a:extLst>
          </p:cNvPr>
          <p:cNvSpPr>
            <a:spLocks noGrp="1"/>
          </p:cNvSpPr>
          <p:nvPr>
            <p:ph type="sldNum" sz="quarter" idx="12"/>
          </p:nvPr>
        </p:nvSpPr>
        <p:spPr/>
        <p:txBody>
          <a:bodyPr/>
          <a:lstStyle/>
          <a:p>
            <a:fld id="{11BC137B-2ED9-46A7-A904-86696EBA4392}" type="slidenum">
              <a:rPr lang="da-DK" smtClean="0"/>
              <a:t>‹nr.›</a:t>
            </a:fld>
            <a:endParaRPr lang="da-DK"/>
          </a:p>
        </p:txBody>
      </p:sp>
    </p:spTree>
    <p:extLst>
      <p:ext uri="{BB962C8B-B14F-4D97-AF65-F5344CB8AC3E}">
        <p14:creationId xmlns:p14="http://schemas.microsoft.com/office/powerpoint/2010/main" val="4140157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C2226D-65E5-7B3D-496C-78C8FB894C9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AC691BE2-1B3B-D9D8-02AA-BFC4EC7BCC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63BB0EE9-AD43-E461-4157-53280EB00A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81A575FE-2EFD-84C1-A03E-0F28A63C1E56}"/>
              </a:ext>
            </a:extLst>
          </p:cNvPr>
          <p:cNvSpPr>
            <a:spLocks noGrp="1"/>
          </p:cNvSpPr>
          <p:nvPr>
            <p:ph type="dt" sz="half" idx="10"/>
          </p:nvPr>
        </p:nvSpPr>
        <p:spPr/>
        <p:txBody>
          <a:bodyPr/>
          <a:lstStyle/>
          <a:p>
            <a:fld id="{4D32AA7E-7162-4D6E-A034-CBB5C30FD785}" type="datetimeFigureOut">
              <a:rPr lang="da-DK" smtClean="0"/>
              <a:t>19-03-2025</a:t>
            </a:fld>
            <a:endParaRPr lang="da-DK"/>
          </a:p>
        </p:txBody>
      </p:sp>
      <p:sp>
        <p:nvSpPr>
          <p:cNvPr id="6" name="Pladsholder til sidefod 5">
            <a:extLst>
              <a:ext uri="{FF2B5EF4-FFF2-40B4-BE49-F238E27FC236}">
                <a16:creationId xmlns:a16="http://schemas.microsoft.com/office/drawing/2014/main" id="{8755C9F4-8A4A-94D2-AB8E-04FFE6049D9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E56376B-CA96-C94D-25BB-06110BB614B3}"/>
              </a:ext>
            </a:extLst>
          </p:cNvPr>
          <p:cNvSpPr>
            <a:spLocks noGrp="1"/>
          </p:cNvSpPr>
          <p:nvPr>
            <p:ph type="sldNum" sz="quarter" idx="12"/>
          </p:nvPr>
        </p:nvSpPr>
        <p:spPr/>
        <p:txBody>
          <a:bodyPr/>
          <a:lstStyle/>
          <a:p>
            <a:fld id="{11BC137B-2ED9-46A7-A904-86696EBA4392}" type="slidenum">
              <a:rPr lang="da-DK" smtClean="0"/>
              <a:t>‹nr.›</a:t>
            </a:fld>
            <a:endParaRPr lang="da-DK"/>
          </a:p>
        </p:txBody>
      </p:sp>
    </p:spTree>
    <p:extLst>
      <p:ext uri="{BB962C8B-B14F-4D97-AF65-F5344CB8AC3E}">
        <p14:creationId xmlns:p14="http://schemas.microsoft.com/office/powerpoint/2010/main" val="2944316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D7E5B-A2BE-5782-D06B-3207CEED71A9}"/>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8CD7E606-B6A9-EE2F-133F-511A004C28B4}"/>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B13A3E3-07A9-B572-6EFC-63B22A7A65EB}"/>
              </a:ext>
            </a:extLst>
          </p:cNvPr>
          <p:cNvSpPr>
            <a:spLocks noGrp="1"/>
          </p:cNvSpPr>
          <p:nvPr>
            <p:ph type="dt" sz="half" idx="10"/>
          </p:nvPr>
        </p:nvSpPr>
        <p:spPr/>
        <p:txBody>
          <a:bodyPr/>
          <a:lstStyle/>
          <a:p>
            <a:fld id="{4D32AA7E-7162-4D6E-A034-CBB5C30FD785}" type="datetimeFigureOut">
              <a:rPr lang="da-DK" smtClean="0"/>
              <a:t>19-03-2025</a:t>
            </a:fld>
            <a:endParaRPr lang="da-DK"/>
          </a:p>
        </p:txBody>
      </p:sp>
      <p:sp>
        <p:nvSpPr>
          <p:cNvPr id="5" name="Pladsholder til sidefod 4">
            <a:extLst>
              <a:ext uri="{FF2B5EF4-FFF2-40B4-BE49-F238E27FC236}">
                <a16:creationId xmlns:a16="http://schemas.microsoft.com/office/drawing/2014/main" id="{6B446962-6642-C999-100F-1FAD9F6A64D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EB7A84E-E1E7-AF91-4965-7774AE54C1C0}"/>
              </a:ext>
            </a:extLst>
          </p:cNvPr>
          <p:cNvSpPr>
            <a:spLocks noGrp="1"/>
          </p:cNvSpPr>
          <p:nvPr>
            <p:ph type="sldNum" sz="quarter" idx="12"/>
          </p:nvPr>
        </p:nvSpPr>
        <p:spPr/>
        <p:txBody>
          <a:bodyPr/>
          <a:lstStyle/>
          <a:p>
            <a:fld id="{11BC137B-2ED9-46A7-A904-86696EBA4392}" type="slidenum">
              <a:rPr lang="da-DK" smtClean="0"/>
              <a:t>‹nr.›</a:t>
            </a:fld>
            <a:endParaRPr lang="da-DK"/>
          </a:p>
        </p:txBody>
      </p:sp>
    </p:spTree>
    <p:extLst>
      <p:ext uri="{BB962C8B-B14F-4D97-AF65-F5344CB8AC3E}">
        <p14:creationId xmlns:p14="http://schemas.microsoft.com/office/powerpoint/2010/main" val="3030899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FDDA7F11-F75D-7114-7E58-0459199605DC}"/>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86B02A39-1166-6063-9FF4-13BC11BAE99D}"/>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6B2E274-C405-E7B3-2C95-C512CA1C5AF8}"/>
              </a:ext>
            </a:extLst>
          </p:cNvPr>
          <p:cNvSpPr>
            <a:spLocks noGrp="1"/>
          </p:cNvSpPr>
          <p:nvPr>
            <p:ph type="dt" sz="half" idx="10"/>
          </p:nvPr>
        </p:nvSpPr>
        <p:spPr/>
        <p:txBody>
          <a:bodyPr/>
          <a:lstStyle/>
          <a:p>
            <a:fld id="{4D32AA7E-7162-4D6E-A034-CBB5C30FD785}" type="datetimeFigureOut">
              <a:rPr lang="da-DK" smtClean="0"/>
              <a:t>19-03-2025</a:t>
            </a:fld>
            <a:endParaRPr lang="da-DK"/>
          </a:p>
        </p:txBody>
      </p:sp>
      <p:sp>
        <p:nvSpPr>
          <p:cNvPr id="5" name="Pladsholder til sidefod 4">
            <a:extLst>
              <a:ext uri="{FF2B5EF4-FFF2-40B4-BE49-F238E27FC236}">
                <a16:creationId xmlns:a16="http://schemas.microsoft.com/office/drawing/2014/main" id="{F95D61BC-ACC8-1E83-746B-0B7ACCD7D85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671DF20-BFA8-8F12-3440-B550D4893744}"/>
              </a:ext>
            </a:extLst>
          </p:cNvPr>
          <p:cNvSpPr>
            <a:spLocks noGrp="1"/>
          </p:cNvSpPr>
          <p:nvPr>
            <p:ph type="sldNum" sz="quarter" idx="12"/>
          </p:nvPr>
        </p:nvSpPr>
        <p:spPr/>
        <p:txBody>
          <a:bodyPr/>
          <a:lstStyle/>
          <a:p>
            <a:fld id="{11BC137B-2ED9-46A7-A904-86696EBA4392}" type="slidenum">
              <a:rPr lang="da-DK" smtClean="0"/>
              <a:t>‹nr.›</a:t>
            </a:fld>
            <a:endParaRPr lang="da-DK"/>
          </a:p>
        </p:txBody>
      </p:sp>
    </p:spTree>
    <p:extLst>
      <p:ext uri="{BB962C8B-B14F-4D97-AF65-F5344CB8AC3E}">
        <p14:creationId xmlns:p14="http://schemas.microsoft.com/office/powerpoint/2010/main" val="2638364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7DD91783-E0D4-E424-3DD6-9FF05CEAEC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316C4613-AB68-C740-6997-5DA9CE7F32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1862AC7-1BCE-D1A4-C62D-5D4ECF8C32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32AA7E-7162-4D6E-A034-CBB5C30FD785}" type="datetimeFigureOut">
              <a:rPr lang="da-DK" smtClean="0"/>
              <a:t>19-03-2025</a:t>
            </a:fld>
            <a:endParaRPr lang="da-DK"/>
          </a:p>
        </p:txBody>
      </p:sp>
      <p:sp>
        <p:nvSpPr>
          <p:cNvPr id="5" name="Pladsholder til sidefod 4">
            <a:extLst>
              <a:ext uri="{FF2B5EF4-FFF2-40B4-BE49-F238E27FC236}">
                <a16:creationId xmlns:a16="http://schemas.microsoft.com/office/drawing/2014/main" id="{67019AA0-34F3-DB83-9A82-4486939819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C9E4B6AA-F34F-F203-207D-8E2E0C0B0C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BC137B-2ED9-46A7-A904-86696EBA4392}" type="slidenum">
              <a:rPr lang="da-DK" smtClean="0"/>
              <a:t>‹nr.›</a:t>
            </a:fld>
            <a:endParaRPr lang="da-DK"/>
          </a:p>
        </p:txBody>
      </p:sp>
    </p:spTree>
    <p:extLst>
      <p:ext uri="{BB962C8B-B14F-4D97-AF65-F5344CB8AC3E}">
        <p14:creationId xmlns:p14="http://schemas.microsoft.com/office/powerpoint/2010/main" val="17645529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integration.drc.ngo/bliv-klogere/videnscenterforintegration-dk/unge-etniske-minoriteter-trives-mindre-i-skolen/"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dr.dk/drtv/episode/exit-bandeliv_-livsfarligt-faellesskab_498258"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05DA49-3D75-8AE1-B59A-07AD56221633}"/>
              </a:ext>
            </a:extLst>
          </p:cNvPr>
          <p:cNvSpPr>
            <a:spLocks noGrp="1"/>
          </p:cNvSpPr>
          <p:nvPr>
            <p:ph type="ctrTitle"/>
          </p:nvPr>
        </p:nvSpPr>
        <p:spPr/>
        <p:txBody>
          <a:bodyPr/>
          <a:lstStyle/>
          <a:p>
            <a:r>
              <a:rPr lang="da-DK" dirty="0"/>
              <a:t>FORLØBETS NAVN: Kriminalitet</a:t>
            </a:r>
          </a:p>
        </p:txBody>
      </p:sp>
      <p:sp>
        <p:nvSpPr>
          <p:cNvPr id="3" name="Undertitel 2">
            <a:extLst>
              <a:ext uri="{FF2B5EF4-FFF2-40B4-BE49-F238E27FC236}">
                <a16:creationId xmlns:a16="http://schemas.microsoft.com/office/drawing/2014/main" id="{466B62F1-754A-8E0B-B5C1-F77450C5FF11}"/>
              </a:ext>
            </a:extLst>
          </p:cNvPr>
          <p:cNvSpPr>
            <a:spLocks noGrp="1"/>
          </p:cNvSpPr>
          <p:nvPr>
            <p:ph type="subTitle" idx="1"/>
          </p:nvPr>
        </p:nvSpPr>
        <p:spPr/>
        <p:txBody>
          <a:bodyPr/>
          <a:lstStyle/>
          <a:p>
            <a:endParaRPr lang="da-DK"/>
          </a:p>
        </p:txBody>
      </p:sp>
    </p:spTree>
    <p:extLst>
      <p:ext uri="{BB962C8B-B14F-4D97-AF65-F5344CB8AC3E}">
        <p14:creationId xmlns:p14="http://schemas.microsoft.com/office/powerpoint/2010/main" val="3554997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DCF476-61A4-7811-6230-2045957D97DD}"/>
              </a:ext>
            </a:extLst>
          </p:cNvPr>
          <p:cNvSpPr>
            <a:spLocks noGrp="1"/>
          </p:cNvSpPr>
          <p:nvPr>
            <p:ph type="ctrTitle"/>
          </p:nvPr>
        </p:nvSpPr>
        <p:spPr/>
        <p:txBody>
          <a:bodyPr/>
          <a:lstStyle/>
          <a:p>
            <a:r>
              <a:rPr lang="da-DK" dirty="0"/>
              <a:t>Modul 7: Habitus, felter, kapital og stigmatisering</a:t>
            </a:r>
          </a:p>
        </p:txBody>
      </p:sp>
      <p:sp>
        <p:nvSpPr>
          <p:cNvPr id="3" name="Undertitel 2">
            <a:extLst>
              <a:ext uri="{FF2B5EF4-FFF2-40B4-BE49-F238E27FC236}">
                <a16:creationId xmlns:a16="http://schemas.microsoft.com/office/drawing/2014/main" id="{FBEFE335-E272-B9F4-E621-ECD129361697}"/>
              </a:ext>
            </a:extLst>
          </p:cNvPr>
          <p:cNvSpPr>
            <a:spLocks noGrp="1"/>
          </p:cNvSpPr>
          <p:nvPr>
            <p:ph type="subTitle" idx="1"/>
          </p:nvPr>
        </p:nvSpPr>
        <p:spPr/>
        <p:txBody>
          <a:bodyPr/>
          <a:lstStyle/>
          <a:p>
            <a:r>
              <a:rPr lang="da-DK" dirty="0"/>
              <a:t>Forløb: Kriminalitet</a:t>
            </a:r>
          </a:p>
        </p:txBody>
      </p:sp>
    </p:spTree>
    <p:extLst>
      <p:ext uri="{BB962C8B-B14F-4D97-AF65-F5344CB8AC3E}">
        <p14:creationId xmlns:p14="http://schemas.microsoft.com/office/powerpoint/2010/main" val="3594458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E8FF90-D908-13C9-B522-08465E4DA4EF}"/>
              </a:ext>
            </a:extLst>
          </p:cNvPr>
          <p:cNvSpPr>
            <a:spLocks noGrp="1"/>
          </p:cNvSpPr>
          <p:nvPr>
            <p:ph type="title"/>
          </p:nvPr>
        </p:nvSpPr>
        <p:spPr/>
        <p:txBody>
          <a:bodyPr/>
          <a:lstStyle/>
          <a:p>
            <a:r>
              <a:rPr lang="da-DK" dirty="0"/>
              <a:t>Recidiv</a:t>
            </a:r>
          </a:p>
        </p:txBody>
      </p:sp>
      <p:sp>
        <p:nvSpPr>
          <p:cNvPr id="3" name="Pladsholder til indhold 2">
            <a:extLst>
              <a:ext uri="{FF2B5EF4-FFF2-40B4-BE49-F238E27FC236}">
                <a16:creationId xmlns:a16="http://schemas.microsoft.com/office/drawing/2014/main" id="{4B84F30B-0A22-F93A-9A7A-AE0B04497AE7}"/>
              </a:ext>
            </a:extLst>
          </p:cNvPr>
          <p:cNvSpPr>
            <a:spLocks noGrp="1"/>
          </p:cNvSpPr>
          <p:nvPr>
            <p:ph idx="1"/>
          </p:nvPr>
        </p:nvSpPr>
        <p:spPr/>
        <p:txBody>
          <a:bodyPr/>
          <a:lstStyle/>
          <a:p>
            <a:r>
              <a:rPr lang="da-DK" dirty="0"/>
              <a:t>Hvis en person har været idømt frihedsstraf og efter løsladelsen falder tilbage i kriminalitet, taler man om recidiv. </a:t>
            </a:r>
          </a:p>
          <a:p>
            <a:pPr lvl="1"/>
            <a:r>
              <a:rPr lang="da-DK" dirty="0"/>
              <a:t>Recidivprocenten kan bl.a. belyse virkningen af frihedsstraf. </a:t>
            </a:r>
          </a:p>
          <a:p>
            <a:pPr lvl="1"/>
            <a:r>
              <a:rPr lang="da-DK" dirty="0"/>
              <a:t>Blandt de 12.000, der i 2007 blev idømt fængselsstraf, var over 40% gengangere fra de foregående 5 år. </a:t>
            </a:r>
          </a:p>
          <a:p>
            <a:endParaRPr lang="da-DK" dirty="0"/>
          </a:p>
          <a:p>
            <a:pPr marL="0" indent="0">
              <a:buNone/>
            </a:pPr>
            <a:r>
              <a:rPr lang="da-DK" dirty="0"/>
              <a:t>Kilde: Samfundsfag.dk</a:t>
            </a:r>
          </a:p>
        </p:txBody>
      </p:sp>
    </p:spTree>
    <p:extLst>
      <p:ext uri="{BB962C8B-B14F-4D97-AF65-F5344CB8AC3E}">
        <p14:creationId xmlns:p14="http://schemas.microsoft.com/office/powerpoint/2010/main" val="3866018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20690D-733D-1357-7E95-D0C8F5AC9CF9}"/>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dirty="0" err="1">
                <a:latin typeface="+mj-lt"/>
                <a:ea typeface="+mj-ea"/>
                <a:cs typeface="+mj-cs"/>
              </a:rPr>
              <a:t>Recidiv</a:t>
            </a:r>
            <a:r>
              <a:rPr lang="en-US" sz="3200" kern="1200" dirty="0">
                <a:latin typeface="+mj-lt"/>
                <a:ea typeface="+mj-ea"/>
                <a:cs typeface="+mj-cs"/>
              </a:rPr>
              <a:t> – </a:t>
            </a:r>
            <a:r>
              <a:rPr lang="en-US" sz="3200" kern="1200" dirty="0" err="1">
                <a:latin typeface="+mj-lt"/>
                <a:ea typeface="+mj-ea"/>
                <a:cs typeface="+mj-cs"/>
              </a:rPr>
              <a:t>statistik</a:t>
            </a:r>
            <a:r>
              <a:rPr lang="en-US" sz="3200" kern="1200">
                <a:latin typeface="+mj-lt"/>
                <a:ea typeface="+mj-ea"/>
                <a:cs typeface="+mj-cs"/>
              </a:rPr>
              <a:t> </a:t>
            </a:r>
            <a:endParaRPr lang="en-US" sz="3200" kern="1200" dirty="0">
              <a:latin typeface="+mj-lt"/>
              <a:ea typeface="+mj-ea"/>
              <a:cs typeface="+mj-cs"/>
            </a:endParaRPr>
          </a:p>
        </p:txBody>
      </p:sp>
      <p:pic>
        <p:nvPicPr>
          <p:cNvPr id="5" name="Pladsholder til indhold 4">
            <a:extLst>
              <a:ext uri="{FF2B5EF4-FFF2-40B4-BE49-F238E27FC236}">
                <a16:creationId xmlns:a16="http://schemas.microsoft.com/office/drawing/2014/main" id="{ED479B7A-6A96-1D89-DBFC-D1B2AEE6961C}"/>
              </a:ext>
            </a:extLst>
          </p:cNvPr>
          <p:cNvPicPr>
            <a:picLocks noGrp="1" noChangeAspect="1"/>
          </p:cNvPicPr>
          <p:nvPr>
            <p:ph idx="1"/>
          </p:nvPr>
        </p:nvPicPr>
        <p:blipFill>
          <a:blip r:embed="rId3"/>
          <a:stretch>
            <a:fillRect/>
          </a:stretch>
        </p:blipFill>
        <p:spPr>
          <a:xfrm>
            <a:off x="1129298" y="1186381"/>
            <a:ext cx="10065391" cy="5259165"/>
          </a:xfrm>
          <a:prstGeom prst="rect">
            <a:avLst/>
          </a:prstGeom>
        </p:spPr>
      </p:pic>
    </p:spTree>
    <p:extLst>
      <p:ext uri="{BB962C8B-B14F-4D97-AF65-F5344CB8AC3E}">
        <p14:creationId xmlns:p14="http://schemas.microsoft.com/office/powerpoint/2010/main" val="552851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93DC31-CBF3-9A09-0746-898E45086255}"/>
              </a:ext>
            </a:extLst>
          </p:cNvPr>
          <p:cNvSpPr>
            <a:spLocks noGrp="1"/>
          </p:cNvSpPr>
          <p:nvPr>
            <p:ph type="title"/>
          </p:nvPr>
        </p:nvSpPr>
        <p:spPr>
          <a:xfrm>
            <a:off x="838200" y="71022"/>
            <a:ext cx="10515600" cy="825624"/>
          </a:xfrm>
        </p:spPr>
        <p:txBody>
          <a:bodyPr/>
          <a:lstStyle/>
          <a:p>
            <a:r>
              <a:rPr lang="da-DK" dirty="0"/>
              <a:t>Pierre Bourdieus fire kapitaler</a:t>
            </a:r>
          </a:p>
        </p:txBody>
      </p:sp>
      <p:sp>
        <p:nvSpPr>
          <p:cNvPr id="3" name="Pladsholder til indhold 2">
            <a:extLst>
              <a:ext uri="{FF2B5EF4-FFF2-40B4-BE49-F238E27FC236}">
                <a16:creationId xmlns:a16="http://schemas.microsoft.com/office/drawing/2014/main" id="{AE063CDA-0051-84F1-3819-5788A2B2FAF5}"/>
              </a:ext>
            </a:extLst>
          </p:cNvPr>
          <p:cNvSpPr>
            <a:spLocks noGrp="1"/>
          </p:cNvSpPr>
          <p:nvPr>
            <p:ph idx="1"/>
          </p:nvPr>
        </p:nvSpPr>
        <p:spPr>
          <a:xfrm>
            <a:off x="292963" y="896646"/>
            <a:ext cx="11700769" cy="5752729"/>
          </a:xfrm>
        </p:spPr>
        <p:txBody>
          <a:bodyPr>
            <a:normAutofit fontScale="92500" lnSpcReduction="10000"/>
          </a:bodyPr>
          <a:lstStyle/>
          <a:p>
            <a:r>
              <a:rPr lang="da-DK" dirty="0"/>
              <a:t>Økonomisk kapital</a:t>
            </a:r>
          </a:p>
          <a:p>
            <a:pPr lvl="1"/>
            <a:r>
              <a:rPr lang="da-DK" dirty="0"/>
              <a:t>Økonomisk kapital drejer sig om indkomster og pengeressourcer (fx kontant opsparing, værdipapirer og ejendomme). Økonomisk kapital er den mest materielle og synlige af de fire kapitalformer.</a:t>
            </a:r>
          </a:p>
          <a:p>
            <a:r>
              <a:rPr lang="da-DK" dirty="0"/>
              <a:t>Social kapital</a:t>
            </a:r>
          </a:p>
          <a:p>
            <a:pPr lvl="1"/>
            <a:r>
              <a:rPr lang="da-DK" dirty="0"/>
              <a:t>Social kapital er ressourcer, der er opnået gennem etablering af gode og nyttige forbindelser, tilhørsforhold til grupper og gensidigt forpligtende sociale netværk. Den sociale kapital er større, jo mere magtfulde de personer er, som man har forbindelse til.</a:t>
            </a:r>
          </a:p>
          <a:p>
            <a:r>
              <a:rPr lang="da-DK" dirty="0"/>
              <a:t>Symbolsk kapital</a:t>
            </a:r>
          </a:p>
          <a:p>
            <a:pPr lvl="1"/>
            <a:r>
              <a:rPr lang="da-DK" dirty="0"/>
              <a:t>Symbolsk kapital er den prestige, anseelse og respekt, man opnår gennem synliggørelse af værdien af det, man har (fx gennem </a:t>
            </a:r>
            <a:r>
              <a:rPr lang="da-DK" dirty="0" err="1"/>
              <a:t>conspicuous</a:t>
            </a:r>
            <a:r>
              <a:rPr lang="da-DK" dirty="0"/>
              <a:t> </a:t>
            </a:r>
            <a:r>
              <a:rPr lang="da-DK" dirty="0" err="1"/>
              <a:t>consumption</a:t>
            </a:r>
            <a:r>
              <a:rPr lang="da-DK" dirty="0"/>
              <a:t>), det man præsterer og måden, hvorpå man træder frem i livsform, opførsel, talesprog, udseende osv. Symbolsk kapital er dermed stærkt knyttet til de øvrige kapitalformer.</a:t>
            </a:r>
          </a:p>
          <a:p>
            <a:r>
              <a:rPr lang="da-DK" dirty="0"/>
              <a:t>Kulturel kapital</a:t>
            </a:r>
          </a:p>
          <a:p>
            <a:pPr lvl="1"/>
            <a:r>
              <a:rPr lang="da-DK" dirty="0"/>
              <a:t>Kulturel kapital er uddannelse, dannelse, adgang til informationer. Bourdieu udviklede det gennem analyser af uligheder baseret på kulturelle koder, der går i social arv gennem opvækst, og som forstærkes gennem værdisystemer i skoler og uddannelsesinstitutioner.</a:t>
            </a:r>
          </a:p>
          <a:p>
            <a:pPr lvl="1"/>
            <a:endParaRPr lang="da-DK" dirty="0"/>
          </a:p>
          <a:p>
            <a:pPr marL="457200" lvl="1" indent="0">
              <a:buNone/>
            </a:pPr>
            <a:endParaRPr lang="da-DK" dirty="0"/>
          </a:p>
        </p:txBody>
      </p:sp>
    </p:spTree>
    <p:extLst>
      <p:ext uri="{BB962C8B-B14F-4D97-AF65-F5344CB8AC3E}">
        <p14:creationId xmlns:p14="http://schemas.microsoft.com/office/powerpoint/2010/main" val="3650992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9515C1-4E59-1558-EADC-02990ADA869C}"/>
              </a:ext>
            </a:extLst>
          </p:cNvPr>
          <p:cNvSpPr>
            <a:spLocks noGrp="1"/>
          </p:cNvSpPr>
          <p:nvPr>
            <p:ph type="title"/>
          </p:nvPr>
        </p:nvSpPr>
        <p:spPr/>
        <p:txBody>
          <a:bodyPr/>
          <a:lstStyle/>
          <a:p>
            <a:r>
              <a:rPr lang="da-DK" dirty="0"/>
              <a:t>Felt (Bourdieu)</a:t>
            </a:r>
          </a:p>
        </p:txBody>
      </p:sp>
      <p:sp>
        <p:nvSpPr>
          <p:cNvPr id="3" name="Pladsholder til indhold 2">
            <a:extLst>
              <a:ext uri="{FF2B5EF4-FFF2-40B4-BE49-F238E27FC236}">
                <a16:creationId xmlns:a16="http://schemas.microsoft.com/office/drawing/2014/main" id="{20C6A455-F567-3339-327F-9DEE513B4598}"/>
              </a:ext>
            </a:extLst>
          </p:cNvPr>
          <p:cNvSpPr>
            <a:spLocks noGrp="1"/>
          </p:cNvSpPr>
          <p:nvPr>
            <p:ph idx="1"/>
          </p:nvPr>
        </p:nvSpPr>
        <p:spPr>
          <a:xfrm>
            <a:off x="367862" y="1690688"/>
            <a:ext cx="10985938" cy="4486275"/>
          </a:xfrm>
        </p:spPr>
        <p:txBody>
          <a:bodyPr/>
          <a:lstStyle/>
          <a:p>
            <a:r>
              <a:rPr lang="da-DK" dirty="0"/>
              <a:t>Et felt udpeger en del af det sociale liv, som allerede er struktureret på forhånd. </a:t>
            </a:r>
          </a:p>
          <a:p>
            <a:r>
              <a:rPr lang="da-DK" dirty="0"/>
              <a:t>Man kan fx betegne sundhedsvæsenet som et felt, hvor læger, sygeplejersker, sundhedspolitikere m.fl. optræder. </a:t>
            </a:r>
          </a:p>
          <a:p>
            <a:pPr lvl="1"/>
            <a:r>
              <a:rPr lang="da-DK" dirty="0"/>
              <a:t>Disse aktører bringer alle forskellige former og mængder af kapital (økonomisk, kulturel og social kapital) med sig ind i feltet, og det giver dem ifølge Bourdieu mulighed for at opnå og fastholde magt i det konkrete felt.</a:t>
            </a:r>
          </a:p>
          <a:p>
            <a:endParaRPr lang="da-DK" dirty="0"/>
          </a:p>
          <a:p>
            <a:endParaRPr lang="da-DK" dirty="0"/>
          </a:p>
        </p:txBody>
      </p:sp>
    </p:spTree>
    <p:extLst>
      <p:ext uri="{BB962C8B-B14F-4D97-AF65-F5344CB8AC3E}">
        <p14:creationId xmlns:p14="http://schemas.microsoft.com/office/powerpoint/2010/main" val="3922684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7F7BF9-4E71-04BC-60F9-8E5A8456B4F3}"/>
              </a:ext>
            </a:extLst>
          </p:cNvPr>
          <p:cNvSpPr>
            <a:spLocks noGrp="1"/>
          </p:cNvSpPr>
          <p:nvPr>
            <p:ph type="title"/>
          </p:nvPr>
        </p:nvSpPr>
        <p:spPr/>
        <p:txBody>
          <a:bodyPr/>
          <a:lstStyle/>
          <a:p>
            <a:r>
              <a:rPr lang="da-DK" dirty="0"/>
              <a:t>Habitus (Bourdieu)</a:t>
            </a:r>
          </a:p>
        </p:txBody>
      </p:sp>
      <p:sp>
        <p:nvSpPr>
          <p:cNvPr id="3" name="Pladsholder til indhold 2">
            <a:extLst>
              <a:ext uri="{FF2B5EF4-FFF2-40B4-BE49-F238E27FC236}">
                <a16:creationId xmlns:a16="http://schemas.microsoft.com/office/drawing/2014/main" id="{D018ADCF-E1F3-5F88-F73D-6091E5A29510}"/>
              </a:ext>
            </a:extLst>
          </p:cNvPr>
          <p:cNvSpPr>
            <a:spLocks noGrp="1"/>
          </p:cNvSpPr>
          <p:nvPr>
            <p:ph idx="1"/>
          </p:nvPr>
        </p:nvSpPr>
        <p:spPr>
          <a:xfrm>
            <a:off x="223024" y="1690688"/>
            <a:ext cx="11130776" cy="4486275"/>
          </a:xfrm>
        </p:spPr>
        <p:txBody>
          <a:bodyPr>
            <a:normAutofit/>
          </a:bodyPr>
          <a:lstStyle/>
          <a:p>
            <a:r>
              <a:rPr lang="da-DK" dirty="0"/>
              <a:t>Alle individer formes efter, hvor de er født, og hvilket samfund de lever i. </a:t>
            </a:r>
          </a:p>
          <a:p>
            <a:pPr lvl="1"/>
            <a:r>
              <a:rPr lang="da-DK" dirty="0"/>
              <a:t>Alle de påvirkninger, vi er udsat for – både bevidste og ubevidste – har betydning for den måde, vi tænker og handler på. </a:t>
            </a:r>
            <a:br>
              <a:rPr lang="da-DK" dirty="0"/>
            </a:br>
            <a:endParaRPr lang="da-DK" dirty="0"/>
          </a:p>
          <a:p>
            <a:r>
              <a:rPr lang="da-DK" dirty="0"/>
              <a:t>Habitus bestemmer, hvad vi finder vigtigt i vores liv, og hvilke ting vi værdsætter. </a:t>
            </a:r>
          </a:p>
          <a:p>
            <a:pPr lvl="1"/>
            <a:r>
              <a:rPr lang="da-DK" dirty="0"/>
              <a:t>Habitus kommer til udtryk i vores „smag“, og det er den, der bestemmer, hvad vi vælger til og f</a:t>
            </a:r>
          </a:p>
        </p:txBody>
      </p:sp>
    </p:spTree>
    <p:extLst>
      <p:ext uri="{BB962C8B-B14F-4D97-AF65-F5344CB8AC3E}">
        <p14:creationId xmlns:p14="http://schemas.microsoft.com/office/powerpoint/2010/main" val="1123099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7F08F7-2E55-0804-D5BA-B7F09B541158}"/>
              </a:ext>
            </a:extLst>
          </p:cNvPr>
          <p:cNvSpPr>
            <a:spLocks noGrp="1"/>
          </p:cNvSpPr>
          <p:nvPr>
            <p:ph type="title"/>
          </p:nvPr>
        </p:nvSpPr>
        <p:spPr/>
        <p:txBody>
          <a:bodyPr/>
          <a:lstStyle/>
          <a:p>
            <a:r>
              <a:rPr lang="da-DK" dirty="0"/>
              <a:t>Symbolsk vold (Bourdieu)</a:t>
            </a:r>
          </a:p>
        </p:txBody>
      </p:sp>
      <p:sp>
        <p:nvSpPr>
          <p:cNvPr id="3" name="Pladsholder til indhold 2">
            <a:extLst>
              <a:ext uri="{FF2B5EF4-FFF2-40B4-BE49-F238E27FC236}">
                <a16:creationId xmlns:a16="http://schemas.microsoft.com/office/drawing/2014/main" id="{702DA46E-FD29-8559-2FC6-600464FF5AFC}"/>
              </a:ext>
            </a:extLst>
          </p:cNvPr>
          <p:cNvSpPr>
            <a:spLocks noGrp="1"/>
          </p:cNvSpPr>
          <p:nvPr>
            <p:ph idx="1"/>
          </p:nvPr>
        </p:nvSpPr>
        <p:spPr/>
        <p:txBody>
          <a:bodyPr/>
          <a:lstStyle/>
          <a:p>
            <a:r>
              <a:rPr lang="da-DK" dirty="0"/>
              <a:t>Symbolsk vold foregår, når dominerende grupper i samfundet påtvinger mindre magtfulde grupper deres virkelighedsopfattelse og praksis. </a:t>
            </a:r>
            <a:br>
              <a:rPr lang="da-DK" dirty="0"/>
            </a:br>
            <a:endParaRPr lang="da-DK" dirty="0"/>
          </a:p>
          <a:p>
            <a:r>
              <a:rPr lang="da-DK" dirty="0"/>
              <a:t>De dominerende grupper skaber magt/indflydelse ved fx at bruge begreber, der farver virkeligheden på en bestemt måde. </a:t>
            </a:r>
          </a:p>
          <a:p>
            <a:pPr lvl="1"/>
            <a:r>
              <a:rPr lang="da-DK" dirty="0"/>
              <a:t>Fx i politik og uddannelsessektoren</a:t>
            </a:r>
          </a:p>
        </p:txBody>
      </p:sp>
    </p:spTree>
    <p:extLst>
      <p:ext uri="{BB962C8B-B14F-4D97-AF65-F5344CB8AC3E}">
        <p14:creationId xmlns:p14="http://schemas.microsoft.com/office/powerpoint/2010/main" val="2319317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AFF155-15A3-C2D4-B033-2994990A103F}"/>
              </a:ext>
            </a:extLst>
          </p:cNvPr>
          <p:cNvSpPr>
            <a:spLocks noGrp="1"/>
          </p:cNvSpPr>
          <p:nvPr>
            <p:ph type="title"/>
          </p:nvPr>
        </p:nvSpPr>
        <p:spPr/>
        <p:txBody>
          <a:bodyPr/>
          <a:lstStyle/>
          <a:p>
            <a:r>
              <a:rPr lang="da-DK" dirty="0"/>
              <a:t>Stigmatisering</a:t>
            </a:r>
          </a:p>
        </p:txBody>
      </p:sp>
      <p:sp>
        <p:nvSpPr>
          <p:cNvPr id="3" name="Pladsholder til indhold 2">
            <a:extLst>
              <a:ext uri="{FF2B5EF4-FFF2-40B4-BE49-F238E27FC236}">
                <a16:creationId xmlns:a16="http://schemas.microsoft.com/office/drawing/2014/main" id="{4D104A28-0D6F-2CFD-1182-6B1DCE5F321C}"/>
              </a:ext>
            </a:extLst>
          </p:cNvPr>
          <p:cNvSpPr>
            <a:spLocks noGrp="1"/>
          </p:cNvSpPr>
          <p:nvPr>
            <p:ph idx="1"/>
          </p:nvPr>
        </p:nvSpPr>
        <p:spPr/>
        <p:txBody>
          <a:bodyPr>
            <a:normAutofit lnSpcReduction="10000"/>
          </a:bodyPr>
          <a:lstStyle/>
          <a:p>
            <a:r>
              <a:rPr lang="da-DK" dirty="0"/>
              <a:t>Personer, der bliver karakteriseret som personer med mindre værdi</a:t>
            </a:r>
          </a:p>
          <a:p>
            <a:pPr lvl="1"/>
            <a:r>
              <a:rPr lang="da-DK" dirty="0"/>
              <a:t>Disse personer klarer sig dårligere</a:t>
            </a:r>
          </a:p>
          <a:p>
            <a:r>
              <a:rPr lang="da-DK" dirty="0"/>
              <a:t>Det ses som en følge af den stigmatisering (brændemærkning i overført betydning), de har været udsat for. </a:t>
            </a:r>
          </a:p>
          <a:p>
            <a:endParaRPr lang="da-DK" dirty="0"/>
          </a:p>
          <a:p>
            <a:r>
              <a:rPr lang="da-DK" dirty="0"/>
              <a:t>I samspillet med politi og retsvæsen kan en person flere gange blive stemplet som kriminel, og til sidst bliver "kriminel" måske en del af personens identitet.</a:t>
            </a:r>
          </a:p>
          <a:p>
            <a:pPr marL="0" indent="0">
              <a:buNone/>
            </a:pPr>
            <a:endParaRPr lang="da-DK" dirty="0"/>
          </a:p>
          <a:p>
            <a:pPr marL="0" indent="0">
              <a:buNone/>
            </a:pPr>
            <a:r>
              <a:rPr lang="da-DK" dirty="0"/>
              <a:t>Kilde: Samfundsfag.dk</a:t>
            </a:r>
          </a:p>
          <a:p>
            <a:endParaRPr lang="da-DK" dirty="0"/>
          </a:p>
        </p:txBody>
      </p:sp>
    </p:spTree>
    <p:extLst>
      <p:ext uri="{BB962C8B-B14F-4D97-AF65-F5344CB8AC3E}">
        <p14:creationId xmlns:p14="http://schemas.microsoft.com/office/powerpoint/2010/main" val="3210218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A46744-807B-7789-D82D-9586636A28EB}"/>
              </a:ext>
            </a:extLst>
          </p:cNvPr>
          <p:cNvSpPr>
            <a:spLocks noGrp="1"/>
          </p:cNvSpPr>
          <p:nvPr>
            <p:ph type="title"/>
          </p:nvPr>
        </p:nvSpPr>
        <p:spPr/>
        <p:txBody>
          <a:bodyPr/>
          <a:lstStyle/>
          <a:p>
            <a:r>
              <a:rPr lang="da-DK" dirty="0">
                <a:hlinkClick r:id="rId2"/>
              </a:rPr>
              <a:t>Unge etniske minoriteter trives mindre </a:t>
            </a:r>
            <a:r>
              <a:rPr lang="da-DK">
                <a:hlinkClick r:id="rId2"/>
              </a:rPr>
              <a:t>i skolen</a:t>
            </a:r>
            <a:r>
              <a:rPr lang="da-DK"/>
              <a:t> (20 min)</a:t>
            </a:r>
            <a:endParaRPr lang="da-DK" dirty="0"/>
          </a:p>
        </p:txBody>
      </p:sp>
      <p:sp>
        <p:nvSpPr>
          <p:cNvPr id="3" name="Pladsholder til indhold 2">
            <a:extLst>
              <a:ext uri="{FF2B5EF4-FFF2-40B4-BE49-F238E27FC236}">
                <a16:creationId xmlns:a16="http://schemas.microsoft.com/office/drawing/2014/main" id="{ACCAF753-4C3B-45CD-7C7A-EF297DAB9639}"/>
              </a:ext>
            </a:extLst>
          </p:cNvPr>
          <p:cNvSpPr>
            <a:spLocks noGrp="1"/>
          </p:cNvSpPr>
          <p:nvPr>
            <p:ph idx="1"/>
          </p:nvPr>
        </p:nvSpPr>
        <p:spPr/>
        <p:txBody>
          <a:bodyPr/>
          <a:lstStyle/>
          <a:p>
            <a:r>
              <a:rPr lang="da-DK" dirty="0"/>
              <a:t>Overvej, i hvilken udstrækning Pierre Bourdieus begreber (felt, kapital, symbolsk vold, habitus) kan være med til at give en forklaring på, hvorfor etniske minoriteter klarer sig dårligere end etniske danskere i grundskolen.</a:t>
            </a:r>
            <a:br>
              <a:rPr lang="da-DK" dirty="0"/>
            </a:br>
            <a:endParaRPr lang="da-DK" dirty="0"/>
          </a:p>
          <a:p>
            <a:pPr marL="0" indent="0">
              <a:buNone/>
            </a:pPr>
            <a:r>
              <a:rPr lang="da-DK" u="sng" dirty="0"/>
              <a:t>Inddrag kvantitative bidrag fra analysen</a:t>
            </a:r>
          </a:p>
        </p:txBody>
      </p:sp>
    </p:spTree>
    <p:extLst>
      <p:ext uri="{BB962C8B-B14F-4D97-AF65-F5344CB8AC3E}">
        <p14:creationId xmlns:p14="http://schemas.microsoft.com/office/powerpoint/2010/main" val="4067714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196792-EF39-DB08-6C69-2EB44BF879AC}"/>
              </a:ext>
            </a:extLst>
          </p:cNvPr>
          <p:cNvSpPr>
            <a:spLocks noGrp="1"/>
          </p:cNvSpPr>
          <p:nvPr>
            <p:ph type="title"/>
          </p:nvPr>
        </p:nvSpPr>
        <p:spPr/>
        <p:txBody>
          <a:bodyPr/>
          <a:lstStyle/>
          <a:p>
            <a:r>
              <a:rPr lang="da-DK" dirty="0">
                <a:hlinkClick r:id="rId2"/>
              </a:rPr>
              <a:t>DRTV - Exit </a:t>
            </a:r>
            <a:r>
              <a:rPr lang="da-DK" dirty="0" err="1">
                <a:hlinkClick r:id="rId2"/>
              </a:rPr>
              <a:t>bandeliv</a:t>
            </a:r>
            <a:r>
              <a:rPr lang="da-DK" dirty="0">
                <a:hlinkClick r:id="rId2"/>
              </a:rPr>
              <a:t>: Livsfarligt fællesskab</a:t>
            </a:r>
            <a:endParaRPr lang="da-DK" dirty="0"/>
          </a:p>
        </p:txBody>
      </p:sp>
      <p:sp>
        <p:nvSpPr>
          <p:cNvPr id="3" name="Pladsholder til indhold 2">
            <a:extLst>
              <a:ext uri="{FF2B5EF4-FFF2-40B4-BE49-F238E27FC236}">
                <a16:creationId xmlns:a16="http://schemas.microsoft.com/office/drawing/2014/main" id="{61D50EFA-6605-FDA0-0028-E2887FC7CD72}"/>
              </a:ext>
            </a:extLst>
          </p:cNvPr>
          <p:cNvSpPr>
            <a:spLocks noGrp="1"/>
          </p:cNvSpPr>
          <p:nvPr>
            <p:ph idx="1"/>
          </p:nvPr>
        </p:nvSpPr>
        <p:spPr/>
        <p:txBody>
          <a:bodyPr/>
          <a:lstStyle/>
          <a:p>
            <a:r>
              <a:rPr lang="da-DK" dirty="0"/>
              <a:t>Anvend SNAP-modellen og kriminalitetsteori på afsnittet i dokumentaren.</a:t>
            </a:r>
          </a:p>
        </p:txBody>
      </p:sp>
    </p:spTree>
    <p:extLst>
      <p:ext uri="{BB962C8B-B14F-4D97-AF65-F5344CB8AC3E}">
        <p14:creationId xmlns:p14="http://schemas.microsoft.com/office/powerpoint/2010/main" val="195366836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3276</TotalTime>
  <Words>669</Words>
  <Application>Microsoft Office PowerPoint</Application>
  <PresentationFormat>Widescreen</PresentationFormat>
  <Paragraphs>54</Paragraphs>
  <Slides>11</Slides>
  <Notes>5</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11</vt:i4>
      </vt:variant>
    </vt:vector>
  </HeadingPairs>
  <TitlesOfParts>
    <vt:vector size="15" baseType="lpstr">
      <vt:lpstr>Arial</vt:lpstr>
      <vt:lpstr>Calibri</vt:lpstr>
      <vt:lpstr>Calibri Light</vt:lpstr>
      <vt:lpstr>Office-tema</vt:lpstr>
      <vt:lpstr>FORLØBETS NAVN: Kriminalitet</vt:lpstr>
      <vt:lpstr>Modul 7: Habitus, felter, kapital og stigmatisering</vt:lpstr>
      <vt:lpstr>Recidiv</vt:lpstr>
      <vt:lpstr>Recidiv – statistik </vt:lpstr>
      <vt:lpstr>Pierre Bourdieus fire kapitaler</vt:lpstr>
      <vt:lpstr>Felt (Bourdieu)</vt:lpstr>
      <vt:lpstr>Habitus (Bourdieu)</vt:lpstr>
      <vt:lpstr>Symbolsk vold (Bourdieu)</vt:lpstr>
      <vt:lpstr>Stigmatisering</vt:lpstr>
      <vt:lpstr>Unge etniske minoriteter trives mindre i skolen (20 min)</vt:lpstr>
      <vt:lpstr>DRTV - Exit bandeliv: Livsfarligt fællesskab</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Økonomisk ligestilling + samfundsfaglig metode</dc:title>
  <dc:creator>Christoffer Østergaard Carstens</dc:creator>
  <cp:lastModifiedBy>Christoffer Østergaard Carstens</cp:lastModifiedBy>
  <cp:revision>1</cp:revision>
  <dcterms:created xsi:type="dcterms:W3CDTF">2024-05-20T20:32:44Z</dcterms:created>
  <dcterms:modified xsi:type="dcterms:W3CDTF">2025-03-19T08:14:58Z</dcterms:modified>
</cp:coreProperties>
</file>