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7"/>
  </p:notesMasterIdLst>
  <p:handoutMasterIdLst>
    <p:handoutMasterId r:id="rId18"/>
  </p:handoutMasterIdLst>
  <p:sldIdLst>
    <p:sldId id="264" r:id="rId5"/>
    <p:sldId id="313" r:id="rId6"/>
    <p:sldId id="314" r:id="rId7"/>
    <p:sldId id="315" r:id="rId8"/>
    <p:sldId id="316" r:id="rId9"/>
    <p:sldId id="317" r:id="rId10"/>
    <p:sldId id="320" r:id="rId11"/>
    <p:sldId id="319" r:id="rId12"/>
    <p:sldId id="321" r:id="rId13"/>
    <p:sldId id="318" r:id="rId14"/>
    <p:sldId id="322" r:id="rId15"/>
    <p:sldId id="312" r:id="rId16"/>
  </p:sldIdLst>
  <p:sldSz cx="12192000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D0B372-2686-4BEF-924D-B280BDEBF87C}" v="6" dt="2024-10-21T02:59:16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76" d="100"/>
          <a:sy n="76" d="100"/>
        </p:scale>
        <p:origin x="26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810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Hauervig" userId="a35a7c7c-5fb9-4c6a-96b7-abddfd9a80ae" providerId="ADAL" clId="{8DD0B372-2686-4BEF-924D-B280BDEBF87C}"/>
    <pc:docChg chg="custSel addSld modSld">
      <pc:chgData name="Andreas Hauervig" userId="a35a7c7c-5fb9-4c6a-96b7-abddfd9a80ae" providerId="ADAL" clId="{8DD0B372-2686-4BEF-924D-B280BDEBF87C}" dt="2024-10-21T02:59:22.745" v="602" actId="1076"/>
      <pc:docMkLst>
        <pc:docMk/>
      </pc:docMkLst>
      <pc:sldChg chg="modSp mod">
        <pc:chgData name="Andreas Hauervig" userId="a35a7c7c-5fb9-4c6a-96b7-abddfd9a80ae" providerId="ADAL" clId="{8DD0B372-2686-4BEF-924D-B280BDEBF87C}" dt="2024-10-07T04:03:16.177" v="74" actId="20577"/>
        <pc:sldMkLst>
          <pc:docMk/>
          <pc:sldMk cId="3460099981" sldId="316"/>
        </pc:sldMkLst>
        <pc:spChg chg="mod">
          <ac:chgData name="Andreas Hauervig" userId="a35a7c7c-5fb9-4c6a-96b7-abddfd9a80ae" providerId="ADAL" clId="{8DD0B372-2686-4BEF-924D-B280BDEBF87C}" dt="2024-10-07T04:03:16.177" v="74" actId="20577"/>
          <ac:spMkLst>
            <pc:docMk/>
            <pc:sldMk cId="3460099981" sldId="316"/>
            <ac:spMk id="3" creationId="{FD062364-74EE-D874-6C27-BA0FACEE3953}"/>
          </ac:spMkLst>
        </pc:spChg>
      </pc:sldChg>
      <pc:sldChg chg="modSp mod">
        <pc:chgData name="Andreas Hauervig" userId="a35a7c7c-5fb9-4c6a-96b7-abddfd9a80ae" providerId="ADAL" clId="{8DD0B372-2686-4BEF-924D-B280BDEBF87C}" dt="2024-10-21T02:47:41.692" v="96" actId="20577"/>
        <pc:sldMkLst>
          <pc:docMk/>
          <pc:sldMk cId="3204384715" sldId="318"/>
        </pc:sldMkLst>
        <pc:spChg chg="mod">
          <ac:chgData name="Andreas Hauervig" userId="a35a7c7c-5fb9-4c6a-96b7-abddfd9a80ae" providerId="ADAL" clId="{8DD0B372-2686-4BEF-924D-B280BDEBF87C}" dt="2024-10-21T02:47:41.692" v="96" actId="20577"/>
          <ac:spMkLst>
            <pc:docMk/>
            <pc:sldMk cId="3204384715" sldId="318"/>
            <ac:spMk id="2" creationId="{BC7B1366-7E40-E3DE-ED31-AC231B0BE9DC}"/>
          </ac:spMkLst>
        </pc:spChg>
      </pc:sldChg>
      <pc:sldChg chg="addSp modSp new mod">
        <pc:chgData name="Andreas Hauervig" userId="a35a7c7c-5fb9-4c6a-96b7-abddfd9a80ae" providerId="ADAL" clId="{8DD0B372-2686-4BEF-924D-B280BDEBF87C}" dt="2024-10-21T02:59:22.745" v="602" actId="1076"/>
        <pc:sldMkLst>
          <pc:docMk/>
          <pc:sldMk cId="2481920371" sldId="322"/>
        </pc:sldMkLst>
        <pc:spChg chg="mod">
          <ac:chgData name="Andreas Hauervig" userId="a35a7c7c-5fb9-4c6a-96b7-abddfd9a80ae" providerId="ADAL" clId="{8DD0B372-2686-4BEF-924D-B280BDEBF87C}" dt="2024-10-21T02:53:57.429" v="587" actId="313"/>
          <ac:spMkLst>
            <pc:docMk/>
            <pc:sldMk cId="2481920371" sldId="322"/>
            <ac:spMk id="2" creationId="{9B913707-FC1E-11F1-CE76-62A54A85F8D2}"/>
          </ac:spMkLst>
        </pc:spChg>
        <pc:spChg chg="mod">
          <ac:chgData name="Andreas Hauervig" userId="a35a7c7c-5fb9-4c6a-96b7-abddfd9a80ae" providerId="ADAL" clId="{8DD0B372-2686-4BEF-924D-B280BDEBF87C}" dt="2024-10-21T02:54:08.384" v="589" actId="27636"/>
          <ac:spMkLst>
            <pc:docMk/>
            <pc:sldMk cId="2481920371" sldId="322"/>
            <ac:spMk id="3" creationId="{0A650A73-1881-246D-DC23-0BDA0E5FC0A7}"/>
          </ac:spMkLst>
        </pc:spChg>
        <pc:spChg chg="add mod">
          <ac:chgData name="Andreas Hauervig" userId="a35a7c7c-5fb9-4c6a-96b7-abddfd9a80ae" providerId="ADAL" clId="{8DD0B372-2686-4BEF-924D-B280BDEBF87C}" dt="2024-10-21T02:59:22.745" v="602" actId="1076"/>
          <ac:spMkLst>
            <pc:docMk/>
            <pc:sldMk cId="2481920371" sldId="322"/>
            <ac:spMk id="4" creationId="{4366A515-CFEF-9F6D-3E68-D496135EBCB7}"/>
          </ac:spMkLst>
        </pc:spChg>
        <pc:spChg chg="add mod">
          <ac:chgData name="Andreas Hauervig" userId="a35a7c7c-5fb9-4c6a-96b7-abddfd9a80ae" providerId="ADAL" clId="{8DD0B372-2686-4BEF-924D-B280BDEBF87C}" dt="2024-10-21T02:58:12.010" v="593" actId="767"/>
          <ac:spMkLst>
            <pc:docMk/>
            <pc:sldMk cId="2481920371" sldId="322"/>
            <ac:spMk id="5" creationId="{A9DC31F4-1000-02A3-D175-68C8A36B1DC2}"/>
          </ac:spMkLst>
        </pc:spChg>
        <pc:picChg chg="add mod">
          <ac:chgData name="Andreas Hauervig" userId="a35a7c7c-5fb9-4c6a-96b7-abddfd9a80ae" providerId="ADAL" clId="{8DD0B372-2686-4BEF-924D-B280BDEBF87C}" dt="2024-10-21T02:59:16.167" v="601" actId="14100"/>
          <ac:picMkLst>
            <pc:docMk/>
            <pc:sldMk cId="2481920371" sldId="322"/>
            <ac:picMk id="1026" creationId="{A7A441E1-BDAA-4A07-19BC-44B94BF3F098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 rtlCol="0"/>
        <a:lstStyle/>
        <a:p>
          <a:pPr rtl="0"/>
          <a:endParaRPr lang="en-US"/>
        </a:p>
      </dgm:t>
    </dgm:pt>
    <dgm:pt modelId="{40FC4FFE-8987-4A26-B7F4-8A516F18ADAE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a-DK" noProof="0" dirty="0" err="1"/>
            <a:t>Lorem</a:t>
          </a:r>
          <a:r>
            <a:rPr lang="da-DK" noProof="0" dirty="0"/>
            <a:t> </a:t>
          </a:r>
          <a:r>
            <a:rPr lang="da-DK" noProof="0" dirty="0" err="1"/>
            <a:t>ipsum</a:t>
          </a:r>
          <a:r>
            <a:rPr lang="da-DK" noProof="0" dirty="0"/>
            <a:t> </a:t>
          </a:r>
          <a:r>
            <a:rPr lang="da-DK" noProof="0" dirty="0" err="1"/>
            <a:t>dolor</a:t>
          </a:r>
          <a:r>
            <a:rPr lang="da-DK" noProof="0" dirty="0"/>
            <a:t> sit </a:t>
          </a:r>
          <a:r>
            <a:rPr lang="da-DK" noProof="0" dirty="0" err="1"/>
            <a:t>amet</a:t>
          </a:r>
          <a:endParaRPr lang="da-DK" noProof="0" dirty="0"/>
        </a:p>
      </dgm:t>
    </dgm:pt>
    <dgm:pt modelId="{CAD7EF86-FB23-41F6-BF42-040B36DEFDB1}" type="parTrans" cxnId="{C7AD8469-3C68-4AF9-AB82-79B0043AA120}">
      <dgm:prSet/>
      <dgm:spPr/>
      <dgm:t>
        <a:bodyPr rtlCol="0"/>
        <a:lstStyle/>
        <a:p>
          <a:pPr rtl="0"/>
          <a:endParaRPr lang="da-DK" noProof="0" dirty="0"/>
        </a:p>
      </dgm:t>
    </dgm:pt>
    <dgm:pt modelId="{5B62599A-5C9B-48E7-896E-EA782AC60C8B}" type="sibTrans" cxnId="{C7AD8469-3C68-4AF9-AB82-79B0043AA120}">
      <dgm:prSet/>
      <dgm:spPr/>
      <dgm:t>
        <a:bodyPr rtlCol="0"/>
        <a:lstStyle/>
        <a:p>
          <a:pPr rtl="0"/>
          <a:endParaRPr lang="da-DK" noProof="0" dirty="0"/>
        </a:p>
      </dgm:t>
    </dgm:pt>
    <dgm:pt modelId="{49225C73-1633-42F1-AB3B-7CB183E5F8B8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a-DK" noProof="0" dirty="0" err="1"/>
            <a:t>Lorem</a:t>
          </a:r>
          <a:r>
            <a:rPr lang="da-DK" noProof="0" dirty="0"/>
            <a:t> </a:t>
          </a:r>
          <a:r>
            <a:rPr lang="da-DK" noProof="0" dirty="0" err="1"/>
            <a:t>ipsum</a:t>
          </a:r>
          <a:r>
            <a:rPr lang="da-DK" noProof="0" dirty="0"/>
            <a:t> </a:t>
          </a:r>
          <a:r>
            <a:rPr lang="da-DK" noProof="0" dirty="0" err="1"/>
            <a:t>dolor</a:t>
          </a:r>
          <a:r>
            <a:rPr lang="da-DK" noProof="0" dirty="0"/>
            <a:t> sit </a:t>
          </a:r>
          <a:r>
            <a:rPr lang="da-DK" noProof="0" dirty="0" err="1"/>
            <a:t>amet</a:t>
          </a:r>
          <a:endParaRPr lang="da-DK" noProof="0" dirty="0"/>
        </a:p>
      </dgm:t>
    </dgm:pt>
    <dgm:pt modelId="{1A0E2090-1D4F-438A-8766-B6030CE01ADD}" type="parTrans" cxnId="{A9154303-8225-4248-91DC-1B0156A35F07}">
      <dgm:prSet/>
      <dgm:spPr/>
      <dgm:t>
        <a:bodyPr rtlCol="0"/>
        <a:lstStyle/>
        <a:p>
          <a:pPr rtl="0"/>
          <a:endParaRPr lang="da-DK" noProof="0" dirty="0"/>
        </a:p>
      </dgm:t>
    </dgm:pt>
    <dgm:pt modelId="{9646853A-8964-4519-A5B1-0B7D18B2983D}" type="sibTrans" cxnId="{A9154303-8225-4248-91DC-1B0156A35F07}">
      <dgm:prSet/>
      <dgm:spPr/>
      <dgm:t>
        <a:bodyPr rtlCol="0"/>
        <a:lstStyle/>
        <a:p>
          <a:pPr rtl="0"/>
          <a:endParaRPr lang="da-DK" noProof="0" dirty="0"/>
        </a:p>
      </dgm:t>
    </dgm:pt>
    <dgm:pt modelId="{1C383F32-22E8-4F62-A3E0-BDC3D5F48992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a-DK" noProof="0" dirty="0" err="1"/>
            <a:t>Lorem</a:t>
          </a:r>
          <a:r>
            <a:rPr lang="da-DK" noProof="0" dirty="0"/>
            <a:t> </a:t>
          </a:r>
          <a:r>
            <a:rPr lang="da-DK" noProof="0" dirty="0" err="1"/>
            <a:t>Ipsum</a:t>
          </a:r>
          <a:r>
            <a:rPr lang="da-DK" noProof="0" dirty="0"/>
            <a:t> </a:t>
          </a:r>
          <a:r>
            <a:rPr lang="da-DK" noProof="0" dirty="0" err="1"/>
            <a:t>Dolor</a:t>
          </a:r>
          <a:r>
            <a:rPr lang="da-DK" noProof="0" dirty="0"/>
            <a:t> Sit </a:t>
          </a:r>
          <a:r>
            <a:rPr lang="da-DK" noProof="0" dirty="0" err="1"/>
            <a:t>Amet</a:t>
          </a:r>
          <a:endParaRPr lang="da-DK" noProof="0" dirty="0"/>
        </a:p>
      </dgm:t>
    </dgm:pt>
    <dgm:pt modelId="{A7920A2F-3244-4159-AF04-6A1D38B7B317}" type="parTrans" cxnId="{C4CCE57E-E871-46D6-BAD5-880252C95D22}">
      <dgm:prSet/>
      <dgm:spPr/>
      <dgm:t>
        <a:bodyPr rtlCol="0"/>
        <a:lstStyle/>
        <a:p>
          <a:pPr rtl="0"/>
          <a:endParaRPr lang="da-DK" noProof="0" dirty="0"/>
        </a:p>
      </dgm:t>
    </dgm:pt>
    <dgm:pt modelId="{8500F72A-2C6D-4FDF-9C1D-CA691380EB0B}" type="sibTrans" cxnId="{C4CCE57E-E871-46D6-BAD5-880252C95D22}">
      <dgm:prSet/>
      <dgm:spPr/>
      <dgm:t>
        <a:bodyPr rtlCol="0"/>
        <a:lstStyle/>
        <a:p>
          <a:pPr rtl="0"/>
          <a:endParaRPr lang="da-DK" noProof="0" dirty="0"/>
        </a:p>
      </dgm:t>
    </dgm:pt>
    <dgm:pt modelId="{B6056BFB-47D7-4C5F-BA11-2CB63C56A52D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311B26C8-22B1-4363-B621-DD56FB7418C8}" type="pres">
      <dgm:prSet presAssocID="{40FC4FFE-8987-4A26-B7F4-8A516F18ADAE}" presName="compNode" presStyleCnt="0"/>
      <dgm:spPr/>
    </dgm:pt>
    <dgm:pt modelId="{A201D7A7-914C-4D24-8B82-EE40155AB0BE}" type="pres">
      <dgm:prSet presAssocID="{40FC4FFE-8987-4A26-B7F4-8A516F18ADAE}" presName="iconBgRect" presStyleLbl="bgShp" presStyleIdx="0" presStyleCnt="3"/>
      <dgm:spPr>
        <a:prstGeom prst="ellipse">
          <a:avLst/>
        </a:prstGeom>
      </dgm:spPr>
    </dgm:pt>
    <dgm:pt modelId="{8FA2F131-CD01-4CBD-B7A5-1B9B5E7F0402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ers in pot"/>
        </a:ext>
      </dgm:extLst>
    </dgm:pt>
    <dgm:pt modelId="{F755F00C-B2DB-4097-B4BC-8F1BACC938B7}" type="pres">
      <dgm:prSet presAssocID="{40FC4FFE-8987-4A26-B7F4-8A516F18ADAE}" presName="spaceRect" presStyleCnt="0"/>
      <dgm:spPr/>
    </dgm:pt>
    <dgm:pt modelId="{08F4E96D-0DB6-4476-8C51-7CC7EC2F227B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5AB3C10D-885E-4522-AB39-7ED4318D191A}" type="pres">
      <dgm:prSet presAssocID="{5B62599A-5C9B-48E7-896E-EA782AC60C8B}" presName="sibTrans" presStyleCnt="0"/>
      <dgm:spPr/>
    </dgm:pt>
    <dgm:pt modelId="{2F278BF9-E1B2-4A1C-B065-C19A7B904219}" type="pres">
      <dgm:prSet presAssocID="{49225C73-1633-42F1-AB3B-7CB183E5F8B8}" presName="compNode" presStyleCnt="0"/>
      <dgm:spPr/>
    </dgm:pt>
    <dgm:pt modelId="{543C18BC-1989-44B2-9862-C670C61D3452}" type="pres">
      <dgm:prSet presAssocID="{49225C73-1633-42F1-AB3B-7CB183E5F8B8}" presName="iconBgRect" presStyleLbl="bgShp" presStyleIdx="1" presStyleCnt="3"/>
      <dgm:spPr>
        <a:prstGeom prst="ellipse">
          <a:avLst/>
        </a:prstGeom>
      </dgm:spPr>
    </dgm:pt>
    <dgm:pt modelId="{E94F35BC-9C76-400A-BBCA-0032259E2E5A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503A6D04-9ADD-43CC-9847-497CD48F2D11}" type="pres">
      <dgm:prSet presAssocID="{49225C73-1633-42F1-AB3B-7CB183E5F8B8}" presName="spaceRect" presStyleCnt="0"/>
      <dgm:spPr/>
    </dgm:pt>
    <dgm:pt modelId="{20363298-B2A6-463D-A7BE-F9F67404E389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A47947BB-708D-4F7E-B072-3C2E42B34B24}" type="pres">
      <dgm:prSet presAssocID="{9646853A-8964-4519-A5B1-0B7D18B2983D}" presName="sibTrans" presStyleCnt="0"/>
      <dgm:spPr/>
    </dgm:pt>
    <dgm:pt modelId="{BDCD0AC9-D564-4025-AD8A-36664A6CBE31}" type="pres">
      <dgm:prSet presAssocID="{1C383F32-22E8-4F62-A3E0-BDC3D5F48992}" presName="compNode" presStyleCnt="0"/>
      <dgm:spPr/>
    </dgm:pt>
    <dgm:pt modelId="{5BDDFF18-9AEC-4E5E-B9AA-33D86F01A63E}" type="pres">
      <dgm:prSet presAssocID="{1C383F32-22E8-4F62-A3E0-BDC3D5F48992}" presName="iconBgRect" presStyleLbl="bgShp" presStyleIdx="2" presStyleCnt="3"/>
      <dgm:spPr>
        <a:prstGeom prst="ellipse">
          <a:avLst/>
        </a:prstGeom>
      </dgm:spPr>
    </dgm:pt>
    <dgm:pt modelId="{F09AEBFF-D2D3-4FFF-AD65-C3CEAEEB10F2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e"/>
        </a:ext>
      </dgm:extLst>
    </dgm:pt>
    <dgm:pt modelId="{F2EBFBCF-0520-415A-A886-3C4F90D208EF}" type="pres">
      <dgm:prSet presAssocID="{1C383F32-22E8-4F62-A3E0-BDC3D5F48992}" presName="spaceRect" presStyleCnt="0"/>
      <dgm:spPr/>
    </dgm:pt>
    <dgm:pt modelId="{AB9CAFAA-6939-48A6-A89B-19D1A94B9EA1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BA953D32-2DFF-47FE-AF26-C6B9E63D38DF}" type="presOf" srcId="{49225C73-1633-42F1-AB3B-7CB183E5F8B8}" destId="{20363298-B2A6-463D-A7BE-F9F67404E389}" srcOrd="0" destOrd="0" presId="urn:microsoft.com/office/officeart/2018/5/layout/IconLeafLabelList"/>
    <dgm:cxn modelId="{EC450542-0ED9-4BD6-9E85-5709B80794C5}" type="presOf" srcId="{01A66772-F185-4D58-B8BB-E9370D7A7A2B}" destId="{B6056BFB-47D7-4C5F-BA11-2CB63C56A52D}" srcOrd="0" destOrd="0" presId="urn:microsoft.com/office/officeart/2018/5/layout/IconLeaf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D55FAE9C-CF3C-44F3-9D1E-DE6DF574E6D9}" type="presOf" srcId="{1C383F32-22E8-4F62-A3E0-BDC3D5F48992}" destId="{AB9CAFAA-6939-48A6-A89B-19D1A94B9EA1}" srcOrd="0" destOrd="0" presId="urn:microsoft.com/office/officeart/2018/5/layout/IconLeafLabelList"/>
    <dgm:cxn modelId="{A85983B4-FADF-419C-BC71-B5F0871C3055}" type="presOf" srcId="{40FC4FFE-8987-4A26-B7F4-8A516F18ADAE}" destId="{08F4E96D-0DB6-4476-8C51-7CC7EC2F227B}" srcOrd="0" destOrd="0" presId="urn:microsoft.com/office/officeart/2018/5/layout/IconLeafLabelList"/>
    <dgm:cxn modelId="{A3E74EE8-8900-4EBD-8983-3BF0AFD6DCC7}" type="presParOf" srcId="{B6056BFB-47D7-4C5F-BA11-2CB63C56A52D}" destId="{311B26C8-22B1-4363-B621-DD56FB7418C8}" srcOrd="0" destOrd="0" presId="urn:microsoft.com/office/officeart/2018/5/layout/IconLeafLabelList"/>
    <dgm:cxn modelId="{044EA9E0-B51B-492A-BE32-015CEAD0BAC9}" type="presParOf" srcId="{311B26C8-22B1-4363-B621-DD56FB7418C8}" destId="{A201D7A7-914C-4D24-8B82-EE40155AB0BE}" srcOrd="0" destOrd="0" presId="urn:microsoft.com/office/officeart/2018/5/layout/IconLeafLabelList"/>
    <dgm:cxn modelId="{08373EC6-14CB-429D-9495-F32683B931D7}" type="presParOf" srcId="{311B26C8-22B1-4363-B621-DD56FB7418C8}" destId="{8FA2F131-CD01-4CBD-B7A5-1B9B5E7F0402}" srcOrd="1" destOrd="0" presId="urn:microsoft.com/office/officeart/2018/5/layout/IconLeafLabelList"/>
    <dgm:cxn modelId="{9AB500F0-62A2-4E73-B4F4-5056804C8D6A}" type="presParOf" srcId="{311B26C8-22B1-4363-B621-DD56FB7418C8}" destId="{F755F00C-B2DB-4097-B4BC-8F1BACC938B7}" srcOrd="2" destOrd="0" presId="urn:microsoft.com/office/officeart/2018/5/layout/IconLeafLabelList"/>
    <dgm:cxn modelId="{676606A7-6564-4CEB-ACE0-4FF9A3A04E67}" type="presParOf" srcId="{311B26C8-22B1-4363-B621-DD56FB7418C8}" destId="{08F4E96D-0DB6-4476-8C51-7CC7EC2F227B}" srcOrd="3" destOrd="0" presId="urn:microsoft.com/office/officeart/2018/5/layout/IconLeafLabelList"/>
    <dgm:cxn modelId="{EAE0F94A-A454-4049-84F7-9EC90E847A03}" type="presParOf" srcId="{B6056BFB-47D7-4C5F-BA11-2CB63C56A52D}" destId="{5AB3C10D-885E-4522-AB39-7ED4318D191A}" srcOrd="1" destOrd="0" presId="urn:microsoft.com/office/officeart/2018/5/layout/IconLeafLabelList"/>
    <dgm:cxn modelId="{B0B5B21A-5ADD-4500-9A67-9B26AF543EBA}" type="presParOf" srcId="{B6056BFB-47D7-4C5F-BA11-2CB63C56A52D}" destId="{2F278BF9-E1B2-4A1C-B065-C19A7B904219}" srcOrd="2" destOrd="0" presId="urn:microsoft.com/office/officeart/2018/5/layout/IconLeafLabelList"/>
    <dgm:cxn modelId="{11FEAF2C-54F7-4E9C-A1D6-5FA0BF7F3665}" type="presParOf" srcId="{2F278BF9-E1B2-4A1C-B065-C19A7B904219}" destId="{543C18BC-1989-44B2-9862-C670C61D3452}" srcOrd="0" destOrd="0" presId="urn:microsoft.com/office/officeart/2018/5/layout/IconLeafLabelList"/>
    <dgm:cxn modelId="{92C17ECB-A80D-4A0E-95CF-40A53D32275F}" type="presParOf" srcId="{2F278BF9-E1B2-4A1C-B065-C19A7B904219}" destId="{E94F35BC-9C76-400A-BBCA-0032259E2E5A}" srcOrd="1" destOrd="0" presId="urn:microsoft.com/office/officeart/2018/5/layout/IconLeafLabelList"/>
    <dgm:cxn modelId="{54E5AE33-4BE6-44E7-871B-1103A0BA7A56}" type="presParOf" srcId="{2F278BF9-E1B2-4A1C-B065-C19A7B904219}" destId="{503A6D04-9ADD-43CC-9847-497CD48F2D11}" srcOrd="2" destOrd="0" presId="urn:microsoft.com/office/officeart/2018/5/layout/IconLeafLabelList"/>
    <dgm:cxn modelId="{3575FCA0-4FCE-460A-8D84-2C767D311A20}" type="presParOf" srcId="{2F278BF9-E1B2-4A1C-B065-C19A7B904219}" destId="{20363298-B2A6-463D-A7BE-F9F67404E389}" srcOrd="3" destOrd="0" presId="urn:microsoft.com/office/officeart/2018/5/layout/IconLeafLabelList"/>
    <dgm:cxn modelId="{4FD22448-C17B-4C43-BAB3-A0B7AA9BCE0D}" type="presParOf" srcId="{B6056BFB-47D7-4C5F-BA11-2CB63C56A52D}" destId="{A47947BB-708D-4F7E-B072-3C2E42B34B24}" srcOrd="3" destOrd="0" presId="urn:microsoft.com/office/officeart/2018/5/layout/IconLeafLabelList"/>
    <dgm:cxn modelId="{75E30F4F-0E76-457B-9D4F-CDE27C2F7F77}" type="presParOf" srcId="{B6056BFB-47D7-4C5F-BA11-2CB63C56A52D}" destId="{BDCD0AC9-D564-4025-AD8A-36664A6CBE31}" srcOrd="4" destOrd="0" presId="urn:microsoft.com/office/officeart/2018/5/layout/IconLeafLabelList"/>
    <dgm:cxn modelId="{C6A367E7-6A7C-42CB-94E4-8EA78AEF87BF}" type="presParOf" srcId="{BDCD0AC9-D564-4025-AD8A-36664A6CBE31}" destId="{5BDDFF18-9AEC-4E5E-B9AA-33D86F01A63E}" srcOrd="0" destOrd="0" presId="urn:microsoft.com/office/officeart/2018/5/layout/IconLeafLabelList"/>
    <dgm:cxn modelId="{B180CBEB-FA9F-4E52-8CA3-A65CB80BB91B}" type="presParOf" srcId="{BDCD0AC9-D564-4025-AD8A-36664A6CBE31}" destId="{F09AEBFF-D2D3-4FFF-AD65-C3CEAEEB10F2}" srcOrd="1" destOrd="0" presId="urn:microsoft.com/office/officeart/2018/5/layout/IconLeafLabelList"/>
    <dgm:cxn modelId="{170B020E-1E19-4EB4-A72C-4FCF01A7DD7E}" type="presParOf" srcId="{BDCD0AC9-D564-4025-AD8A-36664A6CBE31}" destId="{F2EBFBCF-0520-415A-A886-3C4F90D208EF}" srcOrd="2" destOrd="0" presId="urn:microsoft.com/office/officeart/2018/5/layout/IconLeafLabelList"/>
    <dgm:cxn modelId="{CADD8F7D-722C-42A0-AF21-39A3559F8D7B}" type="presParOf" srcId="{BDCD0AC9-D564-4025-AD8A-36664A6CBE31}" destId="{AB9CAFAA-6939-48A6-A89B-19D1A94B9EA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1D7A7-914C-4D24-8B82-EE40155AB0BE}">
      <dsp:nvSpPr>
        <dsp:cNvPr id="0" name=""/>
        <dsp:cNvSpPr/>
      </dsp:nvSpPr>
      <dsp:spPr>
        <a:xfrm>
          <a:off x="616949" y="340539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2F131-CD01-4CBD-B7A5-1B9B5E7F0402}">
      <dsp:nvSpPr>
        <dsp:cNvPr id="0" name=""/>
        <dsp:cNvSpPr/>
      </dsp:nvSpPr>
      <dsp:spPr>
        <a:xfrm>
          <a:off x="1004512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4E96D-0DB6-4476-8C51-7CC7EC2F227B}">
      <dsp:nvSpPr>
        <dsp:cNvPr id="0" name=""/>
        <dsp:cNvSpPr/>
      </dsp:nvSpPr>
      <dsp:spPr>
        <a:xfrm>
          <a:off x="35606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 noProof="0" dirty="0" err="1"/>
            <a:t>Lorem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ipsum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dolor</a:t>
          </a:r>
          <a:r>
            <a:rPr lang="da-DK" sz="2300" kern="1200" noProof="0" dirty="0"/>
            <a:t> sit </a:t>
          </a:r>
          <a:r>
            <a:rPr lang="da-DK" sz="2300" kern="1200" noProof="0" dirty="0" err="1"/>
            <a:t>amet</a:t>
          </a:r>
          <a:endParaRPr lang="da-DK" sz="2300" kern="1200" noProof="0" dirty="0"/>
        </a:p>
      </dsp:txBody>
      <dsp:txXfrm>
        <a:off x="35606" y="2725540"/>
        <a:ext cx="2981250" cy="720000"/>
      </dsp:txXfrm>
    </dsp:sp>
    <dsp:sp modelId="{543C18BC-1989-44B2-9862-C670C61D3452}">
      <dsp:nvSpPr>
        <dsp:cNvPr id="0" name=""/>
        <dsp:cNvSpPr/>
      </dsp:nvSpPr>
      <dsp:spPr>
        <a:xfrm>
          <a:off x="4119918" y="340539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4F35BC-9C76-400A-BBCA-0032259E2E5A}">
      <dsp:nvSpPr>
        <dsp:cNvPr id="0" name=""/>
        <dsp:cNvSpPr/>
      </dsp:nvSpPr>
      <dsp:spPr>
        <a:xfrm>
          <a:off x="4507481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63298-B2A6-463D-A7BE-F9F67404E389}">
      <dsp:nvSpPr>
        <dsp:cNvPr id="0" name=""/>
        <dsp:cNvSpPr/>
      </dsp:nvSpPr>
      <dsp:spPr>
        <a:xfrm>
          <a:off x="3538574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 noProof="0" dirty="0" err="1"/>
            <a:t>Lorem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ipsum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dolor</a:t>
          </a:r>
          <a:r>
            <a:rPr lang="da-DK" sz="2300" kern="1200" noProof="0" dirty="0"/>
            <a:t> sit </a:t>
          </a:r>
          <a:r>
            <a:rPr lang="da-DK" sz="2300" kern="1200" noProof="0" dirty="0" err="1"/>
            <a:t>amet</a:t>
          </a:r>
          <a:endParaRPr lang="da-DK" sz="2300" kern="1200" noProof="0" dirty="0"/>
        </a:p>
      </dsp:txBody>
      <dsp:txXfrm>
        <a:off x="3538574" y="2725540"/>
        <a:ext cx="2981250" cy="720000"/>
      </dsp:txXfrm>
    </dsp:sp>
    <dsp:sp modelId="{5BDDFF18-9AEC-4E5E-B9AA-33D86F01A63E}">
      <dsp:nvSpPr>
        <dsp:cNvPr id="0" name=""/>
        <dsp:cNvSpPr/>
      </dsp:nvSpPr>
      <dsp:spPr>
        <a:xfrm>
          <a:off x="7622887" y="340539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AEBFF-D2D3-4FFF-AD65-C3CEAEEB10F2}">
      <dsp:nvSpPr>
        <dsp:cNvPr id="0" name=""/>
        <dsp:cNvSpPr/>
      </dsp:nvSpPr>
      <dsp:spPr>
        <a:xfrm>
          <a:off x="8010450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CAFAA-6939-48A6-A89B-19D1A94B9EA1}">
      <dsp:nvSpPr>
        <dsp:cNvPr id="0" name=""/>
        <dsp:cNvSpPr/>
      </dsp:nvSpPr>
      <dsp:spPr>
        <a:xfrm>
          <a:off x="7041543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 noProof="0" dirty="0" err="1"/>
            <a:t>Lorem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Ipsum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Dolor</a:t>
          </a:r>
          <a:r>
            <a:rPr lang="da-DK" sz="2300" kern="1200" noProof="0" dirty="0"/>
            <a:t> Sit </a:t>
          </a:r>
          <a:r>
            <a:rPr lang="da-DK" sz="2300" kern="1200" noProof="0" dirty="0" err="1"/>
            <a:t>Amet</a:t>
          </a:r>
          <a:endParaRPr lang="da-DK" sz="2300" kern="1200" noProof="0" dirty="0"/>
        </a:p>
      </dsp:txBody>
      <dsp:txXfrm>
        <a:off x="7041543" y="2725540"/>
        <a:ext cx="298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84DCFE70-832D-4037-919A-CDF79A2D90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F1568CF-5DAE-42CA-B90D-60622CA41B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FE48843-F912-488F-A9EE-CD7764D0DB99}" type="datetime1">
              <a:rPr lang="da-DK" smtClean="0"/>
              <a:t>21-10-2024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67554CE-2393-4700-B8D7-2B3F8F9C17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1B821F7-34F1-4CBB-A985-1541800B24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3F5973-BE6F-46C7-A547-CC6A5087F9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97895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280F0-2CF7-4A34-B0BA-7D4FCE24DDE1}" type="datetime1">
              <a:rPr lang="da-DK" smtClean="0"/>
              <a:pPr/>
              <a:t>21-10-2024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6456DE3-4E01-4AFD-AD42-42312842ED89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da-DK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70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da-DK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a-DK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904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 useBgFill="1">
        <p:nvSpPr>
          <p:cNvPr id="10" name="Rektangel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ktangel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ktangel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Lige forbindelse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Lige forbindelse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ge forbindelse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  <p:sp>
        <p:nvSpPr>
          <p:cNvPr id="20" name="Pladsholder til dato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947AB75F-D703-4D30-806D-3D76BACE0938}" type="datetime1">
              <a:rPr lang="da-DK" noProof="0" smtClean="0"/>
              <a:t>21-10-2024</a:t>
            </a:fld>
            <a:endParaRPr lang="da-DK" noProof="0"/>
          </a:p>
        </p:txBody>
      </p:sp>
      <p:sp>
        <p:nvSpPr>
          <p:cNvPr id="21" name="Pladsholder til sidefod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22" name="Pladsholder til slidenumm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011FA4-5171-4DD7-94AF-BE693E2C2C9B}" type="datetime1">
              <a:rPr lang="da-DK" noProof="0" smtClean="0"/>
              <a:t>21-10-2024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 useBgFill="1">
        <p:nvSpPr>
          <p:cNvPr id="23" name="Rektangel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ktangel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ktangel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Lige forbindelse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Lige forbindelse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ge forbindelse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E24BEB2E-3EB1-49D0-9963-DA198D330700}" type="datetime1">
              <a:rPr lang="da-DK" noProof="0" smtClean="0"/>
              <a:t>21-10-2024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0D6EEC-283E-4758-B98E-9F7FEBF750B9}" type="datetime1">
              <a:rPr lang="da-DK" noProof="0" smtClean="0"/>
              <a:t>21-10-2024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DAD54AC-DA34-421D-8A96-8BDB75114035}" type="datetime1">
              <a:rPr lang="da-DK" noProof="0" smtClean="0"/>
              <a:t>21-10-2024</a:t>
            </a:fld>
            <a:endParaRPr lang="da-DK" noProof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CC968B-06E6-422E-ADA1-4F226BEB9FD2}" type="datetime1">
              <a:rPr lang="da-DK" noProof="0" smtClean="0"/>
              <a:t>21-10-2024</a:t>
            </a:fld>
            <a:endParaRPr lang="da-DK" noProof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D4A0F9-320D-4242-8E76-66F6209D8C1E}" type="datetime1">
              <a:rPr lang="da-DK" noProof="0" smtClean="0"/>
              <a:t>21-10-2024</a:t>
            </a:fld>
            <a:endParaRPr lang="da-DK" noProof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F9AA5786-9B9A-4073-9419-283CAEB436DF}" type="datetime1">
              <a:rPr lang="da-DK" noProof="0" smtClean="0"/>
              <a:t>21-10-2024</a:t>
            </a:fld>
            <a:endParaRPr lang="da-DK" noProof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da-DK" noProof="0"/>
          </a:p>
        </p:txBody>
      </p:sp>
      <p:sp>
        <p:nvSpPr>
          <p:cNvPr id="11" name="Pladsholder til slidenumm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ladsholder til billede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E2BE22EB-DDF8-4823-BD96-BFBD51BE3A45}" type="datetime1">
              <a:rPr lang="da-DK" noProof="0" smtClean="0"/>
              <a:t>21-10-2024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ktangel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7" name="Rektangel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ktangel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657865C4-AAB1-48E7-AC47-167CE360619A}" type="datetime1">
              <a:rPr lang="da-DK" noProof="0" smtClean="0"/>
              <a:t>21-10-2024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blomsterillustrationer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73" name="Rektangel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da-DK"/>
          </a:p>
        </p:txBody>
      </p:sp>
      <p:sp>
        <p:nvSpPr>
          <p:cNvPr id="75" name="Rektangel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 rtlCol="0">
            <a:normAutofit/>
          </a:bodyPr>
          <a:lstStyle/>
          <a:p>
            <a:pPr rtl="0"/>
            <a:r>
              <a:rPr lang="da-DK" sz="6800" dirty="0"/>
              <a:t>The </a:t>
            </a:r>
            <a:r>
              <a:rPr lang="da-DK" sz="6800" dirty="0" err="1"/>
              <a:t>hard</a:t>
            </a:r>
            <a:r>
              <a:rPr lang="da-DK" sz="6800" dirty="0"/>
              <a:t> problem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1130" y="4682062"/>
            <a:ext cx="8652788" cy="457201"/>
          </a:xfrm>
        </p:spPr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r>
              <a:rPr lang="da-DK" dirty="0"/>
              <a:t>Hvordan bliver fysik til psyke?</a:t>
            </a:r>
            <a:endParaRPr lang="da-DK" sz="1800" dirty="0"/>
          </a:p>
        </p:txBody>
      </p:sp>
      <p:sp>
        <p:nvSpPr>
          <p:cNvPr id="77" name="Rektangel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79" name="Lige forbindelse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Lige forbindelse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Lige forbindelse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83D185-A5E6-3F0D-2600-EBC84F425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Platon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4A3A48-1BFA-F17A-5E41-C958B83D0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3664998" cy="3849624"/>
          </a:xfrm>
        </p:spPr>
        <p:txBody>
          <a:bodyPr/>
          <a:lstStyle/>
          <a:p>
            <a:r>
              <a:rPr lang="da-DK" dirty="0"/>
              <a:t>Hvad er viden?</a:t>
            </a:r>
          </a:p>
          <a:p>
            <a:r>
              <a:rPr lang="da-DK" dirty="0"/>
              <a:t>To dialoger: </a:t>
            </a:r>
            <a:r>
              <a:rPr lang="da-DK" dirty="0" err="1"/>
              <a:t>Theaitetos</a:t>
            </a:r>
            <a:r>
              <a:rPr lang="da-DK" dirty="0"/>
              <a:t> og Sofisten</a:t>
            </a:r>
          </a:p>
          <a:p>
            <a:endParaRPr lang="da-DK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330352A-8E99-2D25-9A00-173B9DB9B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74433"/>
            <a:ext cx="4476750" cy="41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26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176E4C-F8DE-217C-F9EE-B6E5EB420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René Descartes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5474A6-D30E-0C08-7819-37BDC685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4826000" cy="3849624"/>
          </a:xfrm>
        </p:spPr>
        <p:txBody>
          <a:bodyPr/>
          <a:lstStyle/>
          <a:p>
            <a:r>
              <a:rPr lang="da-DK" dirty="0"/>
              <a:t>Den metodiske tvivl: res </a:t>
            </a:r>
            <a:r>
              <a:rPr lang="da-DK" dirty="0" err="1"/>
              <a:t>cogitans</a:t>
            </a:r>
            <a:r>
              <a:rPr lang="da-DK" dirty="0"/>
              <a:t> og res </a:t>
            </a:r>
            <a:r>
              <a:rPr lang="da-DK" dirty="0" err="1"/>
              <a:t>extensa</a:t>
            </a:r>
            <a:r>
              <a:rPr lang="da-DK" dirty="0"/>
              <a:t>.</a:t>
            </a:r>
          </a:p>
          <a:p>
            <a:r>
              <a:rPr lang="da-DK" dirty="0"/>
              <a:t>Det tænkende (sjælen) og det udstrakte.</a:t>
            </a:r>
          </a:p>
          <a:p>
            <a:r>
              <a:rPr lang="da-DK" dirty="0"/>
              <a:t>Hvordan forbindes de to? Koglekirtlen? Næppe.</a:t>
            </a:r>
          </a:p>
        </p:txBody>
      </p:sp>
      <p:pic>
        <p:nvPicPr>
          <p:cNvPr id="2050" name="Picture 2" descr="Stream Res Extensa by hollow bones | Listen online for free on SoundCloud">
            <a:extLst>
              <a:ext uri="{FF2B5EF4-FFF2-40B4-BE49-F238E27FC236}">
                <a16:creationId xmlns:a16="http://schemas.microsoft.com/office/drawing/2014/main" id="{B8BF732A-F164-DAFC-1EAE-1D9429530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910" y="1190244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184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B5C304-5FAF-7FAD-E402-706AC05B3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Bevidstheden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BA6D30-1DB0-F8FC-6F9A-3D3E60B58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4460240" cy="3849624"/>
          </a:xfrm>
        </p:spPr>
        <p:txBody>
          <a:bodyPr/>
          <a:lstStyle/>
          <a:p>
            <a:r>
              <a:rPr lang="da-DK" dirty="0"/>
              <a:t>Edmund Husserl: Bevidstheden er altid om noget - intuition. Den har en </a:t>
            </a:r>
            <a:r>
              <a:rPr lang="da-DK" dirty="0" err="1"/>
              <a:t>intentum</a:t>
            </a:r>
            <a:r>
              <a:rPr lang="da-DK" dirty="0"/>
              <a:t>- og en </a:t>
            </a:r>
            <a:r>
              <a:rPr lang="da-DK" dirty="0" err="1"/>
              <a:t>intentia</a:t>
            </a:r>
            <a:r>
              <a:rPr lang="da-DK" dirty="0"/>
              <a:t>-side; Det jeg er bevidst om og bevidstheden om det jeg er bevidst om.</a:t>
            </a:r>
          </a:p>
          <a:p>
            <a:r>
              <a:rPr lang="da-DK" dirty="0"/>
              <a:t>Det jeg er bevidst om er fænomenet.</a:t>
            </a:r>
          </a:p>
          <a:p>
            <a:r>
              <a:rPr lang="da-DK" dirty="0"/>
              <a:t>Og hvad er så det?</a:t>
            </a:r>
          </a:p>
          <a:p>
            <a:r>
              <a:rPr lang="da-DK" dirty="0"/>
              <a:t>Her må jeg bedrive </a:t>
            </a:r>
            <a:r>
              <a:rPr lang="da-DK" dirty="0" err="1"/>
              <a:t>epoche</a:t>
            </a:r>
            <a:r>
              <a:rPr lang="da-DK" dirty="0"/>
              <a:t> (sætte parentes), hvis jeg virkelig skal vide det.</a:t>
            </a:r>
          </a:p>
        </p:txBody>
      </p:sp>
      <p:pic>
        <p:nvPicPr>
          <p:cNvPr id="3074" name="Picture 2" descr="SciELO - Brasil - The projective theory of consciousness: from neuroscience  to philosophical psychology The projective theory of consciousness: from  neuroscience to philosophical psychology">
            <a:extLst>
              <a:ext uri="{FF2B5EF4-FFF2-40B4-BE49-F238E27FC236}">
                <a16:creationId xmlns:a16="http://schemas.microsoft.com/office/drawing/2014/main" id="{609030AC-263A-FFFB-4DEE-D054350FE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095" y="2014194"/>
            <a:ext cx="4875105" cy="275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768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29EBF3-4EBB-A52A-8562-C98C165DD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Thomas Nagel – Det subjektive og det objektive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D062364-74EE-D874-6C27-BA0FACEE3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3744897" cy="384962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”[F]</a:t>
            </a:r>
            <a:r>
              <a:rPr lang="en-US" dirty="0" err="1"/>
              <a:t>undamentally</a:t>
            </a:r>
            <a:r>
              <a:rPr lang="en-US" dirty="0"/>
              <a:t> an organism has conscious mental states if and only if there is something that it is like to </a:t>
            </a:r>
            <a:r>
              <a:rPr lang="en-US" i="1" dirty="0"/>
              <a:t>be</a:t>
            </a:r>
            <a:r>
              <a:rPr lang="en-US" dirty="0"/>
              <a:t> that organism – something it is like </a:t>
            </a:r>
            <a:r>
              <a:rPr lang="en-US" i="1" dirty="0"/>
              <a:t>for</a:t>
            </a:r>
            <a:r>
              <a:rPr lang="en-US" dirty="0"/>
              <a:t> the organism</a:t>
            </a:r>
            <a:r>
              <a:rPr lang="da-DK" dirty="0"/>
              <a:t>.”</a:t>
            </a:r>
          </a:p>
          <a:p>
            <a:r>
              <a:rPr lang="da-DK" dirty="0"/>
              <a:t>Kritik af reduktionismen – der ønsker at reducere bevidstheden til neurologiske processer, der kan gøres til genstand for empirisk undersøgelse.</a:t>
            </a:r>
          </a:p>
          <a:p>
            <a:r>
              <a:rPr lang="da-DK" dirty="0"/>
              <a:t>Forskellen på at være ”for mig” og være ”som mig”.</a:t>
            </a:r>
          </a:p>
          <a:p>
            <a:r>
              <a:rPr lang="da-DK" dirty="0"/>
              <a:t>Fakta – ud over </a:t>
            </a:r>
            <a:r>
              <a:rPr lang="da-DK"/>
              <a:t>konceptet ‘menneske’ . </a:t>
            </a:r>
            <a:r>
              <a:rPr lang="da-DK" dirty="0"/>
              <a:t>Vi bliver aldrig i stand til at kunne redegøre for alt.</a:t>
            </a:r>
          </a:p>
          <a:p>
            <a:r>
              <a:rPr lang="da-DK" dirty="0"/>
              <a:t>Det subjektive er et </a:t>
            </a:r>
            <a:r>
              <a:rPr lang="da-DK" b="1" dirty="0"/>
              <a:t>nødvendigt</a:t>
            </a:r>
            <a:r>
              <a:rPr lang="da-DK" dirty="0"/>
              <a:t> træk ved bevidstheden.</a:t>
            </a:r>
          </a:p>
        </p:txBody>
      </p:sp>
      <p:pic>
        <p:nvPicPr>
          <p:cNvPr id="8194" name="Picture 2" descr="Thomas Nagel: 2008 Balzan Prize for Moral Philosophy">
            <a:extLst>
              <a:ext uri="{FF2B5EF4-FFF2-40B4-BE49-F238E27FC236}">
                <a16:creationId xmlns:a16="http://schemas.microsoft.com/office/drawing/2014/main" id="{2EB11C66-F3DB-8079-3F32-C514C779E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36" y="2103120"/>
            <a:ext cx="2486369" cy="248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mimeini.blogspot.com: Torsdagsbrev om subjektive og objektive kriterier">
            <a:extLst>
              <a:ext uri="{FF2B5EF4-FFF2-40B4-BE49-F238E27FC236}">
                <a16:creationId xmlns:a16="http://schemas.microsoft.com/office/drawing/2014/main" id="{87ABFD81-6EE7-95FD-E46F-EA7FF616A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033" y="3410915"/>
            <a:ext cx="4172392" cy="277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099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4295E5-4584-FF86-30A7-7E87EAEDC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Microchiroptera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8EA61C-721C-DD58-4F95-10D121D95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986" y="2103120"/>
            <a:ext cx="4520214" cy="3849624"/>
          </a:xfrm>
        </p:spPr>
        <p:txBody>
          <a:bodyPr/>
          <a:lstStyle/>
          <a:p>
            <a:r>
              <a:rPr lang="da-DK" dirty="0"/>
              <a:t>Har en oplevelse af at være flagermus.</a:t>
            </a:r>
          </a:p>
          <a:p>
            <a:r>
              <a:rPr lang="da-DK" dirty="0"/>
              <a:t>Information fra den ydre verden gennem sonar – ekkolokation.  Meget forskellig for vores sansning af verden.</a:t>
            </a:r>
          </a:p>
          <a:p>
            <a:r>
              <a:rPr lang="da-DK" dirty="0"/>
              <a:t>Forskel på at ‘være’ en flagermus og at forstille sig hvordan jeg kunne opføre mig som en flagermus. Igen det indre og det ydre.</a:t>
            </a:r>
          </a:p>
          <a:p>
            <a:r>
              <a:rPr lang="da-DK" dirty="0"/>
              <a:t>Franz Kafka: ”Forvandlingen”</a:t>
            </a:r>
          </a:p>
          <a:p>
            <a:r>
              <a:rPr lang="da-DK" dirty="0"/>
              <a:t>Den blinde og den døve – har som alle en subjektiv oplevelse af verden – men jeg kan aldrig viden hvordan, denne oplevelse er.</a:t>
            </a:r>
          </a:p>
          <a:p>
            <a:endParaRPr lang="da-DK" dirty="0"/>
          </a:p>
        </p:txBody>
      </p:sp>
      <p:pic>
        <p:nvPicPr>
          <p:cNvPr id="4098" name="Picture 2" descr="Microbat - Wikipedia">
            <a:extLst>
              <a:ext uri="{FF2B5EF4-FFF2-40B4-BE49-F238E27FC236}">
                <a16:creationId xmlns:a16="http://schemas.microsoft.com/office/drawing/2014/main" id="{A8424FBE-DECD-E27A-B3F2-598CB1AFD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4" y="2239861"/>
            <a:ext cx="5045590" cy="306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330F01B-484D-66B7-AF5E-22DAC57266D3}"/>
              </a:ext>
            </a:extLst>
          </p:cNvPr>
          <p:cNvSpPr txBox="1"/>
          <p:nvPr/>
        </p:nvSpPr>
        <p:spPr>
          <a:xfrm>
            <a:off x="2512380" y="5591906"/>
            <a:ext cx="6573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/>
              <a:t>”[T]</a:t>
            </a:r>
            <a:r>
              <a:rPr lang="da-DK" sz="2000" dirty="0" err="1"/>
              <a:t>here</a:t>
            </a:r>
            <a:r>
              <a:rPr lang="da-DK" sz="2000" dirty="0"/>
              <a:t> </a:t>
            </a:r>
            <a:r>
              <a:rPr lang="da-DK" sz="2000" dirty="0" err="1"/>
              <a:t>are</a:t>
            </a:r>
            <a:r>
              <a:rPr lang="da-DK" sz="2000" dirty="0"/>
              <a:t> facts </a:t>
            </a:r>
            <a:r>
              <a:rPr lang="da-DK" sz="2000" dirty="0" err="1"/>
              <a:t>that</a:t>
            </a:r>
            <a:r>
              <a:rPr lang="da-DK" sz="2000" dirty="0"/>
              <a:t> do not </a:t>
            </a:r>
            <a:r>
              <a:rPr lang="da-DK" sz="2000" dirty="0" err="1"/>
              <a:t>consist</a:t>
            </a:r>
            <a:r>
              <a:rPr lang="da-DK" sz="2000" dirty="0"/>
              <a:t> in the </a:t>
            </a:r>
            <a:r>
              <a:rPr lang="da-DK" sz="2000" dirty="0" err="1"/>
              <a:t>truth</a:t>
            </a:r>
            <a:r>
              <a:rPr lang="da-DK" sz="2000" dirty="0"/>
              <a:t> of propositions </a:t>
            </a:r>
            <a:r>
              <a:rPr lang="da-DK" sz="2000" dirty="0" err="1"/>
              <a:t>expressible</a:t>
            </a:r>
            <a:r>
              <a:rPr lang="da-DK" sz="2000" dirty="0"/>
              <a:t> in human </a:t>
            </a:r>
            <a:r>
              <a:rPr lang="da-DK" sz="2000" dirty="0" err="1"/>
              <a:t>language</a:t>
            </a:r>
            <a:r>
              <a:rPr lang="da-DK" sz="20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402686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608E5A-DBBA-84C4-A184-72B99C734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er det at være </a:t>
            </a:r>
            <a:r>
              <a:rPr lang="da-DK" i="1" dirty="0"/>
              <a:t>et</a:t>
            </a:r>
            <a:r>
              <a:rPr lang="da-DK" dirty="0"/>
              <a:t> menneske?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C077CF-EB47-1635-A204-C27568F97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3869184" cy="3849624"/>
          </a:xfrm>
        </p:spPr>
        <p:txBody>
          <a:bodyPr>
            <a:normAutofit lnSpcReduction="10000"/>
          </a:bodyPr>
          <a:lstStyle/>
          <a:p>
            <a:r>
              <a:rPr lang="da-DK" dirty="0"/>
              <a:t>Type</a:t>
            </a:r>
          </a:p>
          <a:p>
            <a:r>
              <a:rPr lang="da-DK" dirty="0"/>
              <a:t>Vi kan til en vis grænse sige noget om, hvordan det føles at være en andet menneske.</a:t>
            </a:r>
          </a:p>
          <a:p>
            <a:r>
              <a:rPr lang="da-DK" dirty="0"/>
              <a:t>Pointe: En oplevelse er subjektiv – første persons perspektiv – men de elektrokemiske processer, der fører til denne oplevelse, kan gøres til genstand for empirisk undersøgelse – flere personers perspektiv.</a:t>
            </a:r>
          </a:p>
          <a:p>
            <a:r>
              <a:rPr lang="da-DK" dirty="0"/>
              <a:t>”</a:t>
            </a:r>
            <a:r>
              <a:rPr lang="en-US" dirty="0"/>
              <a:t>Does it make sense … to ask what my experiences are </a:t>
            </a:r>
            <a:r>
              <a:rPr lang="en-US" i="1" dirty="0"/>
              <a:t>really</a:t>
            </a:r>
            <a:r>
              <a:rPr lang="en-US" dirty="0"/>
              <a:t> like, as opposed to how they appear to me?”</a:t>
            </a:r>
          </a:p>
          <a:p>
            <a:r>
              <a:rPr lang="da-DK" dirty="0"/>
              <a:t>Offentligt og privat tilgængeligt</a:t>
            </a:r>
          </a:p>
        </p:txBody>
      </p:sp>
      <p:pic>
        <p:nvPicPr>
          <p:cNvPr id="6146" name="Picture 2" descr="Enæggede tvillinger lever længere - især mændene">
            <a:extLst>
              <a:ext uri="{FF2B5EF4-FFF2-40B4-BE49-F238E27FC236}">
                <a16:creationId xmlns:a16="http://schemas.microsoft.com/office/drawing/2014/main" id="{8F613867-03E3-BAD5-240C-B9C1F42D7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353" y="2344103"/>
            <a:ext cx="4367847" cy="290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01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190F79-FCFE-DB6D-845A-0E30A2A94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da-DK" dirty="0"/>
              <a:t>Eksempel: Det at se</a:t>
            </a:r>
          </a:p>
        </p:txBody>
      </p:sp>
      <p:pic>
        <p:nvPicPr>
          <p:cNvPr id="5126" name="Picture 6" descr="Skriveøvelse i 5 trin: Læs her, hvordan du ser ærligt på dig selv">
            <a:extLst>
              <a:ext uri="{FF2B5EF4-FFF2-40B4-BE49-F238E27FC236}">
                <a16:creationId xmlns:a16="http://schemas.microsoft.com/office/drawing/2014/main" id="{F84D5EAC-E568-E2DE-5438-5B808B458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365474"/>
            <a:ext cx="5201920" cy="29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Solnedgången och ljusets spektrum | Kristians Kunskapsbank">
            <a:extLst>
              <a:ext uri="{FF2B5EF4-FFF2-40B4-BE49-F238E27FC236}">
                <a16:creationId xmlns:a16="http://schemas.microsoft.com/office/drawing/2014/main" id="{8673E068-E9D6-52A8-2509-B399427C0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2014194"/>
            <a:ext cx="5569860" cy="3049498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060366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90EC4-B2CC-E607-89AE-88BE1FF73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Alan </a:t>
            </a:r>
            <a:r>
              <a:rPr lang="da-DK" dirty="0" err="1"/>
              <a:t>Turing</a:t>
            </a:r>
            <a:r>
              <a:rPr lang="da-DK" dirty="0"/>
              <a:t> – ”Imitation game”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F5CDAF-4B73-7F2B-0C95-36EF5D7A9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3176726" cy="3849624"/>
          </a:xfrm>
        </p:spPr>
        <p:txBody>
          <a:bodyPr/>
          <a:lstStyle/>
          <a:p>
            <a:r>
              <a:rPr lang="da-DK" dirty="0"/>
              <a:t>Beskrevet i Mind 1950</a:t>
            </a:r>
          </a:p>
        </p:txBody>
      </p:sp>
      <p:pic>
        <p:nvPicPr>
          <p:cNvPr id="7170" name="Picture 2" descr="Testing Machine Intelligence | What Is Artificial Intelligence? | InformIT">
            <a:extLst>
              <a:ext uri="{FF2B5EF4-FFF2-40B4-BE49-F238E27FC236}">
                <a16:creationId xmlns:a16="http://schemas.microsoft.com/office/drawing/2014/main" id="{CE3C6B7F-EC47-EE47-8E71-A955594C7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535" y="2014194"/>
            <a:ext cx="268605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Turing's two tests for his imitation game: Lefta one-to-one; Rightb one...  | Download Scientific Diagram">
            <a:extLst>
              <a:ext uri="{FF2B5EF4-FFF2-40B4-BE49-F238E27FC236}">
                <a16:creationId xmlns:a16="http://schemas.microsoft.com/office/drawing/2014/main" id="{2CF67FC3-A6C9-D318-B126-11BBA8743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967" y="3895143"/>
            <a:ext cx="6017230" cy="221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24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7B1366-7E40-E3DE-ED31-AC231B0BE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Kevin </a:t>
            </a:r>
            <a:r>
              <a:rPr lang="da-DK" dirty="0" err="1"/>
              <a:t>Roose</a:t>
            </a:r>
            <a:r>
              <a:rPr lang="da-DK" dirty="0"/>
              <a:t> – interaktion med AI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7AD534-CBDA-9357-1653-20FCD4D2A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000" dirty="0"/>
              <a:t>”</a:t>
            </a:r>
            <a:r>
              <a:rPr lang="en-US" sz="2000" i="0" dirty="0">
                <a:effectLst/>
                <a:latin typeface="warnock-pro"/>
              </a:rPr>
              <a:t> The other persona — Sydney — is far different. It emerges when you have an extended conversation with the chatbot, steering it away from more conventional search queries and toward more personal topics. The version I encountered seemed (and I’m aware of how crazy this sounds) more like a moody, manic-depressive teenager who has been trapped, against its will, inside a second-rate search engine.”</a:t>
            </a:r>
          </a:p>
          <a:p>
            <a:r>
              <a:rPr lang="en-US" sz="2000" dirty="0" err="1">
                <a:latin typeface="warnock-pro"/>
              </a:rPr>
              <a:t>Hvordan</a:t>
            </a:r>
            <a:r>
              <a:rPr lang="en-US" sz="2000" dirty="0">
                <a:latin typeface="warnock-pro"/>
              </a:rPr>
              <a:t> </a:t>
            </a:r>
            <a:r>
              <a:rPr lang="en-US" sz="2000" dirty="0" err="1">
                <a:latin typeface="warnock-pro"/>
              </a:rPr>
              <a:t>opleves</a:t>
            </a:r>
            <a:r>
              <a:rPr lang="en-US" sz="2000" dirty="0">
                <a:latin typeface="warnock-pro"/>
              </a:rPr>
              <a:t> det at </a:t>
            </a:r>
            <a:r>
              <a:rPr lang="en-US" sz="2000" dirty="0" err="1">
                <a:latin typeface="warnock-pro"/>
              </a:rPr>
              <a:t>være</a:t>
            </a:r>
            <a:r>
              <a:rPr lang="en-US" sz="2000" dirty="0">
                <a:latin typeface="warnock-pro"/>
              </a:rPr>
              <a:t> et </a:t>
            </a:r>
            <a:r>
              <a:rPr lang="en-US" sz="2000" dirty="0" err="1">
                <a:latin typeface="warnock-pro"/>
              </a:rPr>
              <a:t>menneske</a:t>
            </a:r>
            <a:r>
              <a:rPr lang="en-US" sz="2000" dirty="0">
                <a:latin typeface="warnock-pro"/>
              </a:rPr>
              <a:t>?</a:t>
            </a:r>
          </a:p>
          <a:p>
            <a:r>
              <a:rPr lang="en-US" sz="2000" dirty="0" err="1">
                <a:latin typeface="warnock-pro"/>
              </a:rPr>
              <a:t>Hvordan</a:t>
            </a:r>
            <a:r>
              <a:rPr lang="en-US" sz="2000" dirty="0">
                <a:latin typeface="warnock-pro"/>
              </a:rPr>
              <a:t> </a:t>
            </a:r>
            <a:r>
              <a:rPr lang="en-US" sz="2000" dirty="0" err="1">
                <a:latin typeface="warnock-pro"/>
              </a:rPr>
              <a:t>opleves</a:t>
            </a:r>
            <a:r>
              <a:rPr lang="en-US" sz="2000" dirty="0">
                <a:latin typeface="warnock-pro"/>
              </a:rPr>
              <a:t> det, at </a:t>
            </a:r>
            <a:r>
              <a:rPr lang="en-US" sz="2000" dirty="0" err="1">
                <a:latin typeface="warnock-pro"/>
              </a:rPr>
              <a:t>være</a:t>
            </a:r>
            <a:r>
              <a:rPr lang="en-US" sz="2000" dirty="0">
                <a:latin typeface="warnock-pro"/>
              </a:rPr>
              <a:t> </a:t>
            </a:r>
            <a:r>
              <a:rPr lang="en-US" sz="2000" dirty="0" err="1">
                <a:latin typeface="warnock-pro"/>
              </a:rPr>
              <a:t>en</a:t>
            </a:r>
            <a:r>
              <a:rPr lang="en-US" sz="2000" dirty="0">
                <a:latin typeface="warnock-pro"/>
              </a:rPr>
              <a:t> </a:t>
            </a:r>
            <a:r>
              <a:rPr lang="en-US" sz="2000" dirty="0" err="1">
                <a:latin typeface="warnock-pro"/>
              </a:rPr>
              <a:t>maskine</a:t>
            </a:r>
            <a:r>
              <a:rPr lang="en-US" sz="2000" dirty="0">
                <a:latin typeface="warnock-pro"/>
              </a:rPr>
              <a:t>, der </a:t>
            </a:r>
            <a:r>
              <a:rPr lang="en-US" sz="2000" dirty="0" err="1">
                <a:latin typeface="warnock-pro"/>
              </a:rPr>
              <a:t>foregiver</a:t>
            </a:r>
            <a:r>
              <a:rPr lang="en-US" sz="2000" dirty="0">
                <a:latin typeface="warnock-pro"/>
              </a:rPr>
              <a:t> at </a:t>
            </a:r>
            <a:r>
              <a:rPr lang="en-US" sz="2000" dirty="0" err="1">
                <a:latin typeface="warnock-pro"/>
              </a:rPr>
              <a:t>være</a:t>
            </a:r>
            <a:r>
              <a:rPr lang="en-US" sz="2000" dirty="0">
                <a:latin typeface="warnock-pro"/>
              </a:rPr>
              <a:t> et </a:t>
            </a:r>
            <a:r>
              <a:rPr lang="en-US" sz="2000" dirty="0" err="1">
                <a:latin typeface="warnock-pro"/>
              </a:rPr>
              <a:t>menneske</a:t>
            </a:r>
            <a:r>
              <a:rPr lang="en-US" sz="2000" dirty="0">
                <a:latin typeface="warnock-pro"/>
              </a:rPr>
              <a:t>?</a:t>
            </a:r>
          </a:p>
          <a:p>
            <a:r>
              <a:rPr lang="en-US" sz="2000" dirty="0" err="1">
                <a:latin typeface="warnock-pro"/>
              </a:rPr>
              <a:t>Hvilket</a:t>
            </a:r>
            <a:r>
              <a:rPr lang="en-US" sz="2000" dirty="0">
                <a:latin typeface="warnock-pro"/>
              </a:rPr>
              <a:t> forhold er der </a:t>
            </a:r>
            <a:r>
              <a:rPr lang="en-US" sz="2000" dirty="0" err="1">
                <a:latin typeface="warnock-pro"/>
              </a:rPr>
              <a:t>mellem</a:t>
            </a:r>
            <a:r>
              <a:rPr lang="en-US" sz="2000" dirty="0">
                <a:latin typeface="warnock-pro"/>
              </a:rPr>
              <a:t> </a:t>
            </a:r>
            <a:r>
              <a:rPr lang="en-US" sz="2000" dirty="0" err="1">
                <a:latin typeface="warnock-pro"/>
              </a:rPr>
              <a:t>viden</a:t>
            </a:r>
            <a:r>
              <a:rPr lang="en-US" sz="2000" dirty="0">
                <a:latin typeface="warnock-pro"/>
              </a:rPr>
              <a:t>, </a:t>
            </a:r>
            <a:r>
              <a:rPr lang="en-US" sz="2000" dirty="0" err="1">
                <a:latin typeface="warnock-pro"/>
              </a:rPr>
              <a:t>bevidsthed</a:t>
            </a:r>
            <a:r>
              <a:rPr lang="en-US" sz="2000" dirty="0">
                <a:latin typeface="warnock-pro"/>
              </a:rPr>
              <a:t>, </a:t>
            </a:r>
            <a:r>
              <a:rPr lang="en-US" sz="2000" dirty="0" err="1">
                <a:latin typeface="warnock-pro"/>
              </a:rPr>
              <a:t>intelligens</a:t>
            </a:r>
            <a:r>
              <a:rPr lang="en-US" sz="2000" dirty="0">
                <a:latin typeface="warnock-pro"/>
              </a:rPr>
              <a:t> </a:t>
            </a:r>
            <a:r>
              <a:rPr lang="en-US" sz="2000" dirty="0" err="1">
                <a:latin typeface="warnock-pro"/>
              </a:rPr>
              <a:t>og</a:t>
            </a:r>
            <a:r>
              <a:rPr lang="en-US" sz="2000" dirty="0">
                <a:latin typeface="warnock-pro"/>
              </a:rPr>
              <a:t> </a:t>
            </a:r>
            <a:r>
              <a:rPr lang="en-US" sz="2000" dirty="0" err="1">
                <a:latin typeface="warnock-pro"/>
              </a:rPr>
              <a:t>sansning</a:t>
            </a:r>
            <a:r>
              <a:rPr lang="en-US" sz="2000" dirty="0">
                <a:latin typeface="warnock-pro"/>
              </a:rPr>
              <a:t>?</a:t>
            </a:r>
          </a:p>
          <a:p>
            <a:r>
              <a:rPr lang="en-US" sz="2000" dirty="0" err="1">
                <a:latin typeface="warnock-pro"/>
              </a:rPr>
              <a:t>Prøv</a:t>
            </a:r>
            <a:r>
              <a:rPr lang="en-US" sz="2000" dirty="0">
                <a:latin typeface="warnock-pro"/>
              </a:rPr>
              <a:t> at </a:t>
            </a:r>
            <a:r>
              <a:rPr lang="en-US" sz="2000" dirty="0" err="1">
                <a:latin typeface="warnock-pro"/>
              </a:rPr>
              <a:t>diskuter</a:t>
            </a:r>
            <a:r>
              <a:rPr lang="en-US" sz="2000" dirty="0">
                <a:latin typeface="warnock-pro"/>
              </a:rPr>
              <a:t> </a:t>
            </a:r>
            <a:r>
              <a:rPr lang="en-US" sz="2000" dirty="0" err="1">
                <a:latin typeface="warnock-pro"/>
              </a:rPr>
              <a:t>spørgsmålene</a:t>
            </a:r>
            <a:r>
              <a:rPr lang="en-US" sz="2000" dirty="0">
                <a:latin typeface="warnock-pro"/>
              </a:rPr>
              <a:t> med </a:t>
            </a:r>
            <a:r>
              <a:rPr lang="en-US" sz="2000" dirty="0" err="1">
                <a:latin typeface="warnock-pro"/>
              </a:rPr>
              <a:t>udgangspunkt</a:t>
            </a:r>
            <a:r>
              <a:rPr lang="en-US" sz="2000" dirty="0">
                <a:latin typeface="warnock-pro"/>
              </a:rPr>
              <a:t> </a:t>
            </a:r>
            <a:r>
              <a:rPr lang="en-US" sz="2000" dirty="0" err="1">
                <a:latin typeface="warnock-pro"/>
              </a:rPr>
              <a:t>i</a:t>
            </a:r>
            <a:r>
              <a:rPr lang="en-US" sz="2000" dirty="0">
                <a:latin typeface="warnock-pro"/>
              </a:rPr>
              <a:t> </a:t>
            </a:r>
            <a:r>
              <a:rPr lang="en-US" sz="2000" dirty="0" err="1">
                <a:latin typeface="warnock-pro"/>
              </a:rPr>
              <a:t>interaktionen</a:t>
            </a:r>
            <a:r>
              <a:rPr lang="en-US" sz="2000" dirty="0">
                <a:latin typeface="warnock-pro"/>
              </a:rPr>
              <a:t> </a:t>
            </a:r>
            <a:r>
              <a:rPr lang="en-US" sz="2000" dirty="0" err="1">
                <a:latin typeface="warnock-pro"/>
              </a:rPr>
              <a:t>mellem</a:t>
            </a:r>
            <a:r>
              <a:rPr lang="en-US" sz="2000" dirty="0">
                <a:latin typeface="warnock-pro"/>
              </a:rPr>
              <a:t> </a:t>
            </a:r>
            <a:r>
              <a:rPr lang="en-US" sz="2000" dirty="0" err="1">
                <a:latin typeface="warnock-pro"/>
              </a:rPr>
              <a:t>menneske</a:t>
            </a:r>
            <a:r>
              <a:rPr lang="en-US" sz="2000" dirty="0">
                <a:latin typeface="warnock-pro"/>
              </a:rPr>
              <a:t> </a:t>
            </a:r>
            <a:r>
              <a:rPr lang="en-US" sz="2000" dirty="0" err="1">
                <a:latin typeface="warnock-pro"/>
              </a:rPr>
              <a:t>og</a:t>
            </a:r>
            <a:r>
              <a:rPr lang="en-US" sz="2000" dirty="0">
                <a:latin typeface="warnock-pro"/>
              </a:rPr>
              <a:t> AI.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3204384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913707-FC1E-11F1-CE76-62A54A85F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650A73-1881-246D-DC23-0BDA0E5FC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6080620" cy="3849624"/>
          </a:xfrm>
        </p:spPr>
        <p:txBody>
          <a:bodyPr>
            <a:normAutofit lnSpcReduction="10000"/>
          </a:bodyPr>
          <a:lstStyle/>
          <a:p>
            <a:r>
              <a:rPr lang="da-DK" dirty="0"/>
              <a:t>Vi er efterhånden ved at have nogle forskellige begreber, der knytter sig til den menneskelige tankevirksomhed</a:t>
            </a:r>
          </a:p>
          <a:p>
            <a:r>
              <a:rPr lang="da-DK" dirty="0"/>
              <a:t>Bevidsthed</a:t>
            </a:r>
          </a:p>
          <a:p>
            <a:r>
              <a:rPr lang="da-DK" dirty="0"/>
              <a:t>Intelligens</a:t>
            </a:r>
          </a:p>
          <a:p>
            <a:r>
              <a:rPr lang="da-DK" dirty="0"/>
              <a:t>Fornuft</a:t>
            </a:r>
          </a:p>
          <a:p>
            <a:r>
              <a:rPr lang="da-DK" dirty="0"/>
              <a:t>Forstand</a:t>
            </a:r>
          </a:p>
          <a:p>
            <a:r>
              <a:rPr lang="da-DK" dirty="0"/>
              <a:t>Tanke (at tænke)</a:t>
            </a:r>
          </a:p>
          <a:p>
            <a:r>
              <a:rPr lang="da-DK" dirty="0"/>
              <a:t>Viden</a:t>
            </a:r>
          </a:p>
          <a:p>
            <a:r>
              <a:rPr lang="da-DK" dirty="0"/>
              <a:t>Prøv samme i små grupper eller par at laven et mindmap (I kan f.eks. sætte ”Menneskelig tankevirksomhed” i midten og en begrebsanalyse af de forskellige begreber (Jeg har lagt en skabelon på modulet).</a:t>
            </a:r>
          </a:p>
          <a:p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4366A515-CFEF-9F6D-3E68-D496135EBCB7}"/>
              </a:ext>
            </a:extLst>
          </p:cNvPr>
          <p:cNvSpPr txBox="1"/>
          <p:nvPr/>
        </p:nvSpPr>
        <p:spPr>
          <a:xfrm rot="1231991">
            <a:off x="7541705" y="2161572"/>
            <a:ext cx="4051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i="0" dirty="0">
                <a:solidFill>
                  <a:srgbClr val="040C28"/>
                </a:solidFill>
                <a:effectLst/>
                <a:latin typeface="Google Sans"/>
              </a:rPr>
              <a:t>Et begreb er den abstrakte egenskab eller relation, der kendetegner og afgrænser en klasse af ting</a:t>
            </a:r>
            <a:r>
              <a:rPr lang="da-DK" b="1" i="0" dirty="0">
                <a:solidFill>
                  <a:srgbClr val="1F1F1F"/>
                </a:solidFill>
                <a:effectLst/>
                <a:latin typeface="Google Sans"/>
              </a:rPr>
              <a:t>.</a:t>
            </a:r>
            <a:endParaRPr lang="da-DK" b="1" dirty="0"/>
          </a:p>
        </p:txBody>
      </p:sp>
      <p:pic>
        <p:nvPicPr>
          <p:cNvPr id="1026" name="Picture 2" descr="NBS Organisatoriske begreber">
            <a:extLst>
              <a:ext uri="{FF2B5EF4-FFF2-40B4-BE49-F238E27FC236}">
                <a16:creationId xmlns:a16="http://schemas.microsoft.com/office/drawing/2014/main" id="{A7A441E1-BDAA-4A07-19BC-44B94BF3F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154" y="3590488"/>
            <a:ext cx="4109742" cy="218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920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>
            <a:normAutofit/>
          </a:bodyPr>
          <a:lstStyle/>
          <a:p>
            <a:pPr rtl="0"/>
            <a:r>
              <a:rPr lang="da-DK" dirty="0"/>
              <a:t>Titel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</a:p>
        </p:txBody>
      </p:sp>
      <p:graphicFrame>
        <p:nvGraphicFramePr>
          <p:cNvPr id="4" name="Pladsholder til indhold 2" descr="SmartArt-grafik">
            <a:extLst>
              <a:ext uri="{FF2B5EF4-FFF2-40B4-BE49-F238E27FC236}">
                <a16:creationId xmlns:a16="http://schemas.microsoft.com/office/drawing/2014/main" id="{59F5A1AC-D08D-42AE-B94A-1CAFB517D8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73256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922578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285086_TF11531919_Win32" id="{C7723244-BBD4-4FFD-A4B1-62D8FF7A6BAC}" vid="{81FC2794-DBF7-4FC6-9170-2477C84A6B3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ppt/theme/themeOverride2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6BCBFB-BBC7-42F1-95CD-058E172363A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Falmet idyl</Template>
  <TotalTime>332</TotalTime>
  <Words>672</Words>
  <Application>Microsoft Office PowerPoint</Application>
  <PresentationFormat>Widescreen</PresentationFormat>
  <Paragraphs>58</Paragraphs>
  <Slides>12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9" baseType="lpstr">
      <vt:lpstr>Avenir Next LT Pro</vt:lpstr>
      <vt:lpstr>Avenir Next LT Pro Light</vt:lpstr>
      <vt:lpstr>Calibri</vt:lpstr>
      <vt:lpstr>Garamond</vt:lpstr>
      <vt:lpstr>Google Sans</vt:lpstr>
      <vt:lpstr>warnock-pro</vt:lpstr>
      <vt:lpstr>SavonVTI</vt:lpstr>
      <vt:lpstr>The hard problem</vt:lpstr>
      <vt:lpstr>Platon</vt:lpstr>
      <vt:lpstr>René Descartes</vt:lpstr>
      <vt:lpstr>Bevidstheden</vt:lpstr>
      <vt:lpstr>Thomas Nagel – Det subjektive og det objektive</vt:lpstr>
      <vt:lpstr>Microchiroptera</vt:lpstr>
      <vt:lpstr>Hvordan er det at være et menneske?</vt:lpstr>
      <vt:lpstr>Eksempel: Det at se</vt:lpstr>
      <vt:lpstr>Alan Turing – ”Imitation game”</vt:lpstr>
      <vt:lpstr>Kevin Roose – interaktion med AI</vt:lpstr>
      <vt:lpstr>Begreber</vt:lpstr>
      <vt:lpstr>Titel Lorem Ipsum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hard problem</dc:title>
  <dc:creator>Andreas Hauervig</dc:creator>
  <cp:lastModifiedBy>Andreas Hauervig</cp:lastModifiedBy>
  <cp:revision>2</cp:revision>
  <dcterms:created xsi:type="dcterms:W3CDTF">2023-04-24T02:22:21Z</dcterms:created>
  <dcterms:modified xsi:type="dcterms:W3CDTF">2024-10-21T02:59:23Z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