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24"/>
  </p:notesMasterIdLst>
  <p:sldIdLst>
    <p:sldId id="264" r:id="rId2"/>
    <p:sldId id="282" r:id="rId3"/>
    <p:sldId id="269" r:id="rId4"/>
    <p:sldId id="270" r:id="rId5"/>
    <p:sldId id="271" r:id="rId6"/>
    <p:sldId id="272" r:id="rId7"/>
    <p:sldId id="273" r:id="rId8"/>
    <p:sldId id="257" r:id="rId9"/>
    <p:sldId id="259" r:id="rId10"/>
    <p:sldId id="258" r:id="rId11"/>
    <p:sldId id="266" r:id="rId12"/>
    <p:sldId id="268" r:id="rId13"/>
    <p:sldId id="261" r:id="rId14"/>
    <p:sldId id="262" r:id="rId15"/>
    <p:sldId id="274" r:id="rId16"/>
    <p:sldId id="276" r:id="rId17"/>
    <p:sldId id="265" r:id="rId18"/>
    <p:sldId id="277" r:id="rId19"/>
    <p:sldId id="279" r:id="rId20"/>
    <p:sldId id="278" r:id="rId21"/>
    <p:sldId id="281" r:id="rId22"/>
    <p:sldId id="280" r:id="rId2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69801" autoAdjust="0"/>
  </p:normalViewPr>
  <p:slideViewPr>
    <p:cSldViewPr snapToGrid="0">
      <p:cViewPr varScale="1">
        <p:scale>
          <a:sx n="44" d="100"/>
          <a:sy n="44" d="100"/>
        </p:scale>
        <p:origin x="1524"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a-DK"/>
          </a:p>
        </p:txBody>
      </p:sp>
      <p:sp>
        <p:nvSpPr>
          <p:cNvPr id="3" name="Pladsholder til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34EA475-B04C-4228-A9CB-FC0CC23898BC}" type="datetimeFigureOut">
              <a:rPr lang="da-DK" smtClean="0"/>
              <a:t>23-10-2024</a:t>
            </a:fld>
            <a:endParaRPr lang="da-DK"/>
          </a:p>
        </p:txBody>
      </p:sp>
      <p:sp>
        <p:nvSpPr>
          <p:cNvPr id="4" name="Pladsholder til slidebille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a-DK"/>
          </a:p>
        </p:txBody>
      </p:sp>
      <p:sp>
        <p:nvSpPr>
          <p:cNvPr id="5" name="Pladsholder til no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6" name="Pladsholder til sidefod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a-DK"/>
          </a:p>
        </p:txBody>
      </p:sp>
      <p:sp>
        <p:nvSpPr>
          <p:cNvPr id="7" name="Pladsholder til sli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C0C95BB-415D-43F0-8816-2704885AB919}" type="slidenum">
              <a:rPr lang="da-DK" smtClean="0"/>
              <a:t>‹nr.›</a:t>
            </a:fld>
            <a:endParaRPr lang="da-DK"/>
          </a:p>
        </p:txBody>
      </p:sp>
    </p:spTree>
    <p:extLst>
      <p:ext uri="{BB962C8B-B14F-4D97-AF65-F5344CB8AC3E}">
        <p14:creationId xmlns:p14="http://schemas.microsoft.com/office/powerpoint/2010/main" val="28870115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AC0C95BB-415D-43F0-8816-2704885AB919}" type="slidenum">
              <a:rPr lang="da-DK" smtClean="0"/>
              <a:t>1</a:t>
            </a:fld>
            <a:endParaRPr lang="da-DK"/>
          </a:p>
        </p:txBody>
      </p:sp>
    </p:spTree>
    <p:extLst>
      <p:ext uri="{BB962C8B-B14F-4D97-AF65-F5344CB8AC3E}">
        <p14:creationId xmlns:p14="http://schemas.microsoft.com/office/powerpoint/2010/main" val="219685939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AC0C95BB-415D-43F0-8816-2704885AB919}" type="slidenum">
              <a:rPr lang="da-DK" smtClean="0"/>
              <a:t>2</a:t>
            </a:fld>
            <a:endParaRPr lang="da-DK"/>
          </a:p>
        </p:txBody>
      </p:sp>
    </p:spTree>
    <p:extLst>
      <p:ext uri="{BB962C8B-B14F-4D97-AF65-F5344CB8AC3E}">
        <p14:creationId xmlns:p14="http://schemas.microsoft.com/office/powerpoint/2010/main" val="73162337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Stencil: </a:t>
            </a:r>
            <a:r>
              <a:rPr lang="da-DK" b="0" i="0" dirty="0">
                <a:solidFill>
                  <a:srgbClr val="333333"/>
                </a:solidFill>
                <a:effectLst/>
                <a:latin typeface="Arial Unicode MS"/>
              </a:rPr>
              <a:t>ˈ</a:t>
            </a:r>
            <a:r>
              <a:rPr lang="da-DK" b="0" i="0" dirty="0" err="1">
                <a:solidFill>
                  <a:srgbClr val="333333"/>
                </a:solidFill>
                <a:effectLst/>
                <a:latin typeface="Arial Unicode MS"/>
              </a:rPr>
              <a:t>sd</a:t>
            </a:r>
            <a:r>
              <a:rPr lang="el-GR" b="0" i="0" dirty="0">
                <a:solidFill>
                  <a:srgbClr val="333333"/>
                </a:solidFill>
                <a:effectLst/>
                <a:latin typeface="Arial Unicode MS"/>
              </a:rPr>
              <a:t>ε</a:t>
            </a:r>
            <a:r>
              <a:rPr lang="da-DK" b="0" i="0" dirty="0" err="1">
                <a:solidFill>
                  <a:srgbClr val="333333"/>
                </a:solidFill>
                <a:effectLst/>
                <a:latin typeface="Arial Unicode MS"/>
              </a:rPr>
              <a:t>nsil</a:t>
            </a:r>
            <a:endParaRPr lang="da-DK" dirty="0"/>
          </a:p>
        </p:txBody>
      </p:sp>
      <p:sp>
        <p:nvSpPr>
          <p:cNvPr id="4" name="Pladsholder til slidenummer 3"/>
          <p:cNvSpPr>
            <a:spLocks noGrp="1"/>
          </p:cNvSpPr>
          <p:nvPr>
            <p:ph type="sldNum" sz="quarter" idx="5"/>
          </p:nvPr>
        </p:nvSpPr>
        <p:spPr/>
        <p:txBody>
          <a:bodyPr/>
          <a:lstStyle/>
          <a:p>
            <a:fld id="{AC0C95BB-415D-43F0-8816-2704885AB919}" type="slidenum">
              <a:rPr lang="da-DK" smtClean="0"/>
              <a:t>15</a:t>
            </a:fld>
            <a:endParaRPr lang="da-DK"/>
          </a:p>
        </p:txBody>
      </p:sp>
    </p:spTree>
    <p:extLst>
      <p:ext uri="{BB962C8B-B14F-4D97-AF65-F5344CB8AC3E}">
        <p14:creationId xmlns:p14="http://schemas.microsoft.com/office/powerpoint/2010/main" val="13796858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Se links på dagens lektion under ”Øvrigt Indhold”</a:t>
            </a:r>
          </a:p>
        </p:txBody>
      </p:sp>
      <p:sp>
        <p:nvSpPr>
          <p:cNvPr id="4" name="Pladsholder til slidenummer 3"/>
          <p:cNvSpPr>
            <a:spLocks noGrp="1"/>
          </p:cNvSpPr>
          <p:nvPr>
            <p:ph type="sldNum" sz="quarter" idx="5"/>
          </p:nvPr>
        </p:nvSpPr>
        <p:spPr/>
        <p:txBody>
          <a:bodyPr/>
          <a:lstStyle/>
          <a:p>
            <a:fld id="{AC0C95BB-415D-43F0-8816-2704885AB919}" type="slidenum">
              <a:rPr lang="da-DK" smtClean="0"/>
              <a:t>18</a:t>
            </a:fld>
            <a:endParaRPr lang="da-DK"/>
          </a:p>
        </p:txBody>
      </p:sp>
    </p:spTree>
    <p:extLst>
      <p:ext uri="{BB962C8B-B14F-4D97-AF65-F5344CB8AC3E}">
        <p14:creationId xmlns:p14="http://schemas.microsoft.com/office/powerpoint/2010/main" val="15919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AC0C95BB-415D-43F0-8816-2704885AB919}" type="slidenum">
              <a:rPr lang="da-DK" smtClean="0"/>
              <a:t>20</a:t>
            </a:fld>
            <a:endParaRPr lang="da-DK"/>
          </a:p>
        </p:txBody>
      </p:sp>
    </p:spTree>
    <p:extLst>
      <p:ext uri="{BB962C8B-B14F-4D97-AF65-F5344CB8AC3E}">
        <p14:creationId xmlns:p14="http://schemas.microsoft.com/office/powerpoint/2010/main" val="32652990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elslide">
    <p:spTree>
      <p:nvGrpSpPr>
        <p:cNvPr id="1" name=""/>
        <p:cNvGrpSpPr/>
        <p:nvPr/>
      </p:nvGrpSpPr>
      <p:grpSpPr>
        <a:xfrm>
          <a:off x="0" y="0"/>
          <a:ext cx="0" cy="0"/>
          <a:chOff x="0" y="0"/>
          <a:chExt cx="0" cy="0"/>
        </a:xfrm>
      </p:grpSpPr>
      <p:sp>
        <p:nvSpPr>
          <p:cNvPr id="7" name="Rectangle 6"/>
          <p:cNvSpPr/>
          <p:nvPr/>
        </p:nvSpPr>
        <p:spPr>
          <a:xfrm>
            <a:off x="0" y="-1"/>
            <a:ext cx="12192000" cy="457200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7200" y="4960137"/>
            <a:ext cx="7772400" cy="1463040"/>
          </a:xfrm>
        </p:spPr>
        <p:txBody>
          <a:bodyPr anchor="ctr">
            <a:normAutofit/>
          </a:bodyPr>
          <a:lstStyle>
            <a:lvl1pPr algn="r">
              <a:defRPr sz="5000" spc="200" baseline="0"/>
            </a:lvl1pPr>
          </a:lstStyle>
          <a:p>
            <a:r>
              <a:rPr lang="da-DK"/>
              <a:t>Klik for at redigere i master</a:t>
            </a:r>
            <a:endParaRPr lang="en-US" dirty="0"/>
          </a:p>
        </p:txBody>
      </p:sp>
      <p:sp>
        <p:nvSpPr>
          <p:cNvPr id="3" name="Subtitle 2"/>
          <p:cNvSpPr>
            <a:spLocks noGrp="1"/>
          </p:cNvSpPr>
          <p:nvPr>
            <p:ph type="subTitle" idx="1"/>
          </p:nvPr>
        </p:nvSpPr>
        <p:spPr>
          <a:xfrm>
            <a:off x="8610600" y="4960137"/>
            <a:ext cx="3200400" cy="1463040"/>
          </a:xfrm>
        </p:spPr>
        <p:txBody>
          <a:bodyPr lIns="91440" rIns="91440" anchor="ctr">
            <a:normAutofit/>
          </a:bodyPr>
          <a:lstStyle>
            <a:lvl1pPr marL="0" indent="0" algn="l">
              <a:lnSpc>
                <a:spcPct val="100000"/>
              </a:lnSpc>
              <a:spcBef>
                <a:spcPts val="0"/>
              </a:spcBef>
              <a:buNone/>
              <a:defRPr sz="1800">
                <a:solidFill>
                  <a:schemeClr val="tx1">
                    <a:lumMod val="90000"/>
                    <a:lumOff val="10000"/>
                  </a:schemeClr>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da-DK"/>
              <a:t>Klik for at redigere i master</a:t>
            </a:r>
            <a:endParaRPr lang="en-US" dirty="0"/>
          </a:p>
        </p:txBody>
      </p:sp>
      <p:sp>
        <p:nvSpPr>
          <p:cNvPr id="4" name="Date Placeholder 3"/>
          <p:cNvSpPr>
            <a:spLocks noGrp="1"/>
          </p:cNvSpPr>
          <p:nvPr>
            <p:ph type="dt" sz="half" idx="10"/>
          </p:nvPr>
        </p:nvSpPr>
        <p:spPr/>
        <p:txBody>
          <a:bodyPr/>
          <a:lstStyle>
            <a:lvl1pPr algn="l">
              <a:defRPr/>
            </a:lvl1pPr>
          </a:lstStyle>
          <a:p>
            <a:fld id="{96DFF08F-DC6B-4601-B491-B0F83F6DD2DA}" type="datetimeFigureOut">
              <a:rPr lang="en-US" dirty="0"/>
              <a:pPr/>
              <a:t>10/23/2024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‹nr.›</a:t>
            </a:fld>
            <a:endParaRPr lang="en-US" dirty="0"/>
          </a:p>
        </p:txBody>
      </p:sp>
      <p:cxnSp>
        <p:nvCxnSpPr>
          <p:cNvPr id="8" name="Straight Connector 7"/>
          <p:cNvCxnSpPr/>
          <p:nvPr/>
        </p:nvCxnSpPr>
        <p:spPr>
          <a:xfrm flipV="1">
            <a:off x="8386842" y="5264106"/>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Klik for at redigere i master</a:t>
            </a:r>
            <a:endParaRPr lang="en-US" dirty="0"/>
          </a:p>
        </p:txBody>
      </p:sp>
      <p:sp>
        <p:nvSpPr>
          <p:cNvPr id="3" name="Content Placeholder 2"/>
          <p:cNvSpPr>
            <a:spLocks noGrp="1"/>
          </p:cNvSpPr>
          <p:nvPr>
            <p:ph idx="1"/>
          </p:nvPr>
        </p:nvSpPr>
        <p:spPr/>
        <p:txBody>
          <a:body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10"/>
          </p:nvPr>
        </p:nvSpPr>
        <p:spPr/>
        <p:txBody>
          <a:bodyPr/>
          <a:lstStyle/>
          <a:p>
            <a:fld id="{96DFF08F-DC6B-4601-B491-B0F83F6DD2DA}" type="datetimeFigureOut">
              <a:rPr lang="en-US" dirty="0"/>
              <a:t>10/23/2024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‹nr.›</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Afsnitsoverskrift">
    <p:spTree>
      <p:nvGrpSpPr>
        <p:cNvPr id="1" name=""/>
        <p:cNvGrpSpPr/>
        <p:nvPr/>
      </p:nvGrpSpPr>
      <p:grpSpPr>
        <a:xfrm>
          <a:off x="0" y="0"/>
          <a:ext cx="0" cy="0"/>
          <a:chOff x="0" y="0"/>
          <a:chExt cx="0" cy="0"/>
        </a:xfrm>
      </p:grpSpPr>
      <p:sp>
        <p:nvSpPr>
          <p:cNvPr id="7" name="Rectangle 6"/>
          <p:cNvSpPr/>
          <p:nvPr/>
        </p:nvSpPr>
        <p:spPr>
          <a:xfrm>
            <a:off x="0" y="-1"/>
            <a:ext cx="12192000" cy="4572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4960137"/>
            <a:ext cx="7772400" cy="1463040"/>
          </a:xfrm>
        </p:spPr>
        <p:txBody>
          <a:bodyPr anchor="ctr">
            <a:normAutofit/>
          </a:bodyPr>
          <a:lstStyle>
            <a:lvl1pPr algn="r">
              <a:defRPr sz="5000" b="0" spc="200" baseline="0"/>
            </a:lvl1pPr>
          </a:lstStyle>
          <a:p>
            <a:r>
              <a:rPr lang="da-DK"/>
              <a:t>Klik for at redigere i master</a:t>
            </a:r>
            <a:endParaRPr lang="en-US" dirty="0"/>
          </a:p>
        </p:txBody>
      </p:sp>
      <p:sp>
        <p:nvSpPr>
          <p:cNvPr id="3" name="Text Placeholder 2"/>
          <p:cNvSpPr>
            <a:spLocks noGrp="1"/>
          </p:cNvSpPr>
          <p:nvPr>
            <p:ph type="body" idx="1"/>
          </p:nvPr>
        </p:nvSpPr>
        <p:spPr>
          <a:xfrm>
            <a:off x="8610600" y="4960137"/>
            <a:ext cx="3200400" cy="1463040"/>
          </a:xfrm>
        </p:spPr>
        <p:txBody>
          <a:bodyPr lIns="91440" rIns="91440" anchor="ctr">
            <a:normAutofit/>
          </a:bodyPr>
          <a:lstStyle>
            <a:lvl1pPr marL="0" indent="0">
              <a:lnSpc>
                <a:spcPct val="100000"/>
              </a:lnSpc>
              <a:spcBef>
                <a:spcPts val="0"/>
              </a:spcBef>
              <a:buNone/>
              <a:defRPr sz="1800">
                <a:solidFill>
                  <a:schemeClr val="tx1">
                    <a:lumMod val="90000"/>
                    <a:lumOff val="1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a-DK"/>
              <a:t>Klik for at redigere i master</a:t>
            </a:r>
          </a:p>
        </p:txBody>
      </p:sp>
      <p:sp>
        <p:nvSpPr>
          <p:cNvPr id="4" name="Date Placeholder 3"/>
          <p:cNvSpPr>
            <a:spLocks noGrp="1"/>
          </p:cNvSpPr>
          <p:nvPr>
            <p:ph type="dt" sz="half" idx="10"/>
          </p:nvPr>
        </p:nvSpPr>
        <p:spPr/>
        <p:txBody>
          <a:bodyPr/>
          <a:lstStyle/>
          <a:p>
            <a:fld id="{96DFF08F-DC6B-4601-B491-B0F83F6DD2DA}" type="datetimeFigureOut">
              <a:rPr lang="en-US" dirty="0"/>
              <a:t>10/23/2024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‹nr.›</a:t>
            </a:fld>
            <a:endParaRPr lang="en-US" dirty="0"/>
          </a:p>
        </p:txBody>
      </p:sp>
      <p:cxnSp>
        <p:nvCxnSpPr>
          <p:cNvPr id="8" name="Straight Connector 7"/>
          <p:cNvCxnSpPr/>
          <p:nvPr/>
        </p:nvCxnSpPr>
        <p:spPr>
          <a:xfrm flipV="1">
            <a:off x="8386842" y="5264106"/>
            <a:ext cx="0" cy="914400"/>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le 1"/>
          <p:cNvSpPr>
            <a:spLocks noGrp="1"/>
          </p:cNvSpPr>
          <p:nvPr>
            <p:ph type="title"/>
          </p:nvPr>
        </p:nvSpPr>
        <p:spPr>
          <a:xfrm>
            <a:off x="1024128" y="585216"/>
            <a:ext cx="9720072" cy="1499616"/>
          </a:xfrm>
        </p:spPr>
        <p:txBody>
          <a:bodyPr/>
          <a:lstStyle/>
          <a:p>
            <a:r>
              <a:rPr lang="da-DK"/>
              <a:t>Klik for at redigere i master</a:t>
            </a:r>
            <a:endParaRPr lang="en-US" dirty="0"/>
          </a:p>
        </p:txBody>
      </p:sp>
      <p:sp>
        <p:nvSpPr>
          <p:cNvPr id="3" name="Content Placeholder 2"/>
          <p:cNvSpPr>
            <a:spLocks noGrp="1"/>
          </p:cNvSpPr>
          <p:nvPr>
            <p:ph sz="half" idx="1"/>
          </p:nvPr>
        </p:nvSpPr>
        <p:spPr>
          <a:xfrm>
            <a:off x="1024128" y="2286000"/>
            <a:ext cx="4754880" cy="4023360"/>
          </a:xfrm>
        </p:spPr>
        <p:txBody>
          <a:body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Content Placeholder 3"/>
          <p:cNvSpPr>
            <a:spLocks noGrp="1"/>
          </p:cNvSpPr>
          <p:nvPr>
            <p:ph sz="half" idx="2"/>
          </p:nvPr>
        </p:nvSpPr>
        <p:spPr>
          <a:xfrm>
            <a:off x="5989320" y="2286000"/>
            <a:ext cx="4754880" cy="4023360"/>
          </a:xfrm>
        </p:spPr>
        <p:txBody>
          <a:body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5" name="Date Placeholder 4"/>
          <p:cNvSpPr>
            <a:spLocks noGrp="1"/>
          </p:cNvSpPr>
          <p:nvPr>
            <p:ph type="dt" sz="half" idx="10"/>
          </p:nvPr>
        </p:nvSpPr>
        <p:spPr/>
        <p:txBody>
          <a:bodyPr/>
          <a:lstStyle/>
          <a:p>
            <a:fld id="{96DFF08F-DC6B-4601-B491-B0F83F6DD2DA}" type="datetimeFigureOut">
              <a:rPr lang="en-US" dirty="0"/>
              <a:t>10/23/2024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‹nr.›</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10" name="Title 9"/>
          <p:cNvSpPr>
            <a:spLocks noGrp="1"/>
          </p:cNvSpPr>
          <p:nvPr>
            <p:ph type="title"/>
          </p:nvPr>
        </p:nvSpPr>
        <p:spPr>
          <a:xfrm>
            <a:off x="1024128" y="585216"/>
            <a:ext cx="9720072" cy="1499616"/>
          </a:xfrm>
        </p:spPr>
        <p:txBody>
          <a:bodyPr/>
          <a:lstStyle/>
          <a:p>
            <a:r>
              <a:rPr lang="da-DK"/>
              <a:t>Klik for at redigere i master</a:t>
            </a:r>
            <a:endParaRPr lang="en-US" dirty="0"/>
          </a:p>
        </p:txBody>
      </p:sp>
      <p:sp>
        <p:nvSpPr>
          <p:cNvPr id="3" name="Text Placeholder 2"/>
          <p:cNvSpPr>
            <a:spLocks noGrp="1"/>
          </p:cNvSpPr>
          <p:nvPr>
            <p:ph type="body" idx="1"/>
          </p:nvPr>
        </p:nvSpPr>
        <p:spPr>
          <a:xfrm>
            <a:off x="1024128" y="2179636"/>
            <a:ext cx="4754880" cy="822960"/>
          </a:xfrm>
        </p:spPr>
        <p:txBody>
          <a:bodyPr lIns="137160" rIns="137160" anchor="ctr">
            <a:normAutofit/>
          </a:bodyPr>
          <a:lstStyle>
            <a:lvl1pPr marL="0" indent="0">
              <a:spcBef>
                <a:spcPts val="0"/>
              </a:spcBef>
              <a:spcAft>
                <a:spcPts val="0"/>
              </a:spcAft>
              <a:buNone/>
              <a:defRPr sz="2300" b="0" cap="none" baseline="0">
                <a:solidFill>
                  <a:schemeClr val="accent2">
                    <a:lumMod val="75000"/>
                  </a:schemeClr>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i master</a:t>
            </a:r>
          </a:p>
        </p:txBody>
      </p:sp>
      <p:sp>
        <p:nvSpPr>
          <p:cNvPr id="4" name="Content Placeholder 3"/>
          <p:cNvSpPr>
            <a:spLocks noGrp="1"/>
          </p:cNvSpPr>
          <p:nvPr>
            <p:ph sz="half" idx="2"/>
          </p:nvPr>
        </p:nvSpPr>
        <p:spPr>
          <a:xfrm>
            <a:off x="1024128" y="2967788"/>
            <a:ext cx="4754880" cy="3341572"/>
          </a:xfrm>
        </p:spPr>
        <p:txBody>
          <a:bodyPr lIns="45720" rIns="45720"/>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5" name="Text Placeholder 4"/>
          <p:cNvSpPr>
            <a:spLocks noGrp="1"/>
          </p:cNvSpPr>
          <p:nvPr>
            <p:ph type="body" sz="quarter" idx="3"/>
          </p:nvPr>
        </p:nvSpPr>
        <p:spPr>
          <a:xfrm>
            <a:off x="5989320" y="2179636"/>
            <a:ext cx="4754880" cy="822960"/>
          </a:xfrm>
        </p:spPr>
        <p:txBody>
          <a:bodyPr lIns="137160" rIns="137160" anchor="ctr">
            <a:normAutofit/>
          </a:bodyPr>
          <a:lstStyle>
            <a:lvl1pPr marL="0" indent="0">
              <a:spcBef>
                <a:spcPts val="0"/>
              </a:spcBef>
              <a:spcAft>
                <a:spcPts val="0"/>
              </a:spcAft>
              <a:buNone/>
              <a:defRPr lang="en-US" sz="2300" b="0" kern="1200" cap="none" baseline="0" dirty="0">
                <a:solidFill>
                  <a:schemeClr val="accent2">
                    <a:lumMod val="75000"/>
                  </a:schemeClr>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800"/>
              </a:spcBef>
              <a:buNone/>
            </a:pPr>
            <a:r>
              <a:rPr lang="da-DK"/>
              <a:t>Klik for at redigere i master</a:t>
            </a:r>
          </a:p>
        </p:txBody>
      </p:sp>
      <p:sp>
        <p:nvSpPr>
          <p:cNvPr id="6" name="Content Placeholder 5"/>
          <p:cNvSpPr>
            <a:spLocks noGrp="1"/>
          </p:cNvSpPr>
          <p:nvPr>
            <p:ph sz="quarter" idx="4"/>
          </p:nvPr>
        </p:nvSpPr>
        <p:spPr>
          <a:xfrm>
            <a:off x="5989320" y="2967788"/>
            <a:ext cx="4754880" cy="3341572"/>
          </a:xfrm>
        </p:spPr>
        <p:txBody>
          <a:bodyPr lIns="45720" rIns="45720"/>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7" name="Date Placeholder 6"/>
          <p:cNvSpPr>
            <a:spLocks noGrp="1"/>
          </p:cNvSpPr>
          <p:nvPr>
            <p:ph type="dt" sz="half" idx="10"/>
          </p:nvPr>
        </p:nvSpPr>
        <p:spPr/>
        <p:txBody>
          <a:bodyPr/>
          <a:lstStyle/>
          <a:p>
            <a:fld id="{96DFF08F-DC6B-4601-B491-B0F83F6DD2DA}" type="datetimeFigureOut">
              <a:rPr lang="en-US" dirty="0"/>
              <a:t>10/23/2024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t>‹nr.›</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Klik for at redigere i master</a:t>
            </a:r>
            <a:endParaRPr lang="en-US" dirty="0"/>
          </a:p>
        </p:txBody>
      </p:sp>
      <p:sp>
        <p:nvSpPr>
          <p:cNvPr id="3" name="Date Placeholder 2"/>
          <p:cNvSpPr>
            <a:spLocks noGrp="1"/>
          </p:cNvSpPr>
          <p:nvPr>
            <p:ph type="dt" sz="half" idx="10"/>
          </p:nvPr>
        </p:nvSpPr>
        <p:spPr/>
        <p:txBody>
          <a:bodyPr/>
          <a:lstStyle/>
          <a:p>
            <a:fld id="{96DFF08F-DC6B-4601-B491-B0F83F6DD2DA}" type="datetimeFigureOut">
              <a:rPr lang="en-US" dirty="0"/>
              <a:t>10/23/2024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dirty="0"/>
              <a:t>‹nr.›</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Tom">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6DFF08F-DC6B-4601-B491-B0F83F6DD2DA}" type="datetimeFigureOut">
              <a:rPr lang="en-US" dirty="0"/>
              <a:t>10/23/2024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dirty="0"/>
              <a:t>‹nr.›</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8" name="Title 7"/>
          <p:cNvSpPr>
            <a:spLocks noGrp="1"/>
          </p:cNvSpPr>
          <p:nvPr>
            <p:ph type="title"/>
          </p:nvPr>
        </p:nvSpPr>
        <p:spPr>
          <a:xfrm>
            <a:off x="1024128" y="471509"/>
            <a:ext cx="4389120" cy="1737360"/>
          </a:xfrm>
        </p:spPr>
        <p:txBody>
          <a:bodyPr>
            <a:noAutofit/>
          </a:bodyPr>
          <a:lstStyle>
            <a:lvl1pPr>
              <a:lnSpc>
                <a:spcPct val="80000"/>
              </a:lnSpc>
              <a:defRPr sz="4000"/>
            </a:lvl1pPr>
          </a:lstStyle>
          <a:p>
            <a:r>
              <a:rPr lang="da-DK"/>
              <a:t>Klik for at redigere i master</a:t>
            </a:r>
            <a:endParaRPr lang="en-US" dirty="0"/>
          </a:p>
        </p:txBody>
      </p:sp>
      <p:sp>
        <p:nvSpPr>
          <p:cNvPr id="3" name="Content Placeholder 2"/>
          <p:cNvSpPr>
            <a:spLocks noGrp="1"/>
          </p:cNvSpPr>
          <p:nvPr>
            <p:ph idx="1"/>
          </p:nvPr>
        </p:nvSpPr>
        <p:spPr>
          <a:xfrm>
            <a:off x="5715000" y="822960"/>
            <a:ext cx="5678424" cy="5184648"/>
          </a:xfrm>
        </p:spPr>
        <p:txBody>
          <a:bodyPr/>
          <a:lstStyle>
            <a:lvl1pPr>
              <a:defRPr sz="2400"/>
            </a:lvl1pPr>
            <a:lvl2pPr>
              <a:defRPr sz="2000"/>
            </a:lvl2pPr>
            <a:lvl3pPr>
              <a:defRPr sz="1600"/>
            </a:lvl3pPr>
            <a:lvl4pPr>
              <a:defRPr sz="1600"/>
            </a:lvl4pPr>
            <a:lvl5pPr>
              <a:defRPr sz="1600"/>
            </a:lvl5pPr>
            <a:lvl6pPr>
              <a:defRPr sz="1600"/>
            </a:lvl6pPr>
            <a:lvl7pPr>
              <a:defRPr sz="1600"/>
            </a:lvl7pPr>
            <a:lvl8pPr>
              <a:defRPr sz="1600"/>
            </a:lvl8pPr>
            <a:lvl9pPr>
              <a:defRPr sz="1600"/>
            </a:lvl9p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Text Placeholder 3"/>
          <p:cNvSpPr>
            <a:spLocks noGrp="1"/>
          </p:cNvSpPr>
          <p:nvPr>
            <p:ph type="body" sz="half" idx="2"/>
          </p:nvPr>
        </p:nvSpPr>
        <p:spPr>
          <a:xfrm>
            <a:off x="1024128" y="2257506"/>
            <a:ext cx="4389120" cy="3762294"/>
          </a:xfrm>
        </p:spPr>
        <p:txBody>
          <a:bodyPr lIns="91440" rIns="91440">
            <a:normAutofit/>
          </a:bodyPr>
          <a:lstStyle>
            <a:lvl1pPr marL="0" indent="0">
              <a:lnSpc>
                <a:spcPct val="108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a:t>Klik for at redigere i master</a:t>
            </a:r>
          </a:p>
        </p:txBody>
      </p:sp>
      <p:sp>
        <p:nvSpPr>
          <p:cNvPr id="5" name="Date Placeholder 4"/>
          <p:cNvSpPr>
            <a:spLocks noGrp="1"/>
          </p:cNvSpPr>
          <p:nvPr>
            <p:ph type="dt" sz="half" idx="10"/>
          </p:nvPr>
        </p:nvSpPr>
        <p:spPr/>
        <p:txBody>
          <a:bodyPr/>
          <a:lstStyle/>
          <a:p>
            <a:fld id="{96DFF08F-DC6B-4601-B491-B0F83F6DD2DA}" type="datetimeFigureOut">
              <a:rPr lang="en-US" dirty="0"/>
              <a:t>10/23/2024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‹nr.›</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illede med billedtekst">
    <p:spTree>
      <p:nvGrpSpPr>
        <p:cNvPr id="1" name=""/>
        <p:cNvGrpSpPr/>
        <p:nvPr/>
      </p:nvGrpSpPr>
      <p:grpSpPr>
        <a:xfrm>
          <a:off x="0" y="0"/>
          <a:ext cx="0" cy="0"/>
          <a:chOff x="0" y="0"/>
          <a:chExt cx="0" cy="0"/>
        </a:xfrm>
      </p:grpSpPr>
      <p:sp>
        <p:nvSpPr>
          <p:cNvPr id="2" name="Title 1"/>
          <p:cNvSpPr>
            <a:spLocks noGrp="1"/>
          </p:cNvSpPr>
          <p:nvPr>
            <p:ph type="title"/>
          </p:nvPr>
        </p:nvSpPr>
        <p:spPr>
          <a:xfrm>
            <a:off x="457200" y="4960138"/>
            <a:ext cx="7772400" cy="1463040"/>
          </a:xfrm>
        </p:spPr>
        <p:txBody>
          <a:bodyPr anchor="ctr">
            <a:normAutofit/>
          </a:bodyPr>
          <a:lstStyle>
            <a:lvl1pPr algn="r">
              <a:defRPr sz="5000" spc="200" baseline="0"/>
            </a:lvl1pPr>
          </a:lstStyle>
          <a:p>
            <a:r>
              <a:rPr lang="da-DK"/>
              <a:t>Klik for at redigere i master</a:t>
            </a:r>
            <a:endParaRPr lang="en-US" dirty="0"/>
          </a:p>
        </p:txBody>
      </p:sp>
      <p:sp>
        <p:nvSpPr>
          <p:cNvPr id="3" name="Picture Placeholder 2"/>
          <p:cNvSpPr>
            <a:spLocks noGrp="1" noChangeAspect="1"/>
          </p:cNvSpPr>
          <p:nvPr>
            <p:ph type="pic" idx="1"/>
          </p:nvPr>
        </p:nvSpPr>
        <p:spPr>
          <a:xfrm>
            <a:off x="0" y="-1"/>
            <a:ext cx="12188952" cy="4572000"/>
          </a:xfrm>
          <a:solidFill>
            <a:schemeClr val="accent2">
              <a:lumMod val="60000"/>
              <a:lumOff val="40000"/>
            </a:schemeClr>
          </a:solidFill>
        </p:spPr>
        <p:txBody>
          <a:bodyPr lIns="457200" tIns="365760" rIns="45720" bIns="4572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a-DK"/>
              <a:t>Klik på ikonet for at tilføje et billede</a:t>
            </a:r>
            <a:endParaRPr lang="en-US" dirty="0"/>
          </a:p>
        </p:txBody>
      </p:sp>
      <p:sp>
        <p:nvSpPr>
          <p:cNvPr id="4" name="Text Placeholder 3"/>
          <p:cNvSpPr>
            <a:spLocks noGrp="1"/>
          </p:cNvSpPr>
          <p:nvPr>
            <p:ph type="body" sz="half" idx="2"/>
          </p:nvPr>
        </p:nvSpPr>
        <p:spPr>
          <a:xfrm>
            <a:off x="8610600" y="4960138"/>
            <a:ext cx="3200400" cy="1463040"/>
          </a:xfrm>
        </p:spPr>
        <p:txBody>
          <a:bodyPr lIns="91440" rIns="91440" anchor="ctr">
            <a:normAutofit/>
          </a:bodyPr>
          <a:lstStyle>
            <a:lvl1pPr marL="0" indent="0">
              <a:lnSpc>
                <a:spcPct val="100000"/>
              </a:lnSpc>
              <a:spcBef>
                <a:spcPts val="0"/>
              </a:spcBef>
              <a:buNone/>
              <a:defRPr sz="1800">
                <a:solidFill>
                  <a:schemeClr val="tx1">
                    <a:lumMod val="90000"/>
                    <a:lumOff val="10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i master</a:t>
            </a:r>
          </a:p>
        </p:txBody>
      </p:sp>
      <p:sp>
        <p:nvSpPr>
          <p:cNvPr id="5" name="Date Placeholder 4"/>
          <p:cNvSpPr>
            <a:spLocks noGrp="1"/>
          </p:cNvSpPr>
          <p:nvPr>
            <p:ph type="dt" sz="half" idx="10"/>
          </p:nvPr>
        </p:nvSpPr>
        <p:spPr/>
        <p:txBody>
          <a:bodyPr/>
          <a:lstStyle/>
          <a:p>
            <a:fld id="{C7616CA0-919D-4A49-9C8A-62FDFB3A5183}" type="datetimeFigureOut">
              <a:rPr lang="en-US" dirty="0"/>
              <a:t>10/23/2024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67E5644-1E61-4311-A31E-84CB9C7AA8A9}" type="slidenum">
              <a:rPr lang="en-US" dirty="0"/>
              <a:t>‹nr.›</a:t>
            </a:fld>
            <a:endParaRPr lang="en-US" dirty="0"/>
          </a:p>
        </p:txBody>
      </p:sp>
      <p:cxnSp>
        <p:nvCxnSpPr>
          <p:cNvPr id="9" name="Straight Connector 8"/>
          <p:cNvCxnSpPr/>
          <p:nvPr/>
        </p:nvCxnSpPr>
        <p:spPr>
          <a:xfrm flipV="1">
            <a:off x="8386842" y="5264106"/>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Klik for at redigere i master</a:t>
            </a:r>
            <a:endParaRPr lang="en-US" dirty="0"/>
          </a:p>
        </p:txBody>
      </p:sp>
      <p:sp>
        <p:nvSpPr>
          <p:cNvPr id="3" name="Vertical Text Placeholder 2"/>
          <p:cNvSpPr>
            <a:spLocks noGrp="1"/>
          </p:cNvSpPr>
          <p:nvPr>
            <p:ph type="body" orient="vert" idx="1"/>
          </p:nvPr>
        </p:nvSpPr>
        <p:spPr/>
        <p:txBody>
          <a:bodyPr vert="eaVert"/>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10"/>
          </p:nvPr>
        </p:nvSpPr>
        <p:spPr/>
        <p:txBody>
          <a:bodyPr/>
          <a:lstStyle/>
          <a:p>
            <a:fld id="{96DFF08F-DC6B-4601-B491-B0F83F6DD2DA}" type="datetimeFigureOut">
              <a:rPr lang="en-US" dirty="0"/>
              <a:t>10/23/2024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‹nr.›</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Lodret titel og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762000"/>
            <a:ext cx="2628900" cy="5410200"/>
          </a:xfrm>
        </p:spPr>
        <p:txBody>
          <a:bodyPr vert="eaVert" lIns="45720" tIns="91440" rIns="45720" bIns="91440"/>
          <a:lstStyle/>
          <a:p>
            <a:r>
              <a:rPr lang="da-DK"/>
              <a:t>Klik for at redigere i master</a:t>
            </a:r>
            <a:endParaRPr lang="en-US" dirty="0"/>
          </a:p>
        </p:txBody>
      </p:sp>
      <p:sp>
        <p:nvSpPr>
          <p:cNvPr id="3" name="Vertical Text Placeholder 2"/>
          <p:cNvSpPr>
            <a:spLocks noGrp="1"/>
          </p:cNvSpPr>
          <p:nvPr>
            <p:ph type="body" orient="vert" idx="1"/>
          </p:nvPr>
        </p:nvSpPr>
        <p:spPr>
          <a:xfrm>
            <a:off x="990600" y="762000"/>
            <a:ext cx="7581900" cy="5410200"/>
          </a:xfrm>
        </p:spPr>
        <p:txBody>
          <a:bodyPr vert="eaVert"/>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10"/>
          </p:nvPr>
        </p:nvSpPr>
        <p:spPr/>
        <p:txBody>
          <a:bodyPr/>
          <a:lstStyle/>
          <a:p>
            <a:fld id="{96DFF08F-DC6B-4601-B491-B0F83F6DD2DA}" type="datetimeFigureOut">
              <a:rPr lang="en-US" dirty="0"/>
              <a:t>10/23/2024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‹nr.›</a:t>
            </a:fld>
            <a:endParaRPr lang="en-US" dirty="0"/>
          </a:p>
        </p:txBody>
      </p:sp>
      <p:cxnSp>
        <p:nvCxnSpPr>
          <p:cNvPr id="7" name="Straight Connector 6"/>
          <p:cNvCxnSpPr/>
          <p:nvPr/>
        </p:nvCxnSpPr>
        <p:spPr>
          <a:xfrm rot="5400000" flipV="1">
            <a:off x="10058400" y="59263"/>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24128" y="585216"/>
            <a:ext cx="9720072" cy="1499616"/>
          </a:xfrm>
          <a:prstGeom prst="rect">
            <a:avLst/>
          </a:prstGeom>
        </p:spPr>
        <p:txBody>
          <a:bodyPr vert="horz" lIns="91440" tIns="45720" rIns="91440" bIns="45720" rtlCol="0" anchor="ctr">
            <a:normAutofit/>
          </a:bodyPr>
          <a:lstStyle/>
          <a:p>
            <a:r>
              <a:rPr lang="da-DK"/>
              <a:t>Klik for at redigere i master</a:t>
            </a:r>
            <a:endParaRPr lang="en-US" dirty="0"/>
          </a:p>
        </p:txBody>
      </p:sp>
      <p:sp>
        <p:nvSpPr>
          <p:cNvPr id="3" name="Text Placeholder 2"/>
          <p:cNvSpPr>
            <a:spLocks noGrp="1"/>
          </p:cNvSpPr>
          <p:nvPr>
            <p:ph type="body" idx="1"/>
          </p:nvPr>
        </p:nvSpPr>
        <p:spPr>
          <a:xfrm>
            <a:off x="1024128" y="2286000"/>
            <a:ext cx="9720071" cy="4023360"/>
          </a:xfrm>
          <a:prstGeom prst="rect">
            <a:avLst/>
          </a:prstGeom>
        </p:spPr>
        <p:txBody>
          <a:bodyPr vert="horz" lIns="45720" tIns="45720" rIns="45720" bIns="45720" rtlCol="0">
            <a:normAutofit/>
          </a:body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2"/>
          </p:nvPr>
        </p:nvSpPr>
        <p:spPr>
          <a:xfrm>
            <a:off x="1024128" y="6470704"/>
            <a:ext cx="2154142" cy="274320"/>
          </a:xfrm>
          <a:prstGeom prst="rect">
            <a:avLst/>
          </a:prstGeom>
        </p:spPr>
        <p:txBody>
          <a:bodyPr vert="horz" lIns="91440" tIns="45720" rIns="91440" bIns="45720" rtlCol="0" anchor="ctr"/>
          <a:lstStyle>
            <a:lvl1pPr algn="l">
              <a:defRPr sz="1000">
                <a:solidFill>
                  <a:schemeClr val="tx1">
                    <a:lumMod val="90000"/>
                    <a:lumOff val="10000"/>
                  </a:schemeClr>
                </a:solidFill>
                <a:latin typeface="+mj-lt"/>
              </a:defRPr>
            </a:lvl1pPr>
          </a:lstStyle>
          <a:p>
            <a:fld id="{96DFF08F-DC6B-4601-B491-B0F83F6DD2DA}" type="datetimeFigureOut">
              <a:rPr lang="en-US" dirty="0"/>
              <a:pPr/>
              <a:t>10/23/2024</a:t>
            </a:fld>
            <a:endParaRPr lang="en-US" dirty="0"/>
          </a:p>
        </p:txBody>
      </p:sp>
      <p:sp>
        <p:nvSpPr>
          <p:cNvPr id="5" name="Footer Placeholder 4"/>
          <p:cNvSpPr>
            <a:spLocks noGrp="1"/>
          </p:cNvSpPr>
          <p:nvPr>
            <p:ph type="ftr" sz="quarter" idx="3"/>
          </p:nvPr>
        </p:nvSpPr>
        <p:spPr>
          <a:xfrm>
            <a:off x="4842932" y="6470704"/>
            <a:ext cx="5901458" cy="274320"/>
          </a:xfrm>
          <a:prstGeom prst="rect">
            <a:avLst/>
          </a:prstGeom>
        </p:spPr>
        <p:txBody>
          <a:bodyPr vert="horz" lIns="91440" tIns="45720" rIns="91440" bIns="45720" rtlCol="0" anchor="ctr"/>
          <a:lstStyle>
            <a:lvl1pPr algn="r">
              <a:defRPr sz="1000" cap="all" baseline="0">
                <a:solidFill>
                  <a:schemeClr val="tx1">
                    <a:lumMod val="90000"/>
                    <a:lumOff val="10000"/>
                  </a:schemeClr>
                </a:solidFill>
                <a:latin typeface="+mj-lt"/>
              </a:defRPr>
            </a:lvl1pPr>
          </a:lstStyle>
          <a:p>
            <a:endParaRPr lang="en-US" dirty="0"/>
          </a:p>
        </p:txBody>
      </p:sp>
      <p:sp>
        <p:nvSpPr>
          <p:cNvPr id="6" name="Slide Number Placeholder 5"/>
          <p:cNvSpPr>
            <a:spLocks noGrp="1"/>
          </p:cNvSpPr>
          <p:nvPr>
            <p:ph type="sldNum" sz="quarter" idx="4"/>
          </p:nvPr>
        </p:nvSpPr>
        <p:spPr>
          <a:xfrm>
            <a:off x="10837334" y="6470704"/>
            <a:ext cx="973666" cy="274320"/>
          </a:xfrm>
          <a:prstGeom prst="rect">
            <a:avLst/>
          </a:prstGeom>
        </p:spPr>
        <p:txBody>
          <a:bodyPr vert="horz" lIns="91440" tIns="45720" rIns="91440" bIns="45720" rtlCol="0" anchor="ctr"/>
          <a:lstStyle>
            <a:lvl1pPr algn="l">
              <a:defRPr sz="1000">
                <a:solidFill>
                  <a:schemeClr val="tx1">
                    <a:lumMod val="90000"/>
                    <a:lumOff val="10000"/>
                  </a:schemeClr>
                </a:solidFill>
                <a:latin typeface="+mj-lt"/>
              </a:defRPr>
            </a:lvl1pPr>
          </a:lstStyle>
          <a:p>
            <a:fld id="{4FAB73BC-B049-4115-A692-8D63A059BFB8}" type="slidenum">
              <a:rPr lang="en-US" dirty="0"/>
              <a:pPr/>
              <a:t>‹nr.›</a:t>
            </a:fld>
            <a:endParaRPr lang="en-US" dirty="0"/>
          </a:p>
        </p:txBody>
      </p:sp>
      <p:cxnSp>
        <p:nvCxnSpPr>
          <p:cNvPr id="7" name="Straight Connector 6"/>
          <p:cNvCxnSpPr/>
          <p:nvPr/>
        </p:nvCxnSpPr>
        <p:spPr>
          <a:xfrm flipV="1">
            <a:off x="762000" y="826324"/>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1" r:id="rId9"/>
    <p:sldLayoutId id="2147483658" r:id="rId10"/>
    <p:sldLayoutId id="2147483659" r:id="rId11"/>
  </p:sldLayoutIdLst>
  <p:txStyles>
    <p:titleStyle>
      <a:lvl1pPr algn="l" defTabSz="914400" rtl="0" eaLnBrk="1" latinLnBrk="0" hangingPunct="1">
        <a:lnSpc>
          <a:spcPct val="80000"/>
        </a:lnSpc>
        <a:spcBef>
          <a:spcPct val="0"/>
        </a:spcBef>
        <a:buNone/>
        <a:defRPr sz="5000" kern="1200" cap="all" spc="100" baseline="0">
          <a:solidFill>
            <a:schemeClr val="tx1">
              <a:lumMod val="90000"/>
              <a:lumOff val="10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2"/>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2"/>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9.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18.jpeg"/></Relationships>
</file>

<file path=ppt/slides/_rels/slide16.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jpeg"/><Relationship Id="rId1" Type="http://schemas.openxmlformats.org/officeDocument/2006/relationships/slideLayout" Target="../slideLayouts/slideLayout7.xml"/><Relationship Id="rId5" Type="http://schemas.openxmlformats.org/officeDocument/2006/relationships/image" Target="../media/image23.jpeg"/><Relationship Id="rId4" Type="http://schemas.openxmlformats.org/officeDocument/2006/relationships/image" Target="../media/image22.jpe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25.jpeg"/><Relationship Id="rId7" Type="http://schemas.openxmlformats.org/officeDocument/2006/relationships/image" Target="../media/image29.jpeg"/><Relationship Id="rId2" Type="http://schemas.openxmlformats.org/officeDocument/2006/relationships/image" Target="../media/image24.jpeg"/><Relationship Id="rId1" Type="http://schemas.openxmlformats.org/officeDocument/2006/relationships/slideLayout" Target="../slideLayouts/slideLayout3.xml"/><Relationship Id="rId6" Type="http://schemas.openxmlformats.org/officeDocument/2006/relationships/image" Target="../media/image28.jpeg"/><Relationship Id="rId5" Type="http://schemas.openxmlformats.org/officeDocument/2006/relationships/image" Target="../media/image27.jpeg"/><Relationship Id="rId4" Type="http://schemas.openxmlformats.org/officeDocument/2006/relationships/image" Target="../media/image26.jpe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3.png"/><Relationship Id="rId7" Type="http://schemas.openxmlformats.org/officeDocument/2006/relationships/image" Target="../media/image37.jpeg"/><Relationship Id="rId2" Type="http://schemas.openxmlformats.org/officeDocument/2006/relationships/image" Target="../media/image32.jpeg"/><Relationship Id="rId1" Type="http://schemas.openxmlformats.org/officeDocument/2006/relationships/slideLayout" Target="../slideLayouts/slideLayout2.xml"/><Relationship Id="rId6" Type="http://schemas.openxmlformats.org/officeDocument/2006/relationships/image" Target="../media/image36.jpeg"/><Relationship Id="rId5" Type="http://schemas.openxmlformats.org/officeDocument/2006/relationships/image" Target="../media/image35.jpeg"/><Relationship Id="rId4" Type="http://schemas.openxmlformats.org/officeDocument/2006/relationships/image" Target="../media/image3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p:txBody>
          <a:bodyPr/>
          <a:lstStyle/>
          <a:p>
            <a:r>
              <a:rPr lang="da-DK" dirty="0"/>
              <a:t>Street Art</a:t>
            </a:r>
          </a:p>
        </p:txBody>
      </p:sp>
      <p:sp>
        <p:nvSpPr>
          <p:cNvPr id="6" name="Pladsholder til tekst 5"/>
          <p:cNvSpPr>
            <a:spLocks noGrp="1"/>
          </p:cNvSpPr>
          <p:nvPr>
            <p:ph type="body" sz="half" idx="2"/>
          </p:nvPr>
        </p:nvSpPr>
        <p:spPr/>
        <p:txBody>
          <a:bodyPr/>
          <a:lstStyle/>
          <a:p>
            <a:r>
              <a:rPr lang="da-DK" dirty="0" err="1"/>
              <a:t>Banksy</a:t>
            </a:r>
            <a:r>
              <a:rPr lang="da-DK" dirty="0"/>
              <a:t> og Stencil</a:t>
            </a:r>
          </a:p>
        </p:txBody>
      </p:sp>
      <p:pic>
        <p:nvPicPr>
          <p:cNvPr id="6146" name="Picture 2" descr="http://i.huffpost.com/gen/1660901/images/o-IHEART-facebook.jpg"/>
          <p:cNvPicPr>
            <a:picLocks noGrp="1" noChangeAspect="1" noChangeArrowheads="1"/>
          </p:cNvPicPr>
          <p:nvPr>
            <p:ph type="pic" idx="1"/>
          </p:nvPr>
        </p:nvPicPr>
        <p:blipFill>
          <a:blip r:embed="rId3">
            <a:extLst>
              <a:ext uri="{28A0092B-C50C-407E-A947-70E740481C1C}">
                <a14:useLocalDpi xmlns:a14="http://schemas.microsoft.com/office/drawing/2010/main" val="0"/>
              </a:ext>
            </a:extLst>
          </a:blip>
          <a:srcRect t="12490" b="12490"/>
          <a:stretch>
            <a:fillRect/>
          </a:stretch>
        </p:blipFill>
        <p:spPr bwMode="auto">
          <a:xfrm>
            <a:off x="0" y="0"/>
            <a:ext cx="12188952" cy="4572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701719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dsholder til billede 2">
            <a:extLst>
              <a:ext uri="{FF2B5EF4-FFF2-40B4-BE49-F238E27FC236}">
                <a16:creationId xmlns:a16="http://schemas.microsoft.com/office/drawing/2014/main" id="{69F1E578-EE45-5D45-EB86-6EC94E91BE3D}"/>
              </a:ext>
            </a:extLst>
          </p:cNvPr>
          <p:cNvSpPr>
            <a:spLocks noGrp="1"/>
          </p:cNvSpPr>
          <p:nvPr>
            <p:ph type="pic" idx="1"/>
          </p:nvPr>
        </p:nvSpPr>
        <p:spPr/>
        <p:txBody>
          <a:bodyPr/>
          <a:lstStyle/>
          <a:p>
            <a:r>
              <a:rPr lang="da-DK" dirty="0"/>
              <a:t>Dagens Program</a:t>
            </a:r>
          </a:p>
        </p:txBody>
      </p:sp>
      <p:sp>
        <p:nvSpPr>
          <p:cNvPr id="4" name="Pladsholder til tekst 3">
            <a:extLst>
              <a:ext uri="{FF2B5EF4-FFF2-40B4-BE49-F238E27FC236}">
                <a16:creationId xmlns:a16="http://schemas.microsoft.com/office/drawing/2014/main" id="{5A21B859-93F7-A783-1704-819F3295B19B}"/>
              </a:ext>
            </a:extLst>
          </p:cNvPr>
          <p:cNvSpPr>
            <a:spLocks noGrp="1"/>
          </p:cNvSpPr>
          <p:nvPr>
            <p:ph type="body" sz="half" idx="2"/>
          </p:nvPr>
        </p:nvSpPr>
        <p:spPr/>
        <p:txBody>
          <a:bodyPr/>
          <a:lstStyle/>
          <a:p>
            <a:endParaRPr lang="da-DK"/>
          </a:p>
        </p:txBody>
      </p:sp>
      <p:sp>
        <p:nvSpPr>
          <p:cNvPr id="2" name="Titel 1">
            <a:extLst>
              <a:ext uri="{FF2B5EF4-FFF2-40B4-BE49-F238E27FC236}">
                <a16:creationId xmlns:a16="http://schemas.microsoft.com/office/drawing/2014/main" id="{F8C212AB-E571-738A-FE1A-5287E283BE4C}"/>
              </a:ext>
            </a:extLst>
          </p:cNvPr>
          <p:cNvSpPr>
            <a:spLocks noGrp="1"/>
          </p:cNvSpPr>
          <p:nvPr>
            <p:ph type="title"/>
          </p:nvPr>
        </p:nvSpPr>
        <p:spPr>
          <a:xfrm>
            <a:off x="365760" y="822958"/>
            <a:ext cx="11445240" cy="4795522"/>
          </a:xfrm>
        </p:spPr>
        <p:txBody>
          <a:bodyPr>
            <a:normAutofit/>
          </a:bodyPr>
          <a:lstStyle/>
          <a:p>
            <a:pPr algn="l"/>
            <a:r>
              <a:rPr lang="da-DK" sz="3600" dirty="0"/>
              <a:t> </a:t>
            </a:r>
            <a:br>
              <a:rPr lang="da-DK" sz="3600" dirty="0"/>
            </a:br>
            <a:r>
              <a:rPr lang="da-DK" sz="3600" dirty="0"/>
              <a:t>- Introduktion til street art og dens historie </a:t>
            </a:r>
            <a:br>
              <a:rPr lang="da-DK" sz="3600" dirty="0"/>
            </a:br>
            <a:r>
              <a:rPr lang="da-DK" sz="3600" dirty="0"/>
              <a:t>- Vi går i gang med opgave 1 (design jeres eget logo/street art signatur)</a:t>
            </a:r>
            <a:br>
              <a:rPr lang="da-DK" sz="3600" dirty="0"/>
            </a:br>
            <a:r>
              <a:rPr lang="da-DK" sz="3600" dirty="0"/>
              <a:t>- Når alle er klar, så går vi videre til opgave 2 (Stencil og budskab) </a:t>
            </a:r>
            <a:br>
              <a:rPr lang="da-DK" sz="3600" dirty="0"/>
            </a:br>
            <a:r>
              <a:rPr lang="da-DK" sz="3600" dirty="0"/>
              <a:t>- Oprydning </a:t>
            </a:r>
            <a:r>
              <a:rPr lang="da-DK" sz="3600" dirty="0">
                <a:sym typeface="Wingdings" panose="05000000000000000000" pitchFamily="2" charset="2"/>
              </a:rPr>
              <a:t></a:t>
            </a:r>
            <a:br>
              <a:rPr lang="da-DK" dirty="0"/>
            </a:br>
            <a:br>
              <a:rPr lang="da-DK" dirty="0"/>
            </a:br>
            <a:endParaRPr lang="da-DK" dirty="0"/>
          </a:p>
        </p:txBody>
      </p:sp>
      <p:pic>
        <p:nvPicPr>
          <p:cNvPr id="4098" name="Picture 2" descr="undefined">
            <a:extLst>
              <a:ext uri="{FF2B5EF4-FFF2-40B4-BE49-F238E27FC236}">
                <a16:creationId xmlns:a16="http://schemas.microsoft.com/office/drawing/2014/main" id="{E83E9445-4E12-C11B-4308-58E880D1FE7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51809" b="14286"/>
          <a:stretch/>
        </p:blipFill>
        <p:spPr bwMode="auto">
          <a:xfrm>
            <a:off x="-6096" y="4571999"/>
            <a:ext cx="12188951" cy="23251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626619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p:cNvSpPr>
            <a:spLocks noGrp="1"/>
          </p:cNvSpPr>
          <p:nvPr>
            <p:ph type="title"/>
          </p:nvPr>
        </p:nvSpPr>
        <p:spPr/>
        <p:txBody>
          <a:bodyPr/>
          <a:lstStyle/>
          <a:p>
            <a:r>
              <a:rPr lang="da-DK" dirty="0"/>
              <a:t>Kunsten fra gaden</a:t>
            </a:r>
          </a:p>
        </p:txBody>
      </p:sp>
      <p:pic>
        <p:nvPicPr>
          <p:cNvPr id="7" name="Pladsholder til indhold 6"/>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6426558" y="-1"/>
            <a:ext cx="5765442" cy="3246231"/>
          </a:xfrm>
        </p:spPr>
      </p:pic>
      <p:sp>
        <p:nvSpPr>
          <p:cNvPr id="8" name="Pladsholder til indhold 7"/>
          <p:cNvSpPr>
            <a:spLocks noGrp="1"/>
          </p:cNvSpPr>
          <p:nvPr>
            <p:ph sz="half" idx="2"/>
          </p:nvPr>
        </p:nvSpPr>
        <p:spPr>
          <a:xfrm>
            <a:off x="579548" y="2337515"/>
            <a:ext cx="5434885" cy="4385257"/>
          </a:xfrm>
        </p:spPr>
        <p:txBody>
          <a:bodyPr>
            <a:normAutofit lnSpcReduction="10000"/>
          </a:bodyPr>
          <a:lstStyle/>
          <a:p>
            <a:pPr>
              <a:buFont typeface="Wingdings" panose="05000000000000000000" pitchFamily="2" charset="2"/>
              <a:buChar char="§"/>
            </a:pPr>
            <a:r>
              <a:rPr lang="da-DK" sz="2800" b="1" i="1" dirty="0"/>
              <a:t>Street art </a:t>
            </a:r>
            <a:r>
              <a:rPr lang="da-DK" dirty="0"/>
              <a:t>er en </a:t>
            </a:r>
            <a:r>
              <a:rPr lang="da-DK" sz="2800" b="1" i="1" dirty="0"/>
              <a:t>relativ bred betegnelse </a:t>
            </a:r>
            <a:r>
              <a:rPr lang="da-DK" dirty="0"/>
              <a:t>for den kunst, som udøves </a:t>
            </a:r>
            <a:r>
              <a:rPr lang="da-DK" sz="2800" b="1" i="1" dirty="0"/>
              <a:t>uautoriseret i gadebilledet </a:t>
            </a:r>
            <a:r>
              <a:rPr lang="da-DK" dirty="0"/>
              <a:t>og på offentlige steder. </a:t>
            </a:r>
          </a:p>
          <a:p>
            <a:pPr>
              <a:buFont typeface="Wingdings" panose="05000000000000000000" pitchFamily="2" charset="2"/>
              <a:buChar char="§"/>
            </a:pPr>
            <a:r>
              <a:rPr lang="da-DK" dirty="0"/>
              <a:t>Street artens opkomst er </a:t>
            </a:r>
            <a:r>
              <a:rPr lang="da-DK" sz="2800" b="1" i="1" dirty="0"/>
              <a:t>uløselig forbundet med graffitikunsten.</a:t>
            </a:r>
            <a:r>
              <a:rPr lang="da-DK" dirty="0"/>
              <a:t> Graffitien opstod i Philadelphia &amp; New York i slutningen af 1960’erne, hvor unge drenge malede deres ”tags” på undergrundstog og byens mure.</a:t>
            </a:r>
          </a:p>
          <a:p>
            <a:pPr>
              <a:buFont typeface="Wingdings" panose="05000000000000000000" pitchFamily="2" charset="2"/>
              <a:buChar char="§"/>
            </a:pPr>
            <a:r>
              <a:rPr lang="da-DK" sz="2800" b="1" i="1" dirty="0"/>
              <a:t>Graffitien </a:t>
            </a:r>
            <a:r>
              <a:rPr lang="da-DK" dirty="0"/>
              <a:t>blev en </a:t>
            </a:r>
            <a:r>
              <a:rPr lang="da-DK" sz="2800" b="1" i="1" dirty="0"/>
              <a:t>symbolsk territoriel kamp </a:t>
            </a:r>
            <a:r>
              <a:rPr lang="da-DK" dirty="0"/>
              <a:t>på ord, stil og billeder mellem hold af malere, ligesom hiphoppere ”battlede” mod hinanden med ord. </a:t>
            </a:r>
          </a:p>
        </p:txBody>
      </p:sp>
    </p:spTree>
    <p:extLst>
      <p:ext uri="{BB962C8B-B14F-4D97-AF65-F5344CB8AC3E}">
        <p14:creationId xmlns:p14="http://schemas.microsoft.com/office/powerpoint/2010/main" val="29543334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a:t>Graffitien som identitetsskabende</a:t>
            </a:r>
          </a:p>
        </p:txBody>
      </p:sp>
      <p:sp>
        <p:nvSpPr>
          <p:cNvPr id="3" name="Pladsholder til indhold 2"/>
          <p:cNvSpPr>
            <a:spLocks noGrp="1"/>
          </p:cNvSpPr>
          <p:nvPr>
            <p:ph sz="half" idx="1"/>
          </p:nvPr>
        </p:nvSpPr>
        <p:spPr>
          <a:xfrm>
            <a:off x="579549" y="2084832"/>
            <a:ext cx="4906851" cy="3594751"/>
          </a:xfrm>
        </p:spPr>
        <p:txBody>
          <a:bodyPr/>
          <a:lstStyle/>
          <a:p>
            <a:pPr>
              <a:buFont typeface="Wingdings" panose="05000000000000000000" pitchFamily="2" charset="2"/>
              <a:buChar char="§"/>
            </a:pPr>
            <a:r>
              <a:rPr lang="da-DK" dirty="0"/>
              <a:t>Graffitien var identitetsskabende for den enkelte maler, gruppen af unge eller den subkultur, de repræsenterede. </a:t>
            </a:r>
          </a:p>
          <a:p>
            <a:pPr>
              <a:buFont typeface="Wingdings" panose="05000000000000000000" pitchFamily="2" charset="2"/>
              <a:buChar char="§"/>
            </a:pPr>
            <a:r>
              <a:rPr lang="da-DK" dirty="0"/>
              <a:t>De overdekorerede undergrundstog blev til rullende gallerier, der i New Yorks </a:t>
            </a:r>
            <a:r>
              <a:rPr lang="da-DK" dirty="0" err="1"/>
              <a:t>subwaysystem</a:t>
            </a:r>
            <a:r>
              <a:rPr lang="da-DK" dirty="0"/>
              <a:t> blev set af mange tusinder hver dag. </a:t>
            </a:r>
          </a:p>
          <a:p>
            <a:pPr>
              <a:buFont typeface="Wingdings" panose="05000000000000000000" pitchFamily="2" charset="2"/>
              <a:buChar char="§"/>
            </a:pPr>
            <a:r>
              <a:rPr lang="da-DK" dirty="0"/>
              <a:t>Graffitien spredte sig til Europa, </a:t>
            </a:r>
            <a:r>
              <a:rPr lang="da-DK" dirty="0" err="1"/>
              <a:t>bl.a</a:t>
            </a:r>
            <a:r>
              <a:rPr lang="da-DK" dirty="0"/>
              <a:t> gennem filmen ”Style Wars” fra 1985</a:t>
            </a:r>
          </a:p>
        </p:txBody>
      </p:sp>
      <p:pic>
        <p:nvPicPr>
          <p:cNvPr id="5" name="Pladsholder til indhold 4"/>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5693535" y="3515933"/>
            <a:ext cx="6498466" cy="3342068"/>
          </a:xfrm>
        </p:spPr>
      </p:pic>
    </p:spTree>
    <p:extLst>
      <p:ext uri="{BB962C8B-B14F-4D97-AF65-F5344CB8AC3E}">
        <p14:creationId xmlns:p14="http://schemas.microsoft.com/office/powerpoint/2010/main" val="15177032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946854" y="572337"/>
            <a:ext cx="9720072" cy="1499616"/>
          </a:xfrm>
        </p:spPr>
        <p:txBody>
          <a:bodyPr/>
          <a:lstStyle/>
          <a:p>
            <a:r>
              <a:rPr lang="da-DK" dirty="0"/>
              <a:t>Graffitien</a:t>
            </a:r>
            <a:br>
              <a:rPr lang="da-DK" dirty="0"/>
            </a:br>
            <a:r>
              <a:rPr lang="da-DK" dirty="0"/>
              <a:t>-</a:t>
            </a:r>
            <a:r>
              <a:rPr lang="da-DK" sz="3200" dirty="0"/>
              <a:t>personligt aftryk &amp; kritiske holdninger</a:t>
            </a:r>
          </a:p>
        </p:txBody>
      </p:sp>
      <p:sp>
        <p:nvSpPr>
          <p:cNvPr id="3" name="Pladsholder til indhold 2"/>
          <p:cNvSpPr>
            <a:spLocks noGrp="1"/>
          </p:cNvSpPr>
          <p:nvPr>
            <p:ph idx="1"/>
          </p:nvPr>
        </p:nvSpPr>
        <p:spPr>
          <a:xfrm>
            <a:off x="721217" y="2292439"/>
            <a:ext cx="5208281" cy="4248741"/>
          </a:xfrm>
        </p:spPr>
        <p:txBody>
          <a:bodyPr/>
          <a:lstStyle/>
          <a:p>
            <a:pPr>
              <a:buFont typeface="Wingdings" panose="05000000000000000000" pitchFamily="2" charset="2"/>
              <a:buChar char="§"/>
            </a:pPr>
            <a:r>
              <a:rPr lang="da-DK" dirty="0"/>
              <a:t>Graffitien var fra start ladet med en trang til sætte et personligt aftryk, vist gennem de mange tags, men også frustration &amp; kritiske holdninger, der kom til udtryk gennem de enkelte budskaber. </a:t>
            </a:r>
          </a:p>
          <a:p>
            <a:pPr>
              <a:buFont typeface="Wingdings" panose="05000000000000000000" pitchFamily="2" charset="2"/>
              <a:buChar char="§"/>
            </a:pPr>
            <a:r>
              <a:rPr lang="da-DK" dirty="0"/>
              <a:t>Graffitien blev fra starten anset for at være hærværk og et samfundsproblem, da det medførte udgifter til renoveringen af togene. Men derudover var det også en torn i øjet på både det amerikanske og danske velfærdssamfund, der åbenlyst ikke omfattede alle. </a:t>
            </a:r>
          </a:p>
        </p:txBody>
      </p:sp>
      <p:pic>
        <p:nvPicPr>
          <p:cNvPr id="4" name="Billed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54650" y="2864262"/>
            <a:ext cx="5515377" cy="3676918"/>
          </a:xfrm>
          <a:prstGeom prst="rect">
            <a:avLst/>
          </a:prstGeom>
        </p:spPr>
      </p:pic>
    </p:spTree>
    <p:extLst>
      <p:ext uri="{BB962C8B-B14F-4D97-AF65-F5344CB8AC3E}">
        <p14:creationId xmlns:p14="http://schemas.microsoft.com/office/powerpoint/2010/main" val="27887196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a:t>Street art – en fri kunst på gaden</a:t>
            </a:r>
          </a:p>
        </p:txBody>
      </p:sp>
      <p:sp>
        <p:nvSpPr>
          <p:cNvPr id="3" name="Pladsholder til indhold 2"/>
          <p:cNvSpPr>
            <a:spLocks noGrp="1"/>
          </p:cNvSpPr>
          <p:nvPr>
            <p:ph idx="1"/>
          </p:nvPr>
        </p:nvSpPr>
        <p:spPr>
          <a:xfrm>
            <a:off x="244699" y="1931831"/>
            <a:ext cx="6323527" cy="4636393"/>
          </a:xfrm>
        </p:spPr>
        <p:txBody>
          <a:bodyPr>
            <a:normAutofit lnSpcReduction="10000"/>
          </a:bodyPr>
          <a:lstStyle/>
          <a:p>
            <a:pPr>
              <a:buFont typeface="Wingdings" panose="05000000000000000000" pitchFamily="2" charset="2"/>
              <a:buChar char="§"/>
            </a:pPr>
            <a:r>
              <a:rPr lang="da-DK" dirty="0"/>
              <a:t>I løbet af 1990’erne &amp; 2000’erne udviklede street art sig som en selvstændig form for gadekunst parallelt med, at graffitien stadig blev udøvet. </a:t>
            </a:r>
          </a:p>
          <a:p>
            <a:pPr>
              <a:buFont typeface="Wingdings" panose="05000000000000000000" pitchFamily="2" charset="2"/>
              <a:buChar char="§"/>
            </a:pPr>
            <a:r>
              <a:rPr lang="da-DK" dirty="0"/>
              <a:t>Inden for street art er der modsat graffitien ingen regler på nær respekten for hinandens værker. Blandt gadekunstnere er det derfor ikke tilladt at male hinandens værker over, med mindre man kan male et bedre værk. </a:t>
            </a:r>
          </a:p>
          <a:p>
            <a:pPr>
              <a:buFont typeface="Wingdings" panose="05000000000000000000" pitchFamily="2" charset="2"/>
              <a:buChar char="§"/>
            </a:pPr>
            <a:r>
              <a:rPr lang="da-DK" dirty="0"/>
              <a:t>Graffitien er bundet til sprayflasken og tuschen, hvorimod materialevalget inden for street art er meget mere alsidigt. </a:t>
            </a:r>
          </a:p>
          <a:p>
            <a:pPr>
              <a:buFont typeface="Wingdings" panose="05000000000000000000" pitchFamily="2" charset="2"/>
              <a:buChar char="§"/>
            </a:pPr>
            <a:r>
              <a:rPr lang="da-DK" dirty="0"/>
              <a:t>Street arten veksler i højere grad end graffitien mellem skriftlige &amp; billedmæssige kommunikationsformer</a:t>
            </a:r>
          </a:p>
        </p:txBody>
      </p:sp>
      <p:pic>
        <p:nvPicPr>
          <p:cNvPr id="4" name="Billed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97755" y="3188058"/>
            <a:ext cx="5494245" cy="3669942"/>
          </a:xfrm>
          <a:prstGeom prst="rect">
            <a:avLst/>
          </a:prstGeom>
        </p:spPr>
      </p:pic>
      <p:sp>
        <p:nvSpPr>
          <p:cNvPr id="5" name="Rektangel 4"/>
          <p:cNvSpPr/>
          <p:nvPr/>
        </p:nvSpPr>
        <p:spPr>
          <a:xfrm>
            <a:off x="9994006" y="1751527"/>
            <a:ext cx="2050583" cy="1233341"/>
          </a:xfrm>
          <a:prstGeom prst="rect">
            <a:avLst/>
          </a:prstGeom>
          <a:ln w="57150"/>
        </p:spPr>
        <p:style>
          <a:lnRef idx="2">
            <a:schemeClr val="accent6"/>
          </a:lnRef>
          <a:fillRef idx="1">
            <a:schemeClr val="lt1"/>
          </a:fillRef>
          <a:effectRef idx="0">
            <a:schemeClr val="accent6"/>
          </a:effectRef>
          <a:fontRef idx="minor">
            <a:schemeClr val="dk1"/>
          </a:fontRef>
        </p:style>
        <p:txBody>
          <a:bodyPr rtlCol="0" anchor="ctr"/>
          <a:lstStyle/>
          <a:p>
            <a:pPr algn="ctr"/>
            <a:r>
              <a:rPr lang="da-DK" dirty="0"/>
              <a:t>Invader, London</a:t>
            </a:r>
          </a:p>
        </p:txBody>
      </p:sp>
    </p:spTree>
    <p:extLst>
      <p:ext uri="{BB962C8B-B14F-4D97-AF65-F5344CB8AC3E}">
        <p14:creationId xmlns:p14="http://schemas.microsoft.com/office/powerpoint/2010/main" val="39409347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024128" y="579549"/>
            <a:ext cx="10476706" cy="1505283"/>
          </a:xfrm>
        </p:spPr>
        <p:txBody>
          <a:bodyPr/>
          <a:lstStyle/>
          <a:p>
            <a:r>
              <a:rPr lang="da-DK" dirty="0"/>
              <a:t>Street art vs. den etablerede kunst på museer</a:t>
            </a:r>
          </a:p>
        </p:txBody>
      </p:sp>
      <p:sp>
        <p:nvSpPr>
          <p:cNvPr id="3" name="Pladsholder til indhold 2"/>
          <p:cNvSpPr>
            <a:spLocks noGrp="1"/>
          </p:cNvSpPr>
          <p:nvPr>
            <p:ph idx="1"/>
          </p:nvPr>
        </p:nvSpPr>
        <p:spPr>
          <a:xfrm>
            <a:off x="1024128" y="1841679"/>
            <a:ext cx="3676661" cy="4868214"/>
          </a:xfrm>
        </p:spPr>
        <p:txBody>
          <a:bodyPr>
            <a:normAutofit lnSpcReduction="10000"/>
          </a:bodyPr>
          <a:lstStyle/>
          <a:p>
            <a:pPr>
              <a:buFont typeface="Wingdings" panose="05000000000000000000" pitchFamily="2" charset="2"/>
              <a:buChar char="§"/>
            </a:pPr>
            <a:r>
              <a:rPr lang="da-DK" dirty="0"/>
              <a:t>Street art er på ingen måde omfattet af krav til værkernes originalitet (modsat kunst på museer). Det er derfor helt i orden at stjæle motiver fra andre medier og anvende dem i street art-værkerne. </a:t>
            </a:r>
          </a:p>
          <a:p>
            <a:pPr>
              <a:buFont typeface="Wingdings" panose="05000000000000000000" pitchFamily="2" charset="2"/>
              <a:buChar char="§"/>
            </a:pPr>
            <a:r>
              <a:rPr lang="da-DK" dirty="0"/>
              <a:t>Det er også accepteret at udføre det samme værk flere gange</a:t>
            </a:r>
          </a:p>
          <a:p>
            <a:pPr>
              <a:buFont typeface="Wingdings" panose="05000000000000000000" pitchFamily="2" charset="2"/>
              <a:buChar char="§"/>
            </a:pPr>
            <a:r>
              <a:rPr lang="da-DK" dirty="0"/>
              <a:t>Formålet med street art er ikke at udtrykke originalitet, men derimod at udvikle en stil og at kommunikere direkte og uden filter til folk på gaden. </a:t>
            </a:r>
          </a:p>
          <a:p>
            <a:pPr>
              <a:buFont typeface="Wingdings" panose="05000000000000000000" pitchFamily="2" charset="2"/>
              <a:buChar char="§"/>
            </a:pPr>
            <a:endParaRPr lang="da-DK" dirty="0"/>
          </a:p>
          <a:p>
            <a:pPr>
              <a:buFont typeface="Wingdings" panose="05000000000000000000" pitchFamily="2" charset="2"/>
              <a:buChar char="§"/>
            </a:pPr>
            <a:endParaRPr lang="da-DK" dirty="0"/>
          </a:p>
        </p:txBody>
      </p:sp>
      <p:pic>
        <p:nvPicPr>
          <p:cNvPr id="4" name="Billed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90030" y="2240923"/>
            <a:ext cx="6801970" cy="4623214"/>
          </a:xfrm>
          <a:prstGeom prst="rect">
            <a:avLst/>
          </a:prstGeom>
        </p:spPr>
      </p:pic>
      <p:sp>
        <p:nvSpPr>
          <p:cNvPr id="5" name="Tekstfelt 4"/>
          <p:cNvSpPr txBox="1"/>
          <p:nvPr/>
        </p:nvSpPr>
        <p:spPr>
          <a:xfrm>
            <a:off x="10882649" y="1793546"/>
            <a:ext cx="1622738" cy="369332"/>
          </a:xfrm>
          <a:prstGeom prst="rect">
            <a:avLst/>
          </a:prstGeom>
          <a:noFill/>
        </p:spPr>
        <p:txBody>
          <a:bodyPr wrap="square" rtlCol="0">
            <a:spAutoFit/>
          </a:bodyPr>
          <a:lstStyle/>
          <a:p>
            <a:r>
              <a:rPr lang="da-DK" b="1" dirty="0"/>
              <a:t>Kissmama</a:t>
            </a:r>
          </a:p>
        </p:txBody>
      </p:sp>
    </p:spTree>
    <p:extLst>
      <p:ext uri="{BB962C8B-B14F-4D97-AF65-F5344CB8AC3E}">
        <p14:creationId xmlns:p14="http://schemas.microsoft.com/office/powerpoint/2010/main" val="805308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scontent.cdninstagram.com/t51.2885-15/s640x640/sh0.08/e35/12353817_962672903786690_986365840_n.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4821" y="371228"/>
            <a:ext cx="6096000" cy="6096001"/>
          </a:xfrm>
          <a:prstGeom prst="rect">
            <a:avLst/>
          </a:prstGeom>
          <a:noFill/>
          <a:extLst>
            <a:ext uri="{909E8E84-426E-40DD-AFC4-6F175D3DCCD1}">
              <a14:hiddenFill xmlns:a14="http://schemas.microsoft.com/office/drawing/2010/main">
                <a:solidFill>
                  <a:srgbClr val="FFFFFF"/>
                </a:solidFill>
              </a14:hiddenFill>
            </a:ext>
          </a:extLst>
        </p:spPr>
      </p:pic>
      <p:sp>
        <p:nvSpPr>
          <p:cNvPr id="4" name="Tekstfelt 3"/>
          <p:cNvSpPr txBox="1"/>
          <p:nvPr/>
        </p:nvSpPr>
        <p:spPr>
          <a:xfrm>
            <a:off x="7379594" y="528034"/>
            <a:ext cx="3992451" cy="2627290"/>
          </a:xfrm>
          <a:prstGeom prst="rect">
            <a:avLst/>
          </a:prstGeom>
          <a:noFill/>
        </p:spPr>
        <p:txBody>
          <a:bodyPr wrap="square" rtlCol="0">
            <a:spAutoFit/>
          </a:bodyPr>
          <a:lstStyle/>
          <a:p>
            <a:endParaRPr lang="da-DK" dirty="0"/>
          </a:p>
        </p:txBody>
      </p:sp>
      <p:sp>
        <p:nvSpPr>
          <p:cNvPr id="5" name="Rektangel 4"/>
          <p:cNvSpPr/>
          <p:nvPr/>
        </p:nvSpPr>
        <p:spPr>
          <a:xfrm>
            <a:off x="7418231" y="528034"/>
            <a:ext cx="3953814" cy="2640169"/>
          </a:xfrm>
          <a:prstGeom prst="rect">
            <a:avLst/>
          </a:prstGeom>
          <a:ln w="57150"/>
        </p:spPr>
        <p:style>
          <a:lnRef idx="2">
            <a:schemeClr val="accent6"/>
          </a:lnRef>
          <a:fillRef idx="1">
            <a:schemeClr val="lt1"/>
          </a:fillRef>
          <a:effectRef idx="0">
            <a:schemeClr val="accent6"/>
          </a:effectRef>
          <a:fontRef idx="minor">
            <a:schemeClr val="dk1"/>
          </a:fontRef>
        </p:style>
        <p:txBody>
          <a:bodyPr rtlCol="0" anchor="ctr"/>
          <a:lstStyle/>
          <a:p>
            <a:pPr algn="ctr"/>
            <a:r>
              <a:rPr lang="da-DK" dirty="0"/>
              <a:t>Miss </a:t>
            </a:r>
            <a:r>
              <a:rPr lang="da-DK" dirty="0" err="1"/>
              <a:t>Take</a:t>
            </a:r>
            <a:r>
              <a:rPr lang="da-DK" dirty="0"/>
              <a:t> </a:t>
            </a:r>
          </a:p>
          <a:p>
            <a:pPr algn="ctr"/>
            <a:r>
              <a:rPr lang="da-DK" dirty="0" err="1"/>
              <a:t>Reberbansgade</a:t>
            </a:r>
            <a:r>
              <a:rPr lang="da-DK" dirty="0"/>
              <a:t>, Aalborg</a:t>
            </a:r>
          </a:p>
        </p:txBody>
      </p:sp>
    </p:spTree>
    <p:extLst>
      <p:ext uri="{BB962C8B-B14F-4D97-AF65-F5344CB8AC3E}">
        <p14:creationId xmlns:p14="http://schemas.microsoft.com/office/powerpoint/2010/main" val="30756290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http://media.tellus.no/images/?d=483&amp;p=312888&amp;t=1&amp;aw=58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5276" y="805129"/>
            <a:ext cx="6995629" cy="3934295"/>
          </a:xfrm>
          <a:prstGeom prst="rect">
            <a:avLst/>
          </a:prstGeom>
          <a:noFill/>
          <a:extLst>
            <a:ext uri="{909E8E84-426E-40DD-AFC4-6F175D3DCCD1}">
              <a14:hiddenFill xmlns:a14="http://schemas.microsoft.com/office/drawing/2010/main">
                <a:solidFill>
                  <a:srgbClr val="FFFFFF"/>
                </a:solidFill>
              </a14:hiddenFill>
            </a:ext>
          </a:extLst>
        </p:spPr>
      </p:pic>
      <p:sp>
        <p:nvSpPr>
          <p:cNvPr id="3" name="Rektangel 2"/>
          <p:cNvSpPr/>
          <p:nvPr/>
        </p:nvSpPr>
        <p:spPr>
          <a:xfrm>
            <a:off x="8216721" y="4198512"/>
            <a:ext cx="3400022" cy="2150772"/>
          </a:xfrm>
          <a:prstGeom prst="rect">
            <a:avLst/>
          </a:prstGeom>
          <a:ln w="57150"/>
        </p:spPr>
        <p:style>
          <a:lnRef idx="2">
            <a:schemeClr val="accent6"/>
          </a:lnRef>
          <a:fillRef idx="1">
            <a:schemeClr val="lt1"/>
          </a:fillRef>
          <a:effectRef idx="0">
            <a:schemeClr val="accent6"/>
          </a:effectRef>
          <a:fontRef idx="minor">
            <a:schemeClr val="dk1"/>
          </a:fontRef>
        </p:style>
        <p:txBody>
          <a:bodyPr rtlCol="0" anchor="ctr"/>
          <a:lstStyle/>
          <a:p>
            <a:pPr algn="ctr"/>
            <a:r>
              <a:rPr lang="da-DK" dirty="0"/>
              <a:t>Don John</a:t>
            </a:r>
          </a:p>
          <a:p>
            <a:pPr algn="ctr"/>
            <a:r>
              <a:rPr lang="da-DK" dirty="0"/>
              <a:t>Kastetvej, Aalborg</a:t>
            </a:r>
          </a:p>
        </p:txBody>
      </p:sp>
    </p:spTree>
    <p:extLst>
      <p:ext uri="{BB962C8B-B14F-4D97-AF65-F5344CB8AC3E}">
        <p14:creationId xmlns:p14="http://schemas.microsoft.com/office/powerpoint/2010/main" val="3983803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media.tellus.no/images/?d=483&amp;p=312711&amp;t=1&amp;aw=58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03616" y="2382592"/>
            <a:ext cx="6984535" cy="3928056"/>
          </a:xfrm>
          <a:prstGeom prst="rect">
            <a:avLst/>
          </a:prstGeom>
          <a:noFill/>
          <a:extLst>
            <a:ext uri="{909E8E84-426E-40DD-AFC4-6F175D3DCCD1}">
              <a14:hiddenFill xmlns:a14="http://schemas.microsoft.com/office/drawing/2010/main">
                <a:solidFill>
                  <a:srgbClr val="FFFFFF"/>
                </a:solidFill>
              </a14:hiddenFill>
            </a:ext>
          </a:extLst>
        </p:spPr>
      </p:pic>
      <p:sp>
        <p:nvSpPr>
          <p:cNvPr id="2" name="Rektangel 1"/>
          <p:cNvSpPr/>
          <p:nvPr/>
        </p:nvSpPr>
        <p:spPr>
          <a:xfrm>
            <a:off x="6104586" y="257578"/>
            <a:ext cx="4056845" cy="1764406"/>
          </a:xfrm>
          <a:prstGeom prst="rect">
            <a:avLst/>
          </a:prstGeom>
          <a:ln w="57150"/>
        </p:spPr>
        <p:style>
          <a:lnRef idx="2">
            <a:schemeClr val="accent6"/>
          </a:lnRef>
          <a:fillRef idx="1">
            <a:schemeClr val="lt1"/>
          </a:fillRef>
          <a:effectRef idx="0">
            <a:schemeClr val="accent6"/>
          </a:effectRef>
          <a:fontRef idx="minor">
            <a:schemeClr val="dk1"/>
          </a:fontRef>
        </p:style>
        <p:txBody>
          <a:bodyPr rtlCol="0" anchor="ctr"/>
          <a:lstStyle/>
          <a:p>
            <a:pPr algn="ctr"/>
            <a:r>
              <a:rPr lang="da-DK" dirty="0"/>
              <a:t>Frida </a:t>
            </a:r>
            <a:r>
              <a:rPr lang="da-DK" dirty="0" err="1"/>
              <a:t>Stiil</a:t>
            </a:r>
            <a:r>
              <a:rPr lang="da-DK" dirty="0"/>
              <a:t> Virum</a:t>
            </a:r>
          </a:p>
          <a:p>
            <a:pPr algn="ctr"/>
            <a:r>
              <a:rPr lang="da-DK" dirty="0"/>
              <a:t>Limfjordsbroen, Aalborg</a:t>
            </a:r>
          </a:p>
        </p:txBody>
      </p:sp>
    </p:spTree>
    <p:extLst>
      <p:ext uri="{BB962C8B-B14F-4D97-AF65-F5344CB8AC3E}">
        <p14:creationId xmlns:p14="http://schemas.microsoft.com/office/powerpoint/2010/main" val="11381980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led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40456" y="169209"/>
            <a:ext cx="5372100" cy="6438900"/>
          </a:xfrm>
          <a:prstGeom prst="rect">
            <a:avLst/>
          </a:prstGeom>
        </p:spPr>
      </p:pic>
      <p:sp>
        <p:nvSpPr>
          <p:cNvPr id="5" name="Rektangel 4"/>
          <p:cNvSpPr/>
          <p:nvPr/>
        </p:nvSpPr>
        <p:spPr>
          <a:xfrm>
            <a:off x="685421" y="4291696"/>
            <a:ext cx="4056845" cy="1764406"/>
          </a:xfrm>
          <a:prstGeom prst="rect">
            <a:avLst/>
          </a:prstGeom>
          <a:ln w="57150"/>
        </p:spPr>
        <p:style>
          <a:lnRef idx="2">
            <a:schemeClr val="accent6"/>
          </a:lnRef>
          <a:fillRef idx="1">
            <a:schemeClr val="lt1"/>
          </a:fillRef>
          <a:effectRef idx="0">
            <a:schemeClr val="accent6"/>
          </a:effectRef>
          <a:fontRef idx="minor">
            <a:schemeClr val="dk1"/>
          </a:fontRef>
        </p:style>
        <p:txBody>
          <a:bodyPr rtlCol="0" anchor="ctr"/>
          <a:lstStyle/>
          <a:p>
            <a:pPr algn="ctr"/>
            <a:r>
              <a:rPr lang="da-DK" dirty="0" err="1"/>
              <a:t>Zevs</a:t>
            </a:r>
            <a:r>
              <a:rPr lang="da-DK" dirty="0"/>
              <a:t>: </a:t>
            </a:r>
          </a:p>
          <a:p>
            <a:pPr algn="ctr"/>
            <a:r>
              <a:rPr lang="da-DK" dirty="0" err="1"/>
              <a:t>Liquidated</a:t>
            </a:r>
            <a:r>
              <a:rPr lang="da-DK" dirty="0"/>
              <a:t> McDonald, 2006, Paris</a:t>
            </a:r>
          </a:p>
        </p:txBody>
      </p:sp>
    </p:spTree>
    <p:extLst>
      <p:ext uri="{BB962C8B-B14F-4D97-AF65-F5344CB8AC3E}">
        <p14:creationId xmlns:p14="http://schemas.microsoft.com/office/powerpoint/2010/main" val="20029678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led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35617" y="0"/>
            <a:ext cx="10591918" cy="6858000"/>
          </a:xfrm>
          <a:prstGeom prst="rect">
            <a:avLst/>
          </a:prstGeom>
        </p:spPr>
      </p:pic>
      <p:sp>
        <p:nvSpPr>
          <p:cNvPr id="3" name="Rektangel 2"/>
          <p:cNvSpPr/>
          <p:nvPr/>
        </p:nvSpPr>
        <p:spPr>
          <a:xfrm>
            <a:off x="231820" y="334850"/>
            <a:ext cx="2408349" cy="1519708"/>
          </a:xfrm>
          <a:prstGeom prst="rect">
            <a:avLst/>
          </a:prstGeom>
          <a:ln w="57150"/>
        </p:spPr>
        <p:style>
          <a:lnRef idx="2">
            <a:schemeClr val="accent6"/>
          </a:lnRef>
          <a:fillRef idx="1">
            <a:schemeClr val="lt1"/>
          </a:fillRef>
          <a:effectRef idx="0">
            <a:schemeClr val="accent6"/>
          </a:effectRef>
          <a:fontRef idx="minor">
            <a:schemeClr val="dk1"/>
          </a:fontRef>
        </p:style>
        <p:txBody>
          <a:bodyPr rtlCol="0" anchor="ctr"/>
          <a:lstStyle/>
          <a:p>
            <a:pPr algn="ctr"/>
            <a:r>
              <a:rPr lang="da-DK" dirty="0" err="1"/>
              <a:t>Shepard</a:t>
            </a:r>
            <a:r>
              <a:rPr lang="da-DK" dirty="0"/>
              <a:t> Fairy: </a:t>
            </a:r>
          </a:p>
          <a:p>
            <a:pPr algn="ctr"/>
            <a:r>
              <a:rPr lang="da-DK" dirty="0"/>
              <a:t>Arbejder med stickers og plakater</a:t>
            </a:r>
          </a:p>
        </p:txBody>
      </p:sp>
    </p:spTree>
    <p:extLst>
      <p:ext uri="{BB962C8B-B14F-4D97-AF65-F5344CB8AC3E}">
        <p14:creationId xmlns:p14="http://schemas.microsoft.com/office/powerpoint/2010/main" val="9504887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lede 1" descr="C:\Users\pbo\Downloads\Ink Whale (2).JP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50006" y="1171978"/>
            <a:ext cx="6631806" cy="5067067"/>
          </a:xfrm>
          <a:prstGeom prst="rect">
            <a:avLst/>
          </a:prstGeom>
          <a:noFill/>
          <a:ln>
            <a:noFill/>
          </a:ln>
        </p:spPr>
      </p:pic>
      <p:sp>
        <p:nvSpPr>
          <p:cNvPr id="3" name="Rektangel 2"/>
          <p:cNvSpPr/>
          <p:nvPr/>
        </p:nvSpPr>
        <p:spPr>
          <a:xfrm>
            <a:off x="8306873" y="566670"/>
            <a:ext cx="3181082" cy="1854558"/>
          </a:xfrm>
          <a:prstGeom prst="rect">
            <a:avLst/>
          </a:prstGeom>
          <a:ln w="57150"/>
        </p:spPr>
        <p:style>
          <a:lnRef idx="2">
            <a:schemeClr val="accent6"/>
          </a:lnRef>
          <a:fillRef idx="1">
            <a:schemeClr val="lt1"/>
          </a:fillRef>
          <a:effectRef idx="0">
            <a:schemeClr val="accent6"/>
          </a:effectRef>
          <a:fontRef idx="minor">
            <a:schemeClr val="dk1"/>
          </a:fontRef>
        </p:style>
        <p:txBody>
          <a:bodyPr rtlCol="0" anchor="ctr"/>
          <a:lstStyle/>
          <a:p>
            <a:pPr algn="ctr"/>
            <a:r>
              <a:rPr lang="da-DK" dirty="0"/>
              <a:t>Don John:</a:t>
            </a:r>
          </a:p>
          <a:p>
            <a:pPr algn="ctr"/>
            <a:r>
              <a:rPr lang="da-DK" dirty="0"/>
              <a:t>”</a:t>
            </a:r>
            <a:r>
              <a:rPr lang="da-DK" dirty="0" err="1"/>
              <a:t>Ink</a:t>
            </a:r>
            <a:r>
              <a:rPr lang="da-DK" dirty="0"/>
              <a:t> </a:t>
            </a:r>
            <a:r>
              <a:rPr lang="da-DK" dirty="0" err="1"/>
              <a:t>Whale</a:t>
            </a:r>
            <a:r>
              <a:rPr lang="da-DK" dirty="0"/>
              <a:t>”</a:t>
            </a:r>
          </a:p>
          <a:p>
            <a:pPr algn="ctr"/>
            <a:r>
              <a:rPr lang="da-DK" dirty="0"/>
              <a:t>På NGHF</a:t>
            </a:r>
          </a:p>
        </p:txBody>
      </p:sp>
    </p:spTree>
    <p:extLst>
      <p:ext uri="{BB962C8B-B14F-4D97-AF65-F5344CB8AC3E}">
        <p14:creationId xmlns:p14="http://schemas.microsoft.com/office/powerpoint/2010/main" val="112298045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lede 1" descr="C:\Users\pbo\Downloads\Dreaming (1).JP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39710" y="1224262"/>
            <a:ext cx="6120130" cy="4589780"/>
          </a:xfrm>
          <a:prstGeom prst="rect">
            <a:avLst/>
          </a:prstGeom>
          <a:noFill/>
          <a:ln>
            <a:noFill/>
          </a:ln>
        </p:spPr>
      </p:pic>
      <p:sp>
        <p:nvSpPr>
          <p:cNvPr id="3" name="Rektangel 2"/>
          <p:cNvSpPr/>
          <p:nvPr/>
        </p:nvSpPr>
        <p:spPr>
          <a:xfrm>
            <a:off x="7843234" y="2163651"/>
            <a:ext cx="3232597" cy="2331076"/>
          </a:xfrm>
          <a:prstGeom prst="rect">
            <a:avLst/>
          </a:prstGeom>
          <a:ln w="57150"/>
        </p:spPr>
        <p:style>
          <a:lnRef idx="2">
            <a:schemeClr val="accent6"/>
          </a:lnRef>
          <a:fillRef idx="1">
            <a:schemeClr val="lt1"/>
          </a:fillRef>
          <a:effectRef idx="0">
            <a:schemeClr val="accent6"/>
          </a:effectRef>
          <a:fontRef idx="minor">
            <a:schemeClr val="dk1"/>
          </a:fontRef>
        </p:style>
        <p:txBody>
          <a:bodyPr rtlCol="0" anchor="ctr"/>
          <a:lstStyle/>
          <a:p>
            <a:pPr algn="ctr"/>
            <a:r>
              <a:rPr lang="da-DK" dirty="0"/>
              <a:t>Miss </a:t>
            </a:r>
            <a:r>
              <a:rPr lang="da-DK" dirty="0" err="1"/>
              <a:t>Take</a:t>
            </a:r>
            <a:r>
              <a:rPr lang="da-DK" dirty="0"/>
              <a:t>: </a:t>
            </a:r>
          </a:p>
          <a:p>
            <a:pPr algn="ctr"/>
            <a:r>
              <a:rPr lang="da-DK" dirty="0"/>
              <a:t>”</a:t>
            </a:r>
            <a:r>
              <a:rPr lang="da-DK" dirty="0" err="1"/>
              <a:t>Dreaming</a:t>
            </a:r>
            <a:r>
              <a:rPr lang="da-DK" dirty="0"/>
              <a:t>”</a:t>
            </a:r>
          </a:p>
          <a:p>
            <a:pPr algn="ctr"/>
            <a:r>
              <a:rPr lang="da-DK" dirty="0"/>
              <a:t>På NGHF</a:t>
            </a:r>
          </a:p>
        </p:txBody>
      </p:sp>
    </p:spTree>
    <p:extLst>
      <p:ext uri="{BB962C8B-B14F-4D97-AF65-F5344CB8AC3E}">
        <p14:creationId xmlns:p14="http://schemas.microsoft.com/office/powerpoint/2010/main" val="313126985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da-DK" dirty="0"/>
              <a:t>Kunstneren </a:t>
            </a:r>
            <a:r>
              <a:rPr lang="da-DK" sz="8800" dirty="0" err="1"/>
              <a:t>B</a:t>
            </a:r>
            <a:r>
              <a:rPr lang="da-DK" dirty="0" err="1"/>
              <a:t>anksy</a:t>
            </a:r>
            <a:br>
              <a:rPr lang="da-DK" dirty="0"/>
            </a:br>
            <a:r>
              <a:rPr lang="da-DK" sz="3600" dirty="0"/>
              <a:t>- Hvem er han?</a:t>
            </a:r>
            <a:endParaRPr lang="da-DK" dirty="0"/>
          </a:p>
        </p:txBody>
      </p:sp>
      <p:sp>
        <p:nvSpPr>
          <p:cNvPr id="6" name="Pladsholder til indhold 5"/>
          <p:cNvSpPr>
            <a:spLocks noGrp="1"/>
          </p:cNvSpPr>
          <p:nvPr>
            <p:ph idx="1"/>
          </p:nvPr>
        </p:nvSpPr>
        <p:spPr>
          <a:xfrm>
            <a:off x="1024128" y="2204581"/>
            <a:ext cx="5653825" cy="4409161"/>
          </a:xfrm>
        </p:spPr>
        <p:txBody>
          <a:bodyPr>
            <a:normAutofit/>
          </a:bodyPr>
          <a:lstStyle/>
          <a:p>
            <a:r>
              <a:rPr lang="da-DK" sz="1800" dirty="0"/>
              <a:t>Kendt graffitikunstner fra Storbritannien – ingen ved dog hvem han er </a:t>
            </a:r>
          </a:p>
          <a:p>
            <a:r>
              <a:rPr lang="da-DK" sz="1800" dirty="0"/>
              <a:t>Banksys teknik er en kombination af graffiti-skrift og stencil, </a:t>
            </a:r>
          </a:p>
          <a:p>
            <a:r>
              <a:rPr lang="da-DK" sz="1800" dirty="0"/>
              <a:t>Han blev inspireret af den franske graffiti-kunstner, </a:t>
            </a:r>
            <a:r>
              <a:rPr lang="da-DK" sz="1800" dirty="0" err="1"/>
              <a:t>Blek</a:t>
            </a:r>
            <a:r>
              <a:rPr lang="da-DK" sz="1800" dirty="0"/>
              <a:t> le Rat, som malede stencil-graffiti i Paris-området fra 1981.</a:t>
            </a:r>
          </a:p>
          <a:p>
            <a:r>
              <a:rPr lang="da-DK" sz="1800" dirty="0"/>
              <a:t>Banksys værker er ofte politisk-satiriske og samfundskritiske, som f.eks. øget overvågning i Storbritannien. Dog har han også lavet værker, der kritiserede krig og kapitalisme</a:t>
            </a:r>
          </a:p>
          <a:p>
            <a:r>
              <a:rPr lang="da-DK" sz="1800" dirty="0"/>
              <a:t>En af hans dyreste værker, som selvdestruerede, blev solgt for omkring 1,4 millioner dollars</a:t>
            </a:r>
          </a:p>
          <a:p>
            <a:r>
              <a:rPr lang="da-DK" sz="1800" dirty="0" err="1"/>
              <a:t>Banksy</a:t>
            </a:r>
            <a:r>
              <a:rPr lang="da-DK" sz="1800" dirty="0"/>
              <a:t> er dog meget imod auktioner, da han ser dem som værende udemokratiske og forfærdelig grådig</a:t>
            </a:r>
          </a:p>
          <a:p>
            <a:endParaRPr lang="da-DK" sz="1800" dirty="0"/>
          </a:p>
        </p:txBody>
      </p:sp>
      <p:pic>
        <p:nvPicPr>
          <p:cNvPr id="1026" name="Picture 2" descr="banksy street art urban art guerrilla art">
            <a:extLst>
              <a:ext uri="{FF2B5EF4-FFF2-40B4-BE49-F238E27FC236}">
                <a16:creationId xmlns:a16="http://schemas.microsoft.com/office/drawing/2014/main" id="{D40AC46D-31B8-0C75-BA1C-DB8D58DADF4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09790" y="585216"/>
            <a:ext cx="4457700" cy="571500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banksy street art what are you looking at">
            <a:extLst>
              <a:ext uri="{FF2B5EF4-FFF2-40B4-BE49-F238E27FC236}">
                <a16:creationId xmlns:a16="http://schemas.microsoft.com/office/drawing/2014/main" id="{1BC5C3A1-E71D-B9CC-211A-7B93D257EC8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09790" y="294323"/>
            <a:ext cx="4457700" cy="33432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2956489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107905B-A2D4-B684-33AD-27548C10AB63}"/>
              </a:ext>
            </a:extLst>
          </p:cNvPr>
          <p:cNvSpPr>
            <a:spLocks noGrp="1"/>
          </p:cNvSpPr>
          <p:nvPr>
            <p:ph type="title"/>
          </p:nvPr>
        </p:nvSpPr>
        <p:spPr/>
        <p:txBody>
          <a:bodyPr/>
          <a:lstStyle/>
          <a:p>
            <a:endParaRPr lang="da-DK"/>
          </a:p>
        </p:txBody>
      </p:sp>
      <p:sp>
        <p:nvSpPr>
          <p:cNvPr id="3" name="Pladsholder til indhold 2">
            <a:extLst>
              <a:ext uri="{FF2B5EF4-FFF2-40B4-BE49-F238E27FC236}">
                <a16:creationId xmlns:a16="http://schemas.microsoft.com/office/drawing/2014/main" id="{AB0BD9A4-8A74-022B-DE23-C0B601F32D9A}"/>
              </a:ext>
            </a:extLst>
          </p:cNvPr>
          <p:cNvSpPr>
            <a:spLocks noGrp="1"/>
          </p:cNvSpPr>
          <p:nvPr>
            <p:ph idx="1"/>
          </p:nvPr>
        </p:nvSpPr>
        <p:spPr/>
        <p:txBody>
          <a:bodyPr/>
          <a:lstStyle/>
          <a:p>
            <a:endParaRPr lang="da-DK"/>
          </a:p>
        </p:txBody>
      </p:sp>
      <p:pic>
        <p:nvPicPr>
          <p:cNvPr id="2050" name="Picture 2" descr="The Empty Gesture in Banksy's Self-Destructing Art Work | The New Yorker">
            <a:extLst>
              <a:ext uri="{FF2B5EF4-FFF2-40B4-BE49-F238E27FC236}">
                <a16:creationId xmlns:a16="http://schemas.microsoft.com/office/drawing/2014/main" id="{918CD743-16CB-44B1-BD7E-F626E166DCA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75" y="0"/>
            <a:ext cx="1218565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484788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http://web-profile.com.ua/wp-content/uploads/banksy-follow-your-dreams-cancelled.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1827" y="217253"/>
            <a:ext cx="4762500" cy="3181350"/>
          </a:xfrm>
          <a:prstGeom prst="rect">
            <a:avLst/>
          </a:prstGeom>
          <a:noFill/>
          <a:extLst>
            <a:ext uri="{909E8E84-426E-40DD-AFC4-6F175D3DCCD1}">
              <a14:hiddenFill xmlns:a14="http://schemas.microsoft.com/office/drawing/2010/main">
                <a:solidFill>
                  <a:srgbClr val="FFFFFF"/>
                </a:solidFill>
              </a14:hiddenFill>
            </a:ext>
          </a:extLst>
        </p:spPr>
      </p:pic>
      <p:sp>
        <p:nvSpPr>
          <p:cNvPr id="2" name="Rektangel 1"/>
          <p:cNvSpPr/>
          <p:nvPr/>
        </p:nvSpPr>
        <p:spPr>
          <a:xfrm>
            <a:off x="4761679" y="1003714"/>
            <a:ext cx="2253489" cy="1094704"/>
          </a:xfrm>
          <a:prstGeom prst="rect">
            <a:avLst/>
          </a:prstGeom>
          <a:ln w="57150"/>
        </p:spPr>
        <p:style>
          <a:lnRef idx="2">
            <a:schemeClr val="accent6"/>
          </a:lnRef>
          <a:fillRef idx="1">
            <a:schemeClr val="lt1"/>
          </a:fillRef>
          <a:effectRef idx="0">
            <a:schemeClr val="accent6"/>
          </a:effectRef>
          <a:fontRef idx="minor">
            <a:schemeClr val="dk1"/>
          </a:fontRef>
        </p:style>
        <p:txBody>
          <a:bodyPr rtlCol="0" anchor="ctr"/>
          <a:lstStyle/>
          <a:p>
            <a:pPr algn="ctr"/>
            <a:r>
              <a:rPr lang="da-DK" dirty="0"/>
              <a:t>BANKSY</a:t>
            </a:r>
          </a:p>
        </p:txBody>
      </p:sp>
      <p:pic>
        <p:nvPicPr>
          <p:cNvPr id="7172" name="Picture 4" descr="http://i2.mirror.co.uk/incoming/article2330269.ece/ALTERNATES/s1227b/BANKSY-GRAFFITI-The-street-is-in-play-Manhattan-2013-banksyny.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43546" y="102081"/>
            <a:ext cx="4595226" cy="4580295"/>
          </a:xfrm>
          <a:prstGeom prst="rect">
            <a:avLst/>
          </a:prstGeom>
          <a:noFill/>
          <a:extLst>
            <a:ext uri="{909E8E84-426E-40DD-AFC4-6F175D3DCCD1}">
              <a14:hiddenFill xmlns:a14="http://schemas.microsoft.com/office/drawing/2010/main">
                <a:solidFill>
                  <a:srgbClr val="FFFFFF"/>
                </a:solidFill>
              </a14:hiddenFill>
            </a:ext>
          </a:extLst>
        </p:spPr>
      </p:pic>
      <p:pic>
        <p:nvPicPr>
          <p:cNvPr id="7174" name="Picture 6" descr="https://images.icanvas.com/3d/horizontal-1/400-auto-ffffff/2022.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61738" y="3827360"/>
            <a:ext cx="3810000" cy="2638426"/>
          </a:xfrm>
          <a:prstGeom prst="rect">
            <a:avLst/>
          </a:prstGeom>
          <a:noFill/>
          <a:extLst>
            <a:ext uri="{909E8E84-426E-40DD-AFC4-6F175D3DCCD1}">
              <a14:hiddenFill xmlns:a14="http://schemas.microsoft.com/office/drawing/2010/main">
                <a:solidFill>
                  <a:srgbClr val="FFFFFF"/>
                </a:solidFill>
              </a14:hiddenFill>
            </a:ext>
          </a:extLst>
        </p:spPr>
      </p:pic>
      <p:pic>
        <p:nvPicPr>
          <p:cNvPr id="7176" name="Picture 8" descr="http://d2jv9003bew7ag.cloudfront.net/uploads/Banksy-Street-art.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14734" y="3664860"/>
            <a:ext cx="4445139" cy="29634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1201930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1482DB6-AD79-73F5-F900-45DBE7E3A85F}"/>
              </a:ext>
            </a:extLst>
          </p:cNvPr>
          <p:cNvSpPr>
            <a:spLocks noGrp="1"/>
          </p:cNvSpPr>
          <p:nvPr>
            <p:ph type="title"/>
          </p:nvPr>
        </p:nvSpPr>
        <p:spPr>
          <a:xfrm>
            <a:off x="137786" y="100038"/>
            <a:ext cx="11110785" cy="1463040"/>
          </a:xfrm>
        </p:spPr>
        <p:txBody>
          <a:bodyPr>
            <a:normAutofit/>
          </a:bodyPr>
          <a:lstStyle/>
          <a:p>
            <a:pPr algn="l"/>
            <a:r>
              <a:rPr lang="da-DK" b="1" dirty="0"/>
              <a:t>Opgave 1: Tegn jeres eget logo / Signatur</a:t>
            </a:r>
          </a:p>
        </p:txBody>
      </p:sp>
      <p:sp>
        <p:nvSpPr>
          <p:cNvPr id="10" name="Tekstfelt 9">
            <a:extLst>
              <a:ext uri="{FF2B5EF4-FFF2-40B4-BE49-F238E27FC236}">
                <a16:creationId xmlns:a16="http://schemas.microsoft.com/office/drawing/2014/main" id="{CCA39647-AA9D-EC16-C29B-965D3F6F0E09}"/>
              </a:ext>
            </a:extLst>
          </p:cNvPr>
          <p:cNvSpPr txBox="1"/>
          <p:nvPr/>
        </p:nvSpPr>
        <p:spPr>
          <a:xfrm>
            <a:off x="288099" y="1803748"/>
            <a:ext cx="11657158" cy="4949047"/>
          </a:xfrm>
          <a:prstGeom prst="rect">
            <a:avLst/>
          </a:prstGeom>
          <a:noFill/>
        </p:spPr>
        <p:txBody>
          <a:bodyPr wrap="square" rtlCol="0">
            <a:spAutoFit/>
          </a:bodyPr>
          <a:lstStyle/>
          <a:p>
            <a:pPr>
              <a:lnSpc>
                <a:spcPct val="115000"/>
              </a:lnSpc>
              <a:spcAft>
                <a:spcPts val="800"/>
              </a:spcAft>
            </a:pPr>
            <a:r>
              <a:rPr lang="da-DK" sz="2800" b="1" kern="100" dirty="0">
                <a:latin typeface="Tw Cen MT (Tekst)"/>
                <a:ea typeface="Aptos" panose="020B0004020202020204" pitchFamily="34" charset="0"/>
                <a:cs typeface="Times New Roman" panose="02020603050405020304" pitchFamily="18" charset="0"/>
              </a:rPr>
              <a:t>A</a:t>
            </a:r>
            <a:r>
              <a:rPr lang="da-DK" sz="2800" b="1" kern="100" dirty="0">
                <a:effectLst/>
                <a:latin typeface="Tw Cen MT (Tekst)"/>
                <a:ea typeface="Aptos" panose="020B0004020202020204" pitchFamily="34" charset="0"/>
                <a:cs typeface="Times New Roman" panose="02020603050405020304" pitchFamily="18" charset="0"/>
              </a:rPr>
              <a:t>nonym street art-kunstneridentitet, hvor I enten skal vælge a eller b</a:t>
            </a:r>
            <a:r>
              <a:rPr lang="da-DK" sz="2800" kern="100" dirty="0">
                <a:effectLst/>
                <a:latin typeface="Tw Cen MT (Tekst)"/>
                <a:ea typeface="Aptos" panose="020B0004020202020204" pitchFamily="34" charset="0"/>
                <a:cs typeface="Times New Roman" panose="02020603050405020304" pitchFamily="18" charset="0"/>
              </a:rPr>
              <a:t>:</a:t>
            </a:r>
          </a:p>
          <a:p>
            <a:pPr>
              <a:lnSpc>
                <a:spcPct val="115000"/>
              </a:lnSpc>
              <a:spcAft>
                <a:spcPts val="800"/>
              </a:spcAft>
            </a:pPr>
            <a:r>
              <a:rPr lang="da-DK" sz="2800" b="1" kern="100" dirty="0">
                <a:effectLst/>
                <a:latin typeface="Tw Cen MT (Tekst)"/>
                <a:ea typeface="Aptos" panose="020B0004020202020204" pitchFamily="34" charset="0"/>
                <a:cs typeface="Times New Roman" panose="02020603050405020304" pitchFamily="18" charset="0"/>
              </a:rPr>
              <a:t>a. Navn</a:t>
            </a:r>
            <a:r>
              <a:rPr lang="da-DK" sz="2800" kern="100" dirty="0">
                <a:effectLst/>
                <a:latin typeface="Tw Cen MT (Tekst)"/>
                <a:ea typeface="Aptos" panose="020B0004020202020204" pitchFamily="34" charset="0"/>
                <a:cs typeface="Times New Roman" panose="02020603050405020304" pitchFamily="18" charset="0"/>
              </a:rPr>
              <a:t> (gerne poetisk, mystisk – I må gerne bruge e</a:t>
            </a:r>
            <a:r>
              <a:rPr lang="da-DK" sz="2800" b="1" kern="100" dirty="0">
                <a:effectLst/>
                <a:latin typeface="Tw Cen MT (Tekst)"/>
                <a:ea typeface="Aptos" panose="020B0004020202020204" pitchFamily="34" charset="0"/>
                <a:cs typeface="Times New Roman" panose="02020603050405020304" pitchFamily="18" charset="0"/>
              </a:rPr>
              <a:t>t logo eller en signaturfigur som inspiration. </a:t>
            </a:r>
            <a:r>
              <a:rPr lang="da-DK" sz="2800" kern="100" dirty="0">
                <a:effectLst/>
                <a:latin typeface="Tw Cen MT (Tekst)"/>
                <a:ea typeface="Aptos" panose="020B0004020202020204" pitchFamily="34" charset="0"/>
                <a:cs typeface="Times New Roman" panose="02020603050405020304" pitchFamily="18" charset="0"/>
              </a:rPr>
              <a:t>F.eks. </a:t>
            </a:r>
            <a:r>
              <a:rPr lang="da-DK" sz="2800" kern="100" dirty="0" err="1">
                <a:effectLst/>
                <a:latin typeface="Tw Cen MT (Tekst)"/>
                <a:ea typeface="Aptos" panose="020B0004020202020204" pitchFamily="34" charset="0"/>
                <a:cs typeface="Times New Roman" panose="02020603050405020304" pitchFamily="18" charset="0"/>
              </a:rPr>
              <a:t>Banksy</a:t>
            </a:r>
            <a:r>
              <a:rPr lang="da-DK" sz="2800" kern="100" dirty="0">
                <a:effectLst/>
                <a:latin typeface="Tw Cen MT (Tekst)"/>
                <a:ea typeface="Aptos" panose="020B0004020202020204" pitchFamily="34" charset="0"/>
                <a:cs typeface="Times New Roman" panose="02020603050405020304" pitchFamily="18" charset="0"/>
              </a:rPr>
              <a:t> rotten og </a:t>
            </a:r>
            <a:r>
              <a:rPr lang="da-DK" sz="2800" kern="100" dirty="0" err="1">
                <a:effectLst/>
                <a:latin typeface="Tw Cen MT (Tekst)"/>
                <a:ea typeface="Aptos" panose="020B0004020202020204" pitchFamily="34" charset="0"/>
                <a:cs typeface="Times New Roman" panose="02020603050405020304" pitchFamily="18" charset="0"/>
              </a:rPr>
              <a:t>Shepard</a:t>
            </a:r>
            <a:r>
              <a:rPr lang="da-DK" sz="2800" kern="100" dirty="0">
                <a:effectLst/>
                <a:latin typeface="Tw Cen MT (Tekst)"/>
                <a:ea typeface="Aptos" panose="020B0004020202020204" pitchFamily="34" charset="0"/>
                <a:cs typeface="Times New Roman" panose="02020603050405020304" pitchFamily="18" charset="0"/>
              </a:rPr>
              <a:t> </a:t>
            </a:r>
            <a:r>
              <a:rPr lang="da-DK" sz="2800" kern="100" dirty="0" err="1">
                <a:effectLst/>
                <a:latin typeface="Tw Cen MT (Tekst)"/>
                <a:ea typeface="Aptos" panose="020B0004020202020204" pitchFamily="34" charset="0"/>
                <a:cs typeface="Times New Roman" panose="02020603050405020304" pitchFamily="18" charset="0"/>
              </a:rPr>
              <a:t>Faireys</a:t>
            </a:r>
            <a:r>
              <a:rPr lang="da-DK" sz="2800" kern="100" dirty="0">
                <a:effectLst/>
                <a:latin typeface="Tw Cen MT (Tekst)"/>
                <a:ea typeface="Aptos" panose="020B0004020202020204" pitchFamily="34" charset="0"/>
                <a:cs typeface="Times New Roman" panose="02020603050405020304" pitchFamily="18" charset="0"/>
              </a:rPr>
              <a:t> ”</a:t>
            </a:r>
            <a:r>
              <a:rPr lang="da-DK" sz="2800" kern="100" dirty="0" err="1">
                <a:effectLst/>
                <a:latin typeface="Tw Cen MT (Tekst)"/>
                <a:ea typeface="Aptos" panose="020B0004020202020204" pitchFamily="34" charset="0"/>
                <a:cs typeface="Times New Roman" panose="02020603050405020304" pitchFamily="18" charset="0"/>
              </a:rPr>
              <a:t>Obey</a:t>
            </a:r>
            <a:r>
              <a:rPr lang="da-DK" sz="2800" kern="100" dirty="0">
                <a:effectLst/>
                <a:latin typeface="Tw Cen MT (Tekst)"/>
                <a:ea typeface="Aptos" panose="020B0004020202020204" pitchFamily="34" charset="0"/>
                <a:cs typeface="Times New Roman" panose="02020603050405020304" pitchFamily="18" charset="0"/>
              </a:rPr>
              <a:t>”</a:t>
            </a:r>
          </a:p>
          <a:p>
            <a:pPr>
              <a:lnSpc>
                <a:spcPct val="115000"/>
              </a:lnSpc>
              <a:spcAft>
                <a:spcPts val="800"/>
              </a:spcAft>
            </a:pPr>
            <a:r>
              <a:rPr lang="da-DK" sz="2800" kern="100" dirty="0">
                <a:effectLst/>
                <a:latin typeface="Tw Cen MT (Tekst)"/>
                <a:ea typeface="Aptos" panose="020B0004020202020204" pitchFamily="34" charset="0"/>
                <a:cs typeface="Times New Roman" panose="02020603050405020304" pitchFamily="18" charset="0"/>
              </a:rPr>
              <a:t> </a:t>
            </a:r>
            <a:endParaRPr lang="da-DK" sz="2800" kern="100" dirty="0">
              <a:latin typeface="Tw Cen MT (Tekst)"/>
              <a:ea typeface="Aptos" panose="020B0004020202020204" pitchFamily="34" charset="0"/>
              <a:cs typeface="Times New Roman" panose="02020603050405020304" pitchFamily="18" charset="0"/>
            </a:endParaRPr>
          </a:p>
          <a:p>
            <a:pPr>
              <a:lnSpc>
                <a:spcPct val="115000"/>
              </a:lnSpc>
              <a:spcAft>
                <a:spcPts val="800"/>
              </a:spcAft>
            </a:pPr>
            <a:r>
              <a:rPr lang="da-DK" sz="2800" kern="100" dirty="0">
                <a:effectLst/>
                <a:latin typeface="Tw Cen MT (Tekst)"/>
                <a:ea typeface="Aptos" panose="020B0004020202020204" pitchFamily="34" charset="0"/>
                <a:cs typeface="Times New Roman" panose="02020603050405020304" pitchFamily="18" charset="0"/>
              </a:rPr>
              <a:t>  ELLER </a:t>
            </a:r>
          </a:p>
          <a:p>
            <a:pPr>
              <a:lnSpc>
                <a:spcPct val="115000"/>
              </a:lnSpc>
              <a:spcAft>
                <a:spcPts val="800"/>
              </a:spcAft>
            </a:pPr>
            <a:endParaRPr lang="da-DK" sz="2800" kern="100" dirty="0">
              <a:effectLst/>
              <a:latin typeface="Tw Cen MT (Tekst)"/>
              <a:ea typeface="Aptos" panose="020B0004020202020204" pitchFamily="34" charset="0"/>
              <a:cs typeface="Times New Roman" panose="02020603050405020304" pitchFamily="18" charset="0"/>
            </a:endParaRPr>
          </a:p>
          <a:p>
            <a:pPr>
              <a:lnSpc>
                <a:spcPct val="115000"/>
              </a:lnSpc>
              <a:spcAft>
                <a:spcPts val="800"/>
              </a:spcAft>
            </a:pPr>
            <a:r>
              <a:rPr lang="da-DK" sz="2800" b="1" kern="100" dirty="0">
                <a:effectLst/>
                <a:latin typeface="Tw Cen MT (Tekst)"/>
                <a:ea typeface="Aptos" panose="020B0004020202020204" pitchFamily="34" charset="0"/>
                <a:cs typeface="Times New Roman" panose="02020603050405020304" pitchFamily="18" charset="0"/>
              </a:rPr>
              <a:t>b. </a:t>
            </a:r>
            <a:r>
              <a:rPr lang="da-DK" sz="2800" kern="100" dirty="0">
                <a:effectLst/>
                <a:latin typeface="Tw Cen MT (Tekst)"/>
                <a:ea typeface="Aptos" panose="020B0004020202020204" pitchFamily="34" charset="0"/>
                <a:cs typeface="Times New Roman" panose="02020603050405020304" pitchFamily="18" charset="0"/>
              </a:rPr>
              <a:t> </a:t>
            </a:r>
            <a:r>
              <a:rPr lang="da-DK" sz="2800" b="1" kern="100" dirty="0">
                <a:effectLst/>
                <a:latin typeface="Tw Cen MT (Tekst)"/>
                <a:ea typeface="Aptos" panose="020B0004020202020204" pitchFamily="34" charset="0"/>
                <a:cs typeface="Times New Roman" panose="02020603050405020304" pitchFamily="18" charset="0"/>
              </a:rPr>
              <a:t>Et eller andet koncept</a:t>
            </a:r>
            <a:r>
              <a:rPr lang="da-DK" sz="2800" kern="100" dirty="0">
                <a:effectLst/>
                <a:latin typeface="Tw Cen MT (Tekst)"/>
                <a:ea typeface="Aptos" panose="020B0004020202020204" pitchFamily="34" charset="0"/>
                <a:cs typeface="Times New Roman" panose="02020603050405020304" pitchFamily="18" charset="0"/>
              </a:rPr>
              <a:t>, som I forfølger: </a:t>
            </a:r>
            <a:r>
              <a:rPr lang="da-DK" sz="2800" b="1" kern="100" dirty="0">
                <a:effectLst/>
                <a:latin typeface="Tw Cen MT (Tekst)"/>
                <a:ea typeface="Aptos" panose="020B0004020202020204" pitchFamily="34" charset="0"/>
                <a:cs typeface="Times New Roman" panose="02020603050405020304" pitchFamily="18" charset="0"/>
              </a:rPr>
              <a:t>noget politisk/</a:t>
            </a:r>
            <a:r>
              <a:rPr lang="da-DK" sz="2800" b="1" kern="100" dirty="0" err="1">
                <a:effectLst/>
                <a:latin typeface="Tw Cen MT (Tekst)"/>
                <a:ea typeface="Aptos" panose="020B0004020202020204" pitchFamily="34" charset="0"/>
                <a:cs typeface="Times New Roman" panose="02020603050405020304" pitchFamily="18" charset="0"/>
              </a:rPr>
              <a:t>samfundskritisk</a:t>
            </a:r>
            <a:r>
              <a:rPr lang="da-DK" sz="2800" b="1" kern="100" dirty="0">
                <a:effectLst/>
                <a:latin typeface="Tw Cen MT (Tekst)"/>
                <a:ea typeface="Aptos" panose="020B0004020202020204" pitchFamily="34" charset="0"/>
                <a:cs typeface="Times New Roman" panose="02020603050405020304" pitchFamily="18" charset="0"/>
              </a:rPr>
              <a:t>, forskønnelse af byrummene, gentagelsen af et tegn i verden</a:t>
            </a:r>
            <a:endParaRPr lang="da-DK" sz="2800" kern="100" dirty="0">
              <a:effectLst/>
              <a:latin typeface="Tw Cen MT (Tekst)"/>
              <a:ea typeface="Aptos" panose="020B0004020202020204" pitchFamily="34" charset="0"/>
              <a:cs typeface="Times New Roman" panose="02020603050405020304" pitchFamily="18" charset="0"/>
            </a:endParaRPr>
          </a:p>
          <a:p>
            <a:endParaRPr lang="da-DK" dirty="0"/>
          </a:p>
        </p:txBody>
      </p:sp>
    </p:spTree>
    <p:extLst>
      <p:ext uri="{BB962C8B-B14F-4D97-AF65-F5344CB8AC3E}">
        <p14:creationId xmlns:p14="http://schemas.microsoft.com/office/powerpoint/2010/main" val="46234127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D4BC2DD-A804-F806-3DD4-CEDE9586E61A}"/>
              </a:ext>
            </a:extLst>
          </p:cNvPr>
          <p:cNvSpPr>
            <a:spLocks noGrp="1"/>
          </p:cNvSpPr>
          <p:nvPr>
            <p:ph type="title"/>
          </p:nvPr>
        </p:nvSpPr>
        <p:spPr/>
        <p:txBody>
          <a:bodyPr/>
          <a:lstStyle/>
          <a:p>
            <a:endParaRPr lang="da-DK" dirty="0"/>
          </a:p>
        </p:txBody>
      </p:sp>
      <p:sp>
        <p:nvSpPr>
          <p:cNvPr id="3" name="Pladsholder til tekst 2">
            <a:extLst>
              <a:ext uri="{FF2B5EF4-FFF2-40B4-BE49-F238E27FC236}">
                <a16:creationId xmlns:a16="http://schemas.microsoft.com/office/drawing/2014/main" id="{D48C1451-7B48-FC4E-DBA2-6CA7130897A9}"/>
              </a:ext>
            </a:extLst>
          </p:cNvPr>
          <p:cNvSpPr>
            <a:spLocks noGrp="1"/>
          </p:cNvSpPr>
          <p:nvPr>
            <p:ph type="body" idx="1"/>
          </p:nvPr>
        </p:nvSpPr>
        <p:spPr/>
        <p:txBody>
          <a:bodyPr/>
          <a:lstStyle/>
          <a:p>
            <a:endParaRPr lang="da-DK"/>
          </a:p>
        </p:txBody>
      </p:sp>
      <p:pic>
        <p:nvPicPr>
          <p:cNvPr id="1026" name="Picture 2" descr="Set of graffiti school and street art labels, badges, emblems and design  elements. Stock-vektor | Adobe Stock">
            <a:extLst>
              <a:ext uri="{FF2B5EF4-FFF2-40B4-BE49-F238E27FC236}">
                <a16:creationId xmlns:a16="http://schemas.microsoft.com/office/drawing/2014/main" id="{DD3287D2-E015-8CA0-5DAF-3E336C02868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5218036" cy="5218036"/>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Graffiti Logos - 163+ Best Graffiti Logo Ideas. Free Graffiti Logo Maker. |  99designs">
            <a:extLst>
              <a:ext uri="{FF2B5EF4-FFF2-40B4-BE49-F238E27FC236}">
                <a16:creationId xmlns:a16="http://schemas.microsoft.com/office/drawing/2014/main" id="{AEF27D81-1733-8593-3D20-F16C0AF58F0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7877" b="11724"/>
          <a:stretch/>
        </p:blipFill>
        <p:spPr bwMode="auto">
          <a:xfrm>
            <a:off x="76200" y="4960137"/>
            <a:ext cx="5662448" cy="3352800"/>
          </a:xfrm>
          <a:prstGeom prst="rect">
            <a:avLst/>
          </a:prstGeom>
          <a:noFill/>
          <a:extLst>
            <a:ext uri="{909E8E84-426E-40DD-AFC4-6F175D3DCCD1}">
              <a14:hiddenFill xmlns:a14="http://schemas.microsoft.com/office/drawing/2010/main">
                <a:solidFill>
                  <a:srgbClr val="FFFFFF"/>
                </a:solidFill>
              </a14:hiddenFill>
            </a:ext>
          </a:extLst>
        </p:spPr>
      </p:pic>
      <p:pic>
        <p:nvPicPr>
          <p:cNvPr id="1038" name="Picture 14" descr="Graffiti &amp; logo design :: Behance">
            <a:extLst>
              <a:ext uri="{FF2B5EF4-FFF2-40B4-BE49-F238E27FC236}">
                <a16:creationId xmlns:a16="http://schemas.microsoft.com/office/drawing/2014/main" id="{D5F08C01-6EA0-A142-35E5-62AEC61662A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08701" y="4195598"/>
            <a:ext cx="4772025" cy="335280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14" descr="Love Rat, 2004 - Banksy Explained">
            <a:extLst>
              <a:ext uri="{FF2B5EF4-FFF2-40B4-BE49-F238E27FC236}">
                <a16:creationId xmlns:a16="http://schemas.microsoft.com/office/drawing/2014/main" id="{FE52708A-7A0F-94E0-0368-FBEFB493B75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058212" y="-14269"/>
            <a:ext cx="3133788" cy="3600494"/>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12" descr="Shepard Fairey - OBEY ICON, lithograph - STRAAT Museum Shop">
            <a:extLst>
              <a:ext uri="{FF2B5EF4-FFF2-40B4-BE49-F238E27FC236}">
                <a16:creationId xmlns:a16="http://schemas.microsoft.com/office/drawing/2014/main" id="{0A95B696-E6CD-7D98-FB57-06A9AD7E76D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260114" y="3384472"/>
            <a:ext cx="3028323" cy="3667128"/>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Premium Vector | Streetball Urban Graffiti art vector illustration Graffiti  design artwork">
            <a:extLst>
              <a:ext uri="{FF2B5EF4-FFF2-40B4-BE49-F238E27FC236}">
                <a16:creationId xmlns:a16="http://schemas.microsoft.com/office/drawing/2014/main" id="{6FD3E63F-AF57-AC1A-5637-F6BAC3C3E41E}"/>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218036" y="-280307"/>
            <a:ext cx="4042078" cy="44759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73607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2" name="Straight Connector 11">
            <a:extLst>
              <a:ext uri="{FF2B5EF4-FFF2-40B4-BE49-F238E27FC236}">
                <a16:creationId xmlns:a16="http://schemas.microsoft.com/office/drawing/2014/main" id="{D84960AC-1CD6-452A-B5F4-2186E3FD745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useBgFill="1">
        <p:nvSpPr>
          <p:cNvPr id="14" name="Rectangle 13">
            <a:extLst>
              <a:ext uri="{FF2B5EF4-FFF2-40B4-BE49-F238E27FC236}">
                <a16:creationId xmlns:a16="http://schemas.microsoft.com/office/drawing/2014/main" id="{17F432D6-15A4-4BE1-BA1F-C0359AC7A3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354706C1-38B7-4C23-8749-906CB0DC80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5152" y="484632"/>
            <a:ext cx="2128933" cy="5880916"/>
          </a:xfrm>
          <a:prstGeom prst="rect">
            <a:avLst/>
          </a:prstGeom>
          <a:solidFill>
            <a:schemeClr val="accent2">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ectangle 17">
            <a:extLst>
              <a:ext uri="{FF2B5EF4-FFF2-40B4-BE49-F238E27FC236}">
                <a16:creationId xmlns:a16="http://schemas.microsoft.com/office/drawing/2014/main" id="{FEE15661-B0F2-42AE-A75B-0999B2CF59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772744" y="484632"/>
            <a:ext cx="8948150" cy="5880916"/>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69E18385-9DA1-8315-B67B-66F744FD0AF7}"/>
              </a:ext>
            </a:extLst>
          </p:cNvPr>
          <p:cNvSpPr>
            <a:spLocks noGrp="1"/>
          </p:cNvSpPr>
          <p:nvPr>
            <p:ph type="ctrTitle"/>
          </p:nvPr>
        </p:nvSpPr>
        <p:spPr>
          <a:xfrm>
            <a:off x="3469327" y="788416"/>
            <a:ext cx="7923264" cy="1499616"/>
          </a:xfrm>
        </p:spPr>
        <p:txBody>
          <a:bodyPr vert="horz" lIns="91440" tIns="45720" rIns="91440" bIns="45720" rtlCol="0" anchor="ctr">
            <a:normAutofit/>
          </a:bodyPr>
          <a:lstStyle/>
          <a:p>
            <a:pPr algn="l"/>
            <a:r>
              <a:rPr lang="en-US" b="1" spc="100">
                <a:solidFill>
                  <a:srgbClr val="FFFFFF"/>
                </a:solidFill>
              </a:rPr>
              <a:t>Opgave 2: Lav jeres eget stencil street art </a:t>
            </a:r>
          </a:p>
        </p:txBody>
      </p:sp>
      <p:cxnSp>
        <p:nvCxnSpPr>
          <p:cNvPr id="20" name="Straight Connector 19">
            <a:extLst>
              <a:ext uri="{FF2B5EF4-FFF2-40B4-BE49-F238E27FC236}">
                <a16:creationId xmlns:a16="http://schemas.microsoft.com/office/drawing/2014/main" id="{CD161189-7A5B-4B2B-93DC-77710299475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3207198" y="1029524"/>
            <a:ext cx="0" cy="914400"/>
          </a:xfrm>
          <a:prstGeom prst="line">
            <a:avLst/>
          </a:prstGeom>
          <a:ln w="19050">
            <a:solidFill>
              <a:schemeClr val="accent2">
                <a:alpha val="80000"/>
              </a:schemeClr>
            </a:solidFill>
          </a:ln>
        </p:spPr>
        <p:style>
          <a:lnRef idx="1">
            <a:schemeClr val="accent1"/>
          </a:lnRef>
          <a:fillRef idx="0">
            <a:schemeClr val="accent1"/>
          </a:fillRef>
          <a:effectRef idx="0">
            <a:schemeClr val="accent1"/>
          </a:effectRef>
          <a:fontRef idx="minor">
            <a:schemeClr val="tx1"/>
          </a:fontRef>
        </p:style>
      </p:cxnSp>
      <p:sp>
        <p:nvSpPr>
          <p:cNvPr id="7" name="Tekstfelt 6">
            <a:extLst>
              <a:ext uri="{FF2B5EF4-FFF2-40B4-BE49-F238E27FC236}">
                <a16:creationId xmlns:a16="http://schemas.microsoft.com/office/drawing/2014/main" id="{489D3326-FC5F-8F5A-4355-3C4953BA7A75}"/>
              </a:ext>
            </a:extLst>
          </p:cNvPr>
          <p:cNvSpPr txBox="1"/>
          <p:nvPr/>
        </p:nvSpPr>
        <p:spPr>
          <a:xfrm>
            <a:off x="3469327" y="2174242"/>
            <a:ext cx="7923264" cy="3554614"/>
          </a:xfrm>
          <a:prstGeom prst="rect">
            <a:avLst/>
          </a:prstGeom>
        </p:spPr>
        <p:txBody>
          <a:bodyPr vert="horz" lIns="45720" tIns="45720" rIns="45720" bIns="45720" rtlCol="0">
            <a:noAutofit/>
          </a:bodyPr>
          <a:lstStyle/>
          <a:p>
            <a:pPr marL="457200" indent="-457200" defTabSz="914400">
              <a:lnSpc>
                <a:spcPct val="90000"/>
              </a:lnSpc>
              <a:spcAft>
                <a:spcPts val="600"/>
              </a:spcAft>
              <a:buClr>
                <a:schemeClr val="accent2"/>
              </a:buClr>
              <a:buFont typeface="Arial" panose="020B0604020202020204" pitchFamily="34" charset="0"/>
              <a:buChar char="•"/>
            </a:pPr>
            <a:r>
              <a:rPr lang="en-US" dirty="0" err="1">
                <a:solidFill>
                  <a:srgbClr val="FFFFFF"/>
                </a:solidFill>
              </a:rPr>
              <a:t>Lav</a:t>
            </a:r>
            <a:r>
              <a:rPr lang="en-US" dirty="0">
                <a:solidFill>
                  <a:srgbClr val="FFFFFF"/>
                </a:solidFill>
              </a:rPr>
              <a:t> </a:t>
            </a:r>
            <a:r>
              <a:rPr lang="en-US" dirty="0" err="1">
                <a:solidFill>
                  <a:srgbClr val="FFFFFF"/>
                </a:solidFill>
              </a:rPr>
              <a:t>jeres</a:t>
            </a:r>
            <a:r>
              <a:rPr lang="en-US" dirty="0">
                <a:solidFill>
                  <a:srgbClr val="FFFFFF"/>
                </a:solidFill>
              </a:rPr>
              <a:t> </a:t>
            </a:r>
            <a:r>
              <a:rPr lang="en-US" dirty="0" err="1">
                <a:solidFill>
                  <a:srgbClr val="FFFFFF"/>
                </a:solidFill>
              </a:rPr>
              <a:t>eget</a:t>
            </a:r>
            <a:r>
              <a:rPr lang="en-US" dirty="0">
                <a:solidFill>
                  <a:srgbClr val="FFFFFF"/>
                </a:solidFill>
              </a:rPr>
              <a:t> Street Art-</a:t>
            </a:r>
            <a:r>
              <a:rPr lang="en-US" dirty="0" err="1">
                <a:solidFill>
                  <a:srgbClr val="FFFFFF"/>
                </a:solidFill>
              </a:rPr>
              <a:t>værk</a:t>
            </a:r>
            <a:r>
              <a:rPr lang="en-US" dirty="0">
                <a:solidFill>
                  <a:srgbClr val="FFFFFF"/>
                </a:solidFill>
              </a:rPr>
              <a:t>. I </a:t>
            </a:r>
            <a:r>
              <a:rPr lang="en-US" dirty="0" err="1">
                <a:solidFill>
                  <a:srgbClr val="FFFFFF"/>
                </a:solidFill>
              </a:rPr>
              <a:t>kan</a:t>
            </a:r>
            <a:r>
              <a:rPr lang="en-US" dirty="0">
                <a:solidFill>
                  <a:srgbClr val="FFFFFF"/>
                </a:solidFill>
              </a:rPr>
              <a:t> </a:t>
            </a:r>
            <a:r>
              <a:rPr lang="en-US" dirty="0" err="1">
                <a:solidFill>
                  <a:srgbClr val="FFFFFF"/>
                </a:solidFill>
              </a:rPr>
              <a:t>finde</a:t>
            </a:r>
            <a:r>
              <a:rPr lang="en-US" dirty="0">
                <a:solidFill>
                  <a:srgbClr val="FFFFFF"/>
                </a:solidFill>
              </a:rPr>
              <a:t> inspiration </a:t>
            </a:r>
            <a:r>
              <a:rPr lang="en-US" dirty="0" err="1">
                <a:solidFill>
                  <a:srgbClr val="FFFFFF"/>
                </a:solidFill>
              </a:rPr>
              <a:t>i</a:t>
            </a:r>
            <a:r>
              <a:rPr lang="en-US" dirty="0">
                <a:solidFill>
                  <a:srgbClr val="FFFFFF"/>
                </a:solidFill>
              </a:rPr>
              <a:t> </a:t>
            </a:r>
            <a:r>
              <a:rPr lang="en-US" dirty="0" err="1">
                <a:solidFill>
                  <a:srgbClr val="FFFFFF"/>
                </a:solidFill>
              </a:rPr>
              <a:t>en</a:t>
            </a:r>
            <a:r>
              <a:rPr lang="en-US" dirty="0">
                <a:solidFill>
                  <a:srgbClr val="FFFFFF"/>
                </a:solidFill>
              </a:rPr>
              <a:t> </a:t>
            </a:r>
            <a:r>
              <a:rPr lang="en-US" dirty="0" err="1">
                <a:solidFill>
                  <a:srgbClr val="FFFFFF"/>
                </a:solidFill>
              </a:rPr>
              <a:t>af</a:t>
            </a:r>
            <a:r>
              <a:rPr lang="en-US" dirty="0">
                <a:solidFill>
                  <a:srgbClr val="FFFFFF"/>
                </a:solidFill>
              </a:rPr>
              <a:t> de mange links, </a:t>
            </a:r>
            <a:r>
              <a:rPr lang="en-US" dirty="0" err="1">
                <a:solidFill>
                  <a:srgbClr val="FFFFFF"/>
                </a:solidFill>
              </a:rPr>
              <a:t>som</a:t>
            </a:r>
            <a:r>
              <a:rPr lang="en-US" dirty="0">
                <a:solidFill>
                  <a:srgbClr val="FFFFFF"/>
                </a:solidFill>
              </a:rPr>
              <a:t> </a:t>
            </a:r>
            <a:r>
              <a:rPr lang="en-US" dirty="0" err="1">
                <a:solidFill>
                  <a:srgbClr val="FFFFFF"/>
                </a:solidFill>
              </a:rPr>
              <a:t>jeg</a:t>
            </a:r>
            <a:r>
              <a:rPr lang="en-US" dirty="0">
                <a:solidFill>
                  <a:srgbClr val="FFFFFF"/>
                </a:solidFill>
              </a:rPr>
              <a:t> </a:t>
            </a:r>
            <a:r>
              <a:rPr lang="en-US" dirty="0" err="1">
                <a:solidFill>
                  <a:srgbClr val="FFFFFF"/>
                </a:solidFill>
              </a:rPr>
              <a:t>har</a:t>
            </a:r>
            <a:r>
              <a:rPr lang="en-US" dirty="0">
                <a:solidFill>
                  <a:srgbClr val="FFFFFF"/>
                </a:solidFill>
              </a:rPr>
              <a:t> </a:t>
            </a:r>
            <a:r>
              <a:rPr lang="en-US" dirty="0" err="1">
                <a:solidFill>
                  <a:srgbClr val="FFFFFF"/>
                </a:solidFill>
              </a:rPr>
              <a:t>lagt</a:t>
            </a:r>
            <a:r>
              <a:rPr lang="en-US" dirty="0">
                <a:solidFill>
                  <a:srgbClr val="FFFFFF"/>
                </a:solidFill>
              </a:rPr>
              <a:t> op </a:t>
            </a:r>
            <a:r>
              <a:rPr lang="en-US" dirty="0" err="1">
                <a:solidFill>
                  <a:srgbClr val="FFFFFF"/>
                </a:solidFill>
              </a:rPr>
              <a:t>på</a:t>
            </a:r>
            <a:r>
              <a:rPr lang="en-US" dirty="0">
                <a:solidFill>
                  <a:srgbClr val="FFFFFF"/>
                </a:solidFill>
              </a:rPr>
              <a:t> </a:t>
            </a:r>
            <a:r>
              <a:rPr lang="en-US" dirty="0" err="1">
                <a:solidFill>
                  <a:srgbClr val="FFFFFF"/>
                </a:solidFill>
              </a:rPr>
              <a:t>dagens</a:t>
            </a:r>
            <a:r>
              <a:rPr lang="en-US" dirty="0">
                <a:solidFill>
                  <a:srgbClr val="FFFFFF"/>
                </a:solidFill>
              </a:rPr>
              <a:t> </a:t>
            </a:r>
            <a:r>
              <a:rPr lang="en-US" dirty="0" err="1">
                <a:solidFill>
                  <a:srgbClr val="FFFFFF"/>
                </a:solidFill>
              </a:rPr>
              <a:t>lektion</a:t>
            </a:r>
            <a:r>
              <a:rPr lang="en-US" dirty="0">
                <a:solidFill>
                  <a:srgbClr val="FFFFFF"/>
                </a:solidFill>
              </a:rPr>
              <a:t>. </a:t>
            </a:r>
            <a:r>
              <a:rPr lang="en-US" dirty="0">
                <a:solidFill>
                  <a:srgbClr val="FFFFFF"/>
                </a:solidFill>
                <a:sym typeface="Wingdings" panose="05000000000000000000" pitchFamily="2" charset="2"/>
              </a:rPr>
              <a:t></a:t>
            </a:r>
            <a:r>
              <a:rPr lang="en-US" dirty="0">
                <a:solidFill>
                  <a:srgbClr val="FFFFFF"/>
                </a:solidFill>
              </a:rPr>
              <a:t> </a:t>
            </a:r>
          </a:p>
          <a:p>
            <a:pPr marL="457200" indent="-457200" defTabSz="914400">
              <a:lnSpc>
                <a:spcPct val="90000"/>
              </a:lnSpc>
              <a:spcAft>
                <a:spcPts val="600"/>
              </a:spcAft>
              <a:buClr>
                <a:schemeClr val="accent2"/>
              </a:buClr>
              <a:buFont typeface="Arial" panose="020B0604020202020204" pitchFamily="34" charset="0"/>
              <a:buChar char="•"/>
            </a:pPr>
            <a:r>
              <a:rPr lang="en-US" dirty="0" err="1">
                <a:solidFill>
                  <a:srgbClr val="FFFFFF"/>
                </a:solidFill>
              </a:rPr>
              <a:t>Når</a:t>
            </a:r>
            <a:r>
              <a:rPr lang="en-US" dirty="0">
                <a:solidFill>
                  <a:srgbClr val="FFFFFF"/>
                </a:solidFill>
              </a:rPr>
              <a:t> I </a:t>
            </a:r>
            <a:r>
              <a:rPr lang="en-US" dirty="0" err="1">
                <a:solidFill>
                  <a:srgbClr val="FFFFFF"/>
                </a:solidFill>
              </a:rPr>
              <a:t>kommer</a:t>
            </a:r>
            <a:r>
              <a:rPr lang="en-US" dirty="0">
                <a:solidFill>
                  <a:srgbClr val="FFFFFF"/>
                </a:solidFill>
              </a:rPr>
              <a:t> </a:t>
            </a:r>
            <a:r>
              <a:rPr lang="en-US" dirty="0" err="1">
                <a:solidFill>
                  <a:srgbClr val="FFFFFF"/>
                </a:solidFill>
              </a:rPr>
              <a:t>så</a:t>
            </a:r>
            <a:r>
              <a:rPr lang="en-US" dirty="0">
                <a:solidFill>
                  <a:srgbClr val="FFFFFF"/>
                </a:solidFill>
              </a:rPr>
              <a:t> </a:t>
            </a:r>
            <a:r>
              <a:rPr lang="en-US" dirty="0" err="1">
                <a:solidFill>
                  <a:srgbClr val="FFFFFF"/>
                </a:solidFill>
              </a:rPr>
              <a:t>langt</a:t>
            </a:r>
            <a:r>
              <a:rPr lang="en-US" dirty="0">
                <a:solidFill>
                  <a:srgbClr val="FFFFFF"/>
                </a:solidFill>
              </a:rPr>
              <a:t>, </a:t>
            </a:r>
            <a:r>
              <a:rPr lang="en-US" dirty="0" err="1">
                <a:solidFill>
                  <a:srgbClr val="FFFFFF"/>
                </a:solidFill>
              </a:rPr>
              <a:t>så</a:t>
            </a:r>
            <a:r>
              <a:rPr lang="en-US" dirty="0">
                <a:solidFill>
                  <a:srgbClr val="FFFFFF"/>
                </a:solidFill>
              </a:rPr>
              <a:t> </a:t>
            </a:r>
            <a:r>
              <a:rPr lang="en-US" dirty="0" err="1">
                <a:solidFill>
                  <a:srgbClr val="FFFFFF"/>
                </a:solidFill>
              </a:rPr>
              <a:t>skal</a:t>
            </a:r>
            <a:r>
              <a:rPr lang="en-US" dirty="0">
                <a:solidFill>
                  <a:srgbClr val="FFFFFF"/>
                </a:solidFill>
              </a:rPr>
              <a:t> I </a:t>
            </a:r>
            <a:r>
              <a:rPr lang="en-US" dirty="0" err="1">
                <a:solidFill>
                  <a:srgbClr val="FFFFFF"/>
                </a:solidFill>
              </a:rPr>
              <a:t>huske</a:t>
            </a:r>
            <a:r>
              <a:rPr lang="en-US" dirty="0">
                <a:solidFill>
                  <a:srgbClr val="FFFFFF"/>
                </a:solidFill>
              </a:rPr>
              <a:t> at </a:t>
            </a:r>
            <a:r>
              <a:rPr lang="en-US" dirty="0" err="1">
                <a:solidFill>
                  <a:srgbClr val="FFFFFF"/>
                </a:solidFill>
              </a:rPr>
              <a:t>fjerne</a:t>
            </a:r>
            <a:r>
              <a:rPr lang="en-US" dirty="0">
                <a:solidFill>
                  <a:srgbClr val="FFFFFF"/>
                </a:solidFill>
              </a:rPr>
              <a:t> den </a:t>
            </a:r>
            <a:r>
              <a:rPr lang="en-US" dirty="0" err="1">
                <a:solidFill>
                  <a:srgbClr val="FFFFFF"/>
                </a:solidFill>
              </a:rPr>
              <a:t>sorte</a:t>
            </a:r>
            <a:r>
              <a:rPr lang="en-US" dirty="0">
                <a:solidFill>
                  <a:srgbClr val="FFFFFF"/>
                </a:solidFill>
              </a:rPr>
              <a:t> del </a:t>
            </a:r>
            <a:r>
              <a:rPr lang="en-US" dirty="0" err="1">
                <a:solidFill>
                  <a:srgbClr val="FFFFFF"/>
                </a:solidFill>
              </a:rPr>
              <a:t>af</a:t>
            </a:r>
            <a:r>
              <a:rPr lang="en-US" dirty="0">
                <a:solidFill>
                  <a:srgbClr val="FFFFFF"/>
                </a:solidFill>
              </a:rPr>
              <a:t> </a:t>
            </a:r>
            <a:r>
              <a:rPr lang="en-US" dirty="0" err="1">
                <a:solidFill>
                  <a:srgbClr val="FFFFFF"/>
                </a:solidFill>
              </a:rPr>
              <a:t>jeres</a:t>
            </a:r>
            <a:r>
              <a:rPr lang="en-US" dirty="0">
                <a:solidFill>
                  <a:srgbClr val="FFFFFF"/>
                </a:solidFill>
              </a:rPr>
              <a:t> </a:t>
            </a:r>
            <a:r>
              <a:rPr lang="en-US" dirty="0" err="1">
                <a:solidFill>
                  <a:srgbClr val="FFFFFF"/>
                </a:solidFill>
              </a:rPr>
              <a:t>tegninger</a:t>
            </a:r>
            <a:r>
              <a:rPr lang="en-US" dirty="0">
                <a:solidFill>
                  <a:srgbClr val="FFFFFF"/>
                </a:solidFill>
              </a:rPr>
              <a:t> </a:t>
            </a:r>
            <a:r>
              <a:rPr lang="en-US" dirty="0" err="1">
                <a:solidFill>
                  <a:srgbClr val="FFFFFF"/>
                </a:solidFill>
              </a:rPr>
              <a:t>væk</a:t>
            </a:r>
            <a:endParaRPr lang="en-US" dirty="0">
              <a:solidFill>
                <a:srgbClr val="FFFFFF"/>
              </a:solidFill>
            </a:endParaRPr>
          </a:p>
          <a:p>
            <a:pPr marL="457200" indent="-457200" defTabSz="914400">
              <a:lnSpc>
                <a:spcPct val="90000"/>
              </a:lnSpc>
              <a:spcAft>
                <a:spcPts val="600"/>
              </a:spcAft>
              <a:buClr>
                <a:schemeClr val="accent2"/>
              </a:buClr>
              <a:buFont typeface="Arial" panose="020B0604020202020204" pitchFamily="34" charset="0"/>
              <a:buChar char="•"/>
            </a:pPr>
            <a:r>
              <a:rPr lang="en-US" dirty="0" err="1">
                <a:solidFill>
                  <a:srgbClr val="FFFFFF"/>
                </a:solidFill>
              </a:rPr>
              <a:t>Derefter</a:t>
            </a:r>
            <a:r>
              <a:rPr lang="en-US" dirty="0">
                <a:solidFill>
                  <a:srgbClr val="FFFFFF"/>
                </a:solidFill>
              </a:rPr>
              <a:t> </a:t>
            </a:r>
            <a:r>
              <a:rPr lang="en-US" dirty="0" err="1">
                <a:solidFill>
                  <a:srgbClr val="FFFFFF"/>
                </a:solidFill>
              </a:rPr>
              <a:t>kan</a:t>
            </a:r>
            <a:r>
              <a:rPr lang="en-US" dirty="0">
                <a:solidFill>
                  <a:srgbClr val="FFFFFF"/>
                </a:solidFill>
              </a:rPr>
              <a:t> I </a:t>
            </a:r>
            <a:r>
              <a:rPr lang="en-US" dirty="0" err="1">
                <a:solidFill>
                  <a:srgbClr val="FFFFFF"/>
                </a:solidFill>
              </a:rPr>
              <a:t>bruge</a:t>
            </a:r>
            <a:r>
              <a:rPr lang="en-US" dirty="0">
                <a:solidFill>
                  <a:srgbClr val="FFFFFF"/>
                </a:solidFill>
              </a:rPr>
              <a:t> et </a:t>
            </a:r>
            <a:r>
              <a:rPr lang="en-US" dirty="0" err="1">
                <a:solidFill>
                  <a:srgbClr val="FFFFFF"/>
                </a:solidFill>
              </a:rPr>
              <a:t>nyt</a:t>
            </a:r>
            <a:r>
              <a:rPr lang="en-US" dirty="0">
                <a:solidFill>
                  <a:srgbClr val="FFFFFF"/>
                </a:solidFill>
              </a:rPr>
              <a:t> </a:t>
            </a:r>
            <a:r>
              <a:rPr lang="en-US" dirty="0" err="1">
                <a:solidFill>
                  <a:srgbClr val="FFFFFF"/>
                </a:solidFill>
              </a:rPr>
              <a:t>stykke</a:t>
            </a:r>
            <a:r>
              <a:rPr lang="en-US" dirty="0">
                <a:solidFill>
                  <a:srgbClr val="FFFFFF"/>
                </a:solidFill>
              </a:rPr>
              <a:t> A3 </a:t>
            </a:r>
            <a:r>
              <a:rPr lang="en-US" dirty="0" err="1">
                <a:solidFill>
                  <a:srgbClr val="FFFFFF"/>
                </a:solidFill>
              </a:rPr>
              <a:t>papir</a:t>
            </a:r>
            <a:r>
              <a:rPr lang="en-US" dirty="0">
                <a:solidFill>
                  <a:srgbClr val="FFFFFF"/>
                </a:solidFill>
              </a:rPr>
              <a:t> </a:t>
            </a:r>
            <a:r>
              <a:rPr lang="en-US" dirty="0" err="1">
                <a:solidFill>
                  <a:srgbClr val="FFFFFF"/>
                </a:solidFill>
              </a:rPr>
              <a:t>og</a:t>
            </a:r>
            <a:r>
              <a:rPr lang="en-US" dirty="0">
                <a:solidFill>
                  <a:srgbClr val="FFFFFF"/>
                </a:solidFill>
              </a:rPr>
              <a:t> </a:t>
            </a:r>
            <a:r>
              <a:rPr lang="en-US" dirty="0" err="1">
                <a:solidFill>
                  <a:srgbClr val="FFFFFF"/>
                </a:solidFill>
              </a:rPr>
              <a:t>spraymale</a:t>
            </a:r>
            <a:r>
              <a:rPr lang="en-US" dirty="0">
                <a:solidFill>
                  <a:srgbClr val="FFFFFF"/>
                </a:solidFill>
              </a:rPr>
              <a:t> det (</a:t>
            </a:r>
            <a:r>
              <a:rPr lang="en-US" dirty="0" err="1">
                <a:solidFill>
                  <a:srgbClr val="FFFFFF"/>
                </a:solidFill>
              </a:rPr>
              <a:t>eller</a:t>
            </a:r>
            <a:r>
              <a:rPr lang="en-US" dirty="0">
                <a:solidFill>
                  <a:srgbClr val="FFFFFF"/>
                </a:solidFill>
              </a:rPr>
              <a:t> male </a:t>
            </a:r>
            <a:r>
              <a:rPr lang="en-US" dirty="0" err="1">
                <a:solidFill>
                  <a:srgbClr val="FFFFFF"/>
                </a:solidFill>
              </a:rPr>
              <a:t>på</a:t>
            </a:r>
            <a:r>
              <a:rPr lang="en-US" dirty="0">
                <a:solidFill>
                  <a:srgbClr val="FFFFFF"/>
                </a:solidFill>
              </a:rPr>
              <a:t> det, </a:t>
            </a:r>
            <a:r>
              <a:rPr lang="en-US" dirty="0" err="1">
                <a:solidFill>
                  <a:srgbClr val="FFFFFF"/>
                </a:solidFill>
              </a:rPr>
              <a:t>ligesom</a:t>
            </a:r>
            <a:r>
              <a:rPr lang="en-US" dirty="0">
                <a:solidFill>
                  <a:srgbClr val="FFFFFF"/>
                </a:solidFill>
              </a:rPr>
              <a:t> </a:t>
            </a:r>
            <a:r>
              <a:rPr lang="en-US" dirty="0" err="1">
                <a:solidFill>
                  <a:srgbClr val="FFFFFF"/>
                </a:solidFill>
              </a:rPr>
              <a:t>i</a:t>
            </a:r>
            <a:r>
              <a:rPr lang="en-US" dirty="0">
                <a:solidFill>
                  <a:srgbClr val="FFFFFF"/>
                </a:solidFill>
              </a:rPr>
              <a:t> den </a:t>
            </a:r>
            <a:r>
              <a:rPr lang="en-US" dirty="0" err="1">
                <a:solidFill>
                  <a:srgbClr val="FFFFFF"/>
                </a:solidFill>
              </a:rPr>
              <a:t>ene</a:t>
            </a:r>
            <a:r>
              <a:rPr lang="en-US" dirty="0">
                <a:solidFill>
                  <a:srgbClr val="FFFFFF"/>
                </a:solidFill>
              </a:rPr>
              <a:t> </a:t>
            </a:r>
            <a:r>
              <a:rPr lang="en-US" dirty="0" err="1">
                <a:solidFill>
                  <a:srgbClr val="FFFFFF"/>
                </a:solidFill>
              </a:rPr>
              <a:t>af</a:t>
            </a:r>
            <a:r>
              <a:rPr lang="en-US" dirty="0">
                <a:solidFill>
                  <a:srgbClr val="FFFFFF"/>
                </a:solidFill>
              </a:rPr>
              <a:t> </a:t>
            </a:r>
            <a:r>
              <a:rPr lang="en-US" dirty="0" err="1">
                <a:solidFill>
                  <a:srgbClr val="FFFFFF"/>
                </a:solidFill>
              </a:rPr>
              <a:t>videoerne</a:t>
            </a:r>
            <a:r>
              <a:rPr lang="en-US" dirty="0">
                <a:solidFill>
                  <a:srgbClr val="FFFFFF"/>
                </a:solidFill>
              </a:rPr>
              <a:t> </a:t>
            </a:r>
            <a:r>
              <a:rPr lang="en-US" dirty="0" err="1">
                <a:solidFill>
                  <a:srgbClr val="FFFFFF"/>
                </a:solidFill>
              </a:rPr>
              <a:t>jeg</a:t>
            </a:r>
            <a:r>
              <a:rPr lang="en-US" dirty="0">
                <a:solidFill>
                  <a:srgbClr val="FFFFFF"/>
                </a:solidFill>
              </a:rPr>
              <a:t> </a:t>
            </a:r>
            <a:r>
              <a:rPr lang="en-US" dirty="0" err="1">
                <a:solidFill>
                  <a:srgbClr val="FFFFFF"/>
                </a:solidFill>
              </a:rPr>
              <a:t>har</a:t>
            </a:r>
            <a:r>
              <a:rPr lang="en-US" dirty="0">
                <a:solidFill>
                  <a:srgbClr val="FFFFFF"/>
                </a:solidFill>
              </a:rPr>
              <a:t> </a:t>
            </a:r>
            <a:r>
              <a:rPr lang="en-US" dirty="0" err="1">
                <a:solidFill>
                  <a:srgbClr val="FFFFFF"/>
                </a:solidFill>
              </a:rPr>
              <a:t>lagt</a:t>
            </a:r>
            <a:r>
              <a:rPr lang="en-US" dirty="0">
                <a:solidFill>
                  <a:srgbClr val="FFFFFF"/>
                </a:solidFill>
              </a:rPr>
              <a:t> op </a:t>
            </a:r>
            <a:r>
              <a:rPr lang="en-US" dirty="0" err="1">
                <a:solidFill>
                  <a:srgbClr val="FFFFFF"/>
                </a:solidFill>
              </a:rPr>
              <a:t>på</a:t>
            </a:r>
            <a:r>
              <a:rPr lang="en-US" dirty="0">
                <a:solidFill>
                  <a:srgbClr val="FFFFFF"/>
                </a:solidFill>
              </a:rPr>
              <a:t> </a:t>
            </a:r>
            <a:r>
              <a:rPr lang="en-US" dirty="0" err="1">
                <a:solidFill>
                  <a:srgbClr val="FFFFFF"/>
                </a:solidFill>
              </a:rPr>
              <a:t>lektionen</a:t>
            </a:r>
            <a:r>
              <a:rPr lang="en-US" dirty="0">
                <a:solidFill>
                  <a:srgbClr val="FFFFFF"/>
                </a:solidFill>
              </a:rPr>
              <a:t> </a:t>
            </a:r>
            <a:r>
              <a:rPr lang="en-US" dirty="0">
                <a:solidFill>
                  <a:srgbClr val="FFFFFF"/>
                </a:solidFill>
                <a:sym typeface="Wingdings" panose="05000000000000000000" pitchFamily="2" charset="2"/>
              </a:rPr>
              <a:t>)</a:t>
            </a:r>
            <a:endParaRPr lang="en-US" dirty="0">
              <a:solidFill>
                <a:srgbClr val="FFFFFF"/>
              </a:solidFill>
            </a:endParaRPr>
          </a:p>
          <a:p>
            <a:pPr marL="457200" indent="-457200" defTabSz="914400">
              <a:lnSpc>
                <a:spcPct val="90000"/>
              </a:lnSpc>
              <a:spcAft>
                <a:spcPts val="600"/>
              </a:spcAft>
              <a:buClr>
                <a:schemeClr val="accent2"/>
              </a:buClr>
              <a:buFont typeface="Arial" panose="020B0604020202020204" pitchFamily="34" charset="0"/>
              <a:buChar char="•"/>
            </a:pPr>
            <a:r>
              <a:rPr lang="en-US" b="1" dirty="0">
                <a:solidFill>
                  <a:srgbClr val="FFFFFF"/>
                </a:solidFill>
              </a:rPr>
              <a:t>I </a:t>
            </a:r>
            <a:r>
              <a:rPr lang="en-US" b="1" dirty="0" err="1">
                <a:solidFill>
                  <a:srgbClr val="FFFFFF"/>
                </a:solidFill>
              </a:rPr>
              <a:t>bestemmer</a:t>
            </a:r>
            <a:r>
              <a:rPr lang="en-US" b="1" dirty="0">
                <a:solidFill>
                  <a:srgbClr val="FFFFFF"/>
                </a:solidFill>
              </a:rPr>
              <a:t>, </a:t>
            </a:r>
            <a:r>
              <a:rPr lang="en-US" b="1" dirty="0" err="1">
                <a:solidFill>
                  <a:srgbClr val="FFFFFF"/>
                </a:solidFill>
              </a:rPr>
              <a:t>hvordan</a:t>
            </a:r>
            <a:r>
              <a:rPr lang="en-US" b="1" dirty="0">
                <a:solidFill>
                  <a:srgbClr val="FFFFFF"/>
                </a:solidFill>
              </a:rPr>
              <a:t> </a:t>
            </a:r>
            <a:r>
              <a:rPr lang="en-US" b="1" dirty="0" err="1">
                <a:solidFill>
                  <a:srgbClr val="FFFFFF"/>
                </a:solidFill>
              </a:rPr>
              <a:t>jeres</a:t>
            </a:r>
            <a:r>
              <a:rPr lang="en-US" b="1" dirty="0">
                <a:solidFill>
                  <a:srgbClr val="FFFFFF"/>
                </a:solidFill>
              </a:rPr>
              <a:t> </a:t>
            </a:r>
            <a:r>
              <a:rPr lang="en-US" b="1" dirty="0" err="1">
                <a:solidFill>
                  <a:srgbClr val="FFFFFF"/>
                </a:solidFill>
              </a:rPr>
              <a:t>værk</a:t>
            </a:r>
            <a:r>
              <a:rPr lang="en-US" b="1" dirty="0">
                <a:solidFill>
                  <a:srgbClr val="FFFFFF"/>
                </a:solidFill>
              </a:rPr>
              <a:t> </a:t>
            </a:r>
            <a:r>
              <a:rPr lang="en-US" b="1" dirty="0" err="1">
                <a:solidFill>
                  <a:srgbClr val="FFFFFF"/>
                </a:solidFill>
              </a:rPr>
              <a:t>skal</a:t>
            </a:r>
            <a:r>
              <a:rPr lang="en-US" b="1" dirty="0">
                <a:solidFill>
                  <a:srgbClr val="FFFFFF"/>
                </a:solidFill>
              </a:rPr>
              <a:t> se </a:t>
            </a:r>
            <a:r>
              <a:rPr lang="en-US" b="1" dirty="0" err="1">
                <a:solidFill>
                  <a:srgbClr val="FFFFFF"/>
                </a:solidFill>
              </a:rPr>
              <a:t>ud</a:t>
            </a:r>
            <a:r>
              <a:rPr lang="en-US" b="1" dirty="0">
                <a:solidFill>
                  <a:srgbClr val="FFFFFF"/>
                </a:solidFill>
              </a:rPr>
              <a:t> </a:t>
            </a:r>
            <a:r>
              <a:rPr lang="en-US" b="1" dirty="0" err="1">
                <a:solidFill>
                  <a:srgbClr val="FFFFFF"/>
                </a:solidFill>
              </a:rPr>
              <a:t>og</a:t>
            </a:r>
            <a:r>
              <a:rPr lang="en-US" b="1" dirty="0">
                <a:solidFill>
                  <a:srgbClr val="FFFFFF"/>
                </a:solidFill>
              </a:rPr>
              <a:t> </a:t>
            </a:r>
            <a:r>
              <a:rPr lang="en-US" b="1" dirty="0" err="1">
                <a:solidFill>
                  <a:srgbClr val="FFFFFF"/>
                </a:solidFill>
              </a:rPr>
              <a:t>hvad</a:t>
            </a:r>
            <a:r>
              <a:rPr lang="en-US" b="1" dirty="0">
                <a:solidFill>
                  <a:srgbClr val="FFFFFF"/>
                </a:solidFill>
              </a:rPr>
              <a:t> </a:t>
            </a:r>
            <a:r>
              <a:rPr lang="en-US" b="1" dirty="0" err="1">
                <a:solidFill>
                  <a:srgbClr val="FFFFFF"/>
                </a:solidFill>
              </a:rPr>
              <a:t>hensigten</a:t>
            </a:r>
            <a:r>
              <a:rPr lang="en-US" b="1" dirty="0">
                <a:solidFill>
                  <a:srgbClr val="FFFFFF"/>
                </a:solidFill>
              </a:rPr>
              <a:t>/</a:t>
            </a:r>
            <a:r>
              <a:rPr lang="en-US" b="1" dirty="0" err="1">
                <a:solidFill>
                  <a:srgbClr val="FFFFFF"/>
                </a:solidFill>
              </a:rPr>
              <a:t>budskabet</a:t>
            </a:r>
            <a:r>
              <a:rPr lang="en-US" b="1" dirty="0">
                <a:solidFill>
                  <a:srgbClr val="FFFFFF"/>
                </a:solidFill>
              </a:rPr>
              <a:t> </a:t>
            </a:r>
            <a:r>
              <a:rPr lang="en-US" b="1" dirty="0" err="1">
                <a:solidFill>
                  <a:srgbClr val="FFFFFF"/>
                </a:solidFill>
              </a:rPr>
              <a:t>skal</a:t>
            </a:r>
            <a:r>
              <a:rPr lang="en-US" b="1" dirty="0">
                <a:solidFill>
                  <a:srgbClr val="FFFFFF"/>
                </a:solidFill>
              </a:rPr>
              <a:t> </a:t>
            </a:r>
            <a:r>
              <a:rPr lang="en-US" b="1" dirty="0" err="1">
                <a:solidFill>
                  <a:srgbClr val="FFFFFF"/>
                </a:solidFill>
              </a:rPr>
              <a:t>være</a:t>
            </a:r>
            <a:r>
              <a:rPr lang="en-US" b="1" dirty="0">
                <a:solidFill>
                  <a:srgbClr val="FFFFFF"/>
                </a:solidFill>
              </a:rPr>
              <a:t> med det. </a:t>
            </a:r>
            <a:r>
              <a:rPr lang="en-US" dirty="0">
                <a:solidFill>
                  <a:srgbClr val="FFFFFF"/>
                </a:solidFill>
              </a:rPr>
              <a:t>Og </a:t>
            </a:r>
            <a:r>
              <a:rPr lang="en-US" dirty="0" err="1">
                <a:solidFill>
                  <a:srgbClr val="FFFFFF"/>
                </a:solidFill>
              </a:rPr>
              <a:t>hvis</a:t>
            </a:r>
            <a:r>
              <a:rPr lang="en-US" dirty="0">
                <a:solidFill>
                  <a:srgbClr val="FFFFFF"/>
                </a:solidFill>
              </a:rPr>
              <a:t> det </a:t>
            </a:r>
            <a:r>
              <a:rPr lang="en-US" dirty="0" err="1">
                <a:solidFill>
                  <a:srgbClr val="FFFFFF"/>
                </a:solidFill>
              </a:rPr>
              <a:t>hjælper</a:t>
            </a:r>
            <a:r>
              <a:rPr lang="en-US" dirty="0">
                <a:solidFill>
                  <a:srgbClr val="FFFFFF"/>
                </a:solidFill>
              </a:rPr>
              <a:t>, </a:t>
            </a:r>
            <a:r>
              <a:rPr lang="en-US" dirty="0" err="1">
                <a:solidFill>
                  <a:srgbClr val="FFFFFF"/>
                </a:solidFill>
              </a:rPr>
              <a:t>så</a:t>
            </a:r>
            <a:r>
              <a:rPr lang="en-US" dirty="0">
                <a:solidFill>
                  <a:srgbClr val="FFFFFF"/>
                </a:solidFill>
              </a:rPr>
              <a:t> </a:t>
            </a:r>
            <a:r>
              <a:rPr lang="en-US" dirty="0" err="1">
                <a:solidFill>
                  <a:srgbClr val="FFFFFF"/>
                </a:solidFill>
              </a:rPr>
              <a:t>kan</a:t>
            </a:r>
            <a:r>
              <a:rPr lang="en-US" dirty="0">
                <a:solidFill>
                  <a:srgbClr val="FFFFFF"/>
                </a:solidFill>
              </a:rPr>
              <a:t> I </a:t>
            </a:r>
            <a:r>
              <a:rPr lang="en-US" dirty="0" err="1">
                <a:solidFill>
                  <a:srgbClr val="FFFFFF"/>
                </a:solidFill>
              </a:rPr>
              <a:t>også</a:t>
            </a:r>
            <a:r>
              <a:rPr lang="en-US" dirty="0">
                <a:solidFill>
                  <a:srgbClr val="FFFFFF"/>
                </a:solidFill>
              </a:rPr>
              <a:t> </a:t>
            </a:r>
            <a:r>
              <a:rPr lang="en-US" dirty="0" err="1">
                <a:solidFill>
                  <a:srgbClr val="FFFFFF"/>
                </a:solidFill>
              </a:rPr>
              <a:t>prøve</a:t>
            </a:r>
            <a:r>
              <a:rPr lang="en-US" dirty="0">
                <a:solidFill>
                  <a:srgbClr val="FFFFFF"/>
                </a:solidFill>
              </a:rPr>
              <a:t> at </a:t>
            </a:r>
            <a:r>
              <a:rPr lang="en-US" dirty="0" err="1">
                <a:solidFill>
                  <a:srgbClr val="FFFFFF"/>
                </a:solidFill>
              </a:rPr>
              <a:t>forestille</a:t>
            </a:r>
            <a:r>
              <a:rPr lang="en-US" dirty="0">
                <a:solidFill>
                  <a:srgbClr val="FFFFFF"/>
                </a:solidFill>
              </a:rPr>
              <a:t> </a:t>
            </a:r>
            <a:r>
              <a:rPr lang="en-US" dirty="0" err="1">
                <a:solidFill>
                  <a:srgbClr val="FFFFFF"/>
                </a:solidFill>
              </a:rPr>
              <a:t>jer</a:t>
            </a:r>
            <a:r>
              <a:rPr lang="en-US" dirty="0">
                <a:solidFill>
                  <a:srgbClr val="FFFFFF"/>
                </a:solidFill>
              </a:rPr>
              <a:t> et </a:t>
            </a:r>
            <a:r>
              <a:rPr lang="en-US" dirty="0" err="1">
                <a:solidFill>
                  <a:srgbClr val="FFFFFF"/>
                </a:solidFill>
              </a:rPr>
              <a:t>sted</a:t>
            </a:r>
            <a:r>
              <a:rPr lang="en-US" dirty="0">
                <a:solidFill>
                  <a:srgbClr val="FFFFFF"/>
                </a:solidFill>
              </a:rPr>
              <a:t> </a:t>
            </a:r>
            <a:r>
              <a:rPr lang="en-US" dirty="0" err="1">
                <a:solidFill>
                  <a:srgbClr val="FFFFFF"/>
                </a:solidFill>
              </a:rPr>
              <a:t>i</a:t>
            </a:r>
            <a:r>
              <a:rPr lang="en-US" dirty="0">
                <a:solidFill>
                  <a:srgbClr val="FFFFFF"/>
                </a:solidFill>
              </a:rPr>
              <a:t> Aalborg, </a:t>
            </a:r>
            <a:r>
              <a:rPr lang="en-US" dirty="0" err="1">
                <a:solidFill>
                  <a:srgbClr val="FFFFFF"/>
                </a:solidFill>
              </a:rPr>
              <a:t>hvor</a:t>
            </a:r>
            <a:r>
              <a:rPr lang="en-US" dirty="0">
                <a:solidFill>
                  <a:srgbClr val="FFFFFF"/>
                </a:solidFill>
              </a:rPr>
              <a:t> </a:t>
            </a:r>
            <a:r>
              <a:rPr lang="en-US" dirty="0" err="1">
                <a:solidFill>
                  <a:srgbClr val="FFFFFF"/>
                </a:solidFill>
              </a:rPr>
              <a:t>dette</a:t>
            </a:r>
            <a:r>
              <a:rPr lang="en-US" dirty="0">
                <a:solidFill>
                  <a:srgbClr val="FFFFFF"/>
                </a:solidFill>
              </a:rPr>
              <a:t> </a:t>
            </a:r>
            <a:r>
              <a:rPr lang="en-US" dirty="0" err="1">
                <a:solidFill>
                  <a:srgbClr val="FFFFFF"/>
                </a:solidFill>
              </a:rPr>
              <a:t>værk</a:t>
            </a:r>
            <a:r>
              <a:rPr lang="en-US" dirty="0">
                <a:solidFill>
                  <a:srgbClr val="FFFFFF"/>
                </a:solidFill>
              </a:rPr>
              <a:t> </a:t>
            </a:r>
            <a:r>
              <a:rPr lang="en-US" dirty="0" err="1">
                <a:solidFill>
                  <a:srgbClr val="FFFFFF"/>
                </a:solidFill>
              </a:rPr>
              <a:t>kunne</a:t>
            </a:r>
            <a:r>
              <a:rPr lang="en-US" dirty="0">
                <a:solidFill>
                  <a:srgbClr val="FFFFFF"/>
                </a:solidFill>
              </a:rPr>
              <a:t> </a:t>
            </a:r>
            <a:r>
              <a:rPr lang="en-US" dirty="0" err="1">
                <a:solidFill>
                  <a:srgbClr val="FFFFFF"/>
                </a:solidFill>
              </a:rPr>
              <a:t>være</a:t>
            </a:r>
            <a:r>
              <a:rPr lang="en-US" dirty="0">
                <a:solidFill>
                  <a:srgbClr val="FFFFFF"/>
                </a:solidFill>
              </a:rPr>
              <a:t> </a:t>
            </a:r>
            <a:r>
              <a:rPr lang="en-US" dirty="0" err="1">
                <a:solidFill>
                  <a:srgbClr val="FFFFFF"/>
                </a:solidFill>
              </a:rPr>
              <a:t>henne</a:t>
            </a:r>
            <a:endParaRPr lang="en-US" dirty="0">
              <a:solidFill>
                <a:srgbClr val="FFFFFF"/>
              </a:solidFill>
            </a:endParaRPr>
          </a:p>
          <a:p>
            <a:pPr marL="457200" indent="-457200" defTabSz="914400">
              <a:lnSpc>
                <a:spcPct val="90000"/>
              </a:lnSpc>
              <a:spcAft>
                <a:spcPts val="600"/>
              </a:spcAft>
              <a:buClr>
                <a:schemeClr val="accent2"/>
              </a:buClr>
              <a:buFont typeface="Arial" panose="020B0604020202020204" pitchFamily="34" charset="0"/>
              <a:buChar char="•"/>
            </a:pPr>
            <a:r>
              <a:rPr lang="en-US" dirty="0" err="1">
                <a:solidFill>
                  <a:srgbClr val="FFFFFF"/>
                </a:solidFill>
              </a:rPr>
              <a:t>Vær</a:t>
            </a:r>
            <a:r>
              <a:rPr lang="en-US" dirty="0">
                <a:solidFill>
                  <a:srgbClr val="FFFFFF"/>
                </a:solidFill>
              </a:rPr>
              <a:t> blot </a:t>
            </a:r>
            <a:r>
              <a:rPr lang="en-US" dirty="0" err="1">
                <a:solidFill>
                  <a:srgbClr val="FFFFFF"/>
                </a:solidFill>
              </a:rPr>
              <a:t>opmærksom</a:t>
            </a:r>
            <a:r>
              <a:rPr lang="en-US" dirty="0">
                <a:solidFill>
                  <a:srgbClr val="FFFFFF"/>
                </a:solidFill>
              </a:rPr>
              <a:t> </a:t>
            </a:r>
            <a:r>
              <a:rPr lang="en-US" dirty="0" err="1">
                <a:solidFill>
                  <a:srgbClr val="FFFFFF"/>
                </a:solidFill>
              </a:rPr>
              <a:t>på</a:t>
            </a:r>
            <a:r>
              <a:rPr lang="en-US" dirty="0">
                <a:solidFill>
                  <a:srgbClr val="FFFFFF"/>
                </a:solidFill>
              </a:rPr>
              <a:t>, at I </a:t>
            </a:r>
            <a:r>
              <a:rPr lang="en-US" dirty="0" err="1">
                <a:solidFill>
                  <a:srgbClr val="FFFFFF"/>
                </a:solidFill>
              </a:rPr>
              <a:t>skal</a:t>
            </a:r>
            <a:r>
              <a:rPr lang="en-US" dirty="0">
                <a:solidFill>
                  <a:srgbClr val="FFFFFF"/>
                </a:solidFill>
              </a:rPr>
              <a:t> </a:t>
            </a:r>
            <a:r>
              <a:rPr lang="en-US" dirty="0" err="1">
                <a:solidFill>
                  <a:srgbClr val="FFFFFF"/>
                </a:solidFill>
              </a:rPr>
              <a:t>kunne</a:t>
            </a:r>
            <a:r>
              <a:rPr lang="en-US" dirty="0">
                <a:solidFill>
                  <a:srgbClr val="FFFFFF"/>
                </a:solidFill>
              </a:rPr>
              <a:t> </a:t>
            </a:r>
            <a:r>
              <a:rPr lang="en-US" dirty="0" err="1">
                <a:solidFill>
                  <a:srgbClr val="FFFFFF"/>
                </a:solidFill>
              </a:rPr>
              <a:t>redegøre</a:t>
            </a:r>
            <a:r>
              <a:rPr lang="en-US" dirty="0">
                <a:solidFill>
                  <a:srgbClr val="FFFFFF"/>
                </a:solidFill>
              </a:rPr>
              <a:t> for </a:t>
            </a:r>
            <a:r>
              <a:rPr lang="en-US" dirty="0" err="1">
                <a:solidFill>
                  <a:srgbClr val="FFFFFF"/>
                </a:solidFill>
              </a:rPr>
              <a:t>jeres</a:t>
            </a:r>
            <a:r>
              <a:rPr lang="en-US" dirty="0">
                <a:solidFill>
                  <a:srgbClr val="FFFFFF"/>
                </a:solidFill>
              </a:rPr>
              <a:t> </a:t>
            </a:r>
            <a:r>
              <a:rPr lang="en-US" dirty="0" err="1">
                <a:solidFill>
                  <a:srgbClr val="FFFFFF"/>
                </a:solidFill>
              </a:rPr>
              <a:t>tilvalg</a:t>
            </a:r>
            <a:r>
              <a:rPr lang="en-US" dirty="0">
                <a:solidFill>
                  <a:srgbClr val="FFFFFF"/>
                </a:solidFill>
              </a:rPr>
              <a:t> </a:t>
            </a:r>
            <a:r>
              <a:rPr lang="en-US" dirty="0" err="1">
                <a:solidFill>
                  <a:srgbClr val="FFFFFF"/>
                </a:solidFill>
              </a:rPr>
              <a:t>og</a:t>
            </a:r>
            <a:r>
              <a:rPr lang="en-US" dirty="0">
                <a:solidFill>
                  <a:srgbClr val="FFFFFF"/>
                </a:solidFill>
              </a:rPr>
              <a:t> </a:t>
            </a:r>
            <a:r>
              <a:rPr lang="en-US" dirty="0" err="1">
                <a:solidFill>
                  <a:srgbClr val="FFFFFF"/>
                </a:solidFill>
              </a:rPr>
              <a:t>fravalg</a:t>
            </a:r>
            <a:r>
              <a:rPr lang="en-US" dirty="0">
                <a:solidFill>
                  <a:srgbClr val="FFFFFF"/>
                </a:solidFill>
              </a:rPr>
              <a:t> </a:t>
            </a:r>
            <a:r>
              <a:rPr lang="en-US" dirty="0" err="1">
                <a:solidFill>
                  <a:srgbClr val="FFFFFF"/>
                </a:solidFill>
              </a:rPr>
              <a:t>og</a:t>
            </a:r>
            <a:r>
              <a:rPr lang="en-US" dirty="0">
                <a:solidFill>
                  <a:srgbClr val="FFFFFF"/>
                </a:solidFill>
              </a:rPr>
              <a:t> </a:t>
            </a:r>
            <a:r>
              <a:rPr lang="en-US" dirty="0" err="1">
                <a:solidFill>
                  <a:srgbClr val="FFFFFF"/>
                </a:solidFill>
              </a:rPr>
              <a:t>begrunde</a:t>
            </a:r>
            <a:r>
              <a:rPr lang="en-US" dirty="0">
                <a:solidFill>
                  <a:srgbClr val="FFFFFF"/>
                </a:solidFill>
              </a:rPr>
              <a:t>, </a:t>
            </a:r>
            <a:r>
              <a:rPr lang="en-US" dirty="0" err="1">
                <a:solidFill>
                  <a:srgbClr val="FFFFFF"/>
                </a:solidFill>
              </a:rPr>
              <a:t>hvorfor</a:t>
            </a:r>
            <a:r>
              <a:rPr lang="en-US" dirty="0">
                <a:solidFill>
                  <a:srgbClr val="FFFFFF"/>
                </a:solidFill>
              </a:rPr>
              <a:t> I </a:t>
            </a:r>
            <a:r>
              <a:rPr lang="en-US" dirty="0" err="1">
                <a:solidFill>
                  <a:srgbClr val="FFFFFF"/>
                </a:solidFill>
              </a:rPr>
              <a:t>har</a:t>
            </a:r>
            <a:r>
              <a:rPr lang="en-US" dirty="0">
                <a:solidFill>
                  <a:srgbClr val="FFFFFF"/>
                </a:solidFill>
              </a:rPr>
              <a:t> </a:t>
            </a:r>
            <a:r>
              <a:rPr lang="en-US" dirty="0" err="1">
                <a:solidFill>
                  <a:srgbClr val="FFFFFF"/>
                </a:solidFill>
              </a:rPr>
              <a:t>gjort</a:t>
            </a:r>
            <a:r>
              <a:rPr lang="en-US" dirty="0">
                <a:solidFill>
                  <a:srgbClr val="FFFFFF"/>
                </a:solidFill>
              </a:rPr>
              <a:t> </a:t>
            </a:r>
            <a:r>
              <a:rPr lang="en-US" dirty="0" err="1">
                <a:solidFill>
                  <a:srgbClr val="FFFFFF"/>
                </a:solidFill>
              </a:rPr>
              <a:t>som</a:t>
            </a:r>
            <a:r>
              <a:rPr lang="en-US" dirty="0">
                <a:solidFill>
                  <a:srgbClr val="FFFFFF"/>
                </a:solidFill>
              </a:rPr>
              <a:t> I </a:t>
            </a:r>
            <a:r>
              <a:rPr lang="en-US" dirty="0" err="1">
                <a:solidFill>
                  <a:srgbClr val="FFFFFF"/>
                </a:solidFill>
              </a:rPr>
              <a:t>har</a:t>
            </a:r>
            <a:r>
              <a:rPr lang="en-US" dirty="0">
                <a:solidFill>
                  <a:srgbClr val="FFFFFF"/>
                </a:solidFill>
              </a:rPr>
              <a:t> </a:t>
            </a:r>
            <a:r>
              <a:rPr lang="en-US" dirty="0" err="1">
                <a:solidFill>
                  <a:srgbClr val="FFFFFF"/>
                </a:solidFill>
              </a:rPr>
              <a:t>gjort</a:t>
            </a:r>
            <a:r>
              <a:rPr lang="en-US" dirty="0">
                <a:solidFill>
                  <a:srgbClr val="FFFFFF"/>
                </a:solidFill>
              </a:rPr>
              <a:t>, da vi </a:t>
            </a:r>
            <a:r>
              <a:rPr lang="en-US" dirty="0" err="1">
                <a:solidFill>
                  <a:srgbClr val="FFFFFF"/>
                </a:solidFill>
              </a:rPr>
              <a:t>kommer</a:t>
            </a:r>
            <a:r>
              <a:rPr lang="en-US" dirty="0">
                <a:solidFill>
                  <a:srgbClr val="FFFFFF"/>
                </a:solidFill>
              </a:rPr>
              <a:t> </a:t>
            </a:r>
            <a:r>
              <a:rPr lang="en-US" dirty="0" err="1">
                <a:solidFill>
                  <a:srgbClr val="FFFFFF"/>
                </a:solidFill>
              </a:rPr>
              <a:t>til</a:t>
            </a:r>
            <a:r>
              <a:rPr lang="en-US" dirty="0">
                <a:solidFill>
                  <a:srgbClr val="FFFFFF"/>
                </a:solidFill>
              </a:rPr>
              <a:t> at </a:t>
            </a:r>
            <a:r>
              <a:rPr lang="en-US" dirty="0" err="1">
                <a:solidFill>
                  <a:srgbClr val="FFFFFF"/>
                </a:solidFill>
              </a:rPr>
              <a:t>snakke</a:t>
            </a:r>
            <a:r>
              <a:rPr lang="en-US" dirty="0">
                <a:solidFill>
                  <a:srgbClr val="FFFFFF"/>
                </a:solidFill>
              </a:rPr>
              <a:t> om </a:t>
            </a:r>
            <a:r>
              <a:rPr lang="en-US" dirty="0" err="1">
                <a:solidFill>
                  <a:srgbClr val="FFFFFF"/>
                </a:solidFill>
              </a:rPr>
              <a:t>jeres</a:t>
            </a:r>
            <a:r>
              <a:rPr lang="en-US" dirty="0">
                <a:solidFill>
                  <a:srgbClr val="FFFFFF"/>
                </a:solidFill>
              </a:rPr>
              <a:t> </a:t>
            </a:r>
            <a:r>
              <a:rPr lang="en-US" dirty="0" err="1">
                <a:solidFill>
                  <a:srgbClr val="FFFFFF"/>
                </a:solidFill>
              </a:rPr>
              <a:t>værker</a:t>
            </a:r>
            <a:r>
              <a:rPr lang="en-US" dirty="0">
                <a:solidFill>
                  <a:srgbClr val="FFFFFF"/>
                </a:solidFill>
              </a:rPr>
              <a:t> </a:t>
            </a:r>
            <a:r>
              <a:rPr lang="en-US" dirty="0" err="1">
                <a:solidFill>
                  <a:srgbClr val="FFFFFF"/>
                </a:solidFill>
              </a:rPr>
              <a:t>senere</a:t>
            </a:r>
            <a:r>
              <a:rPr lang="en-US" dirty="0">
                <a:solidFill>
                  <a:srgbClr val="FFFFFF"/>
                </a:solidFill>
              </a:rPr>
              <a:t>. </a:t>
            </a:r>
          </a:p>
          <a:p>
            <a:pPr defTabSz="914400">
              <a:lnSpc>
                <a:spcPct val="90000"/>
              </a:lnSpc>
              <a:spcAft>
                <a:spcPts val="600"/>
              </a:spcAft>
              <a:buClr>
                <a:schemeClr val="accent2"/>
              </a:buClr>
            </a:pPr>
            <a:r>
              <a:rPr lang="en-US" b="1" dirty="0" err="1">
                <a:solidFill>
                  <a:srgbClr val="FFFFFF"/>
                </a:solidFill>
              </a:rPr>
              <a:t>Begge</a:t>
            </a:r>
            <a:r>
              <a:rPr lang="en-US" b="1" dirty="0">
                <a:solidFill>
                  <a:srgbClr val="FFFFFF"/>
                </a:solidFill>
              </a:rPr>
              <a:t> </a:t>
            </a:r>
            <a:r>
              <a:rPr lang="en-US" b="1" dirty="0" err="1">
                <a:solidFill>
                  <a:srgbClr val="FFFFFF"/>
                </a:solidFill>
              </a:rPr>
              <a:t>opgaver</a:t>
            </a:r>
            <a:r>
              <a:rPr lang="en-US" b="1" dirty="0">
                <a:solidFill>
                  <a:srgbClr val="FFFFFF"/>
                </a:solidFill>
              </a:rPr>
              <a:t> </a:t>
            </a:r>
            <a:r>
              <a:rPr lang="en-US" b="1" dirty="0" err="1">
                <a:solidFill>
                  <a:srgbClr val="FFFFFF"/>
                </a:solidFill>
              </a:rPr>
              <a:t>skal</a:t>
            </a:r>
            <a:r>
              <a:rPr lang="en-US" b="1" dirty="0">
                <a:solidFill>
                  <a:srgbClr val="FFFFFF"/>
                </a:solidFill>
              </a:rPr>
              <a:t> I </a:t>
            </a:r>
            <a:r>
              <a:rPr lang="en-US" b="1" dirty="0" err="1">
                <a:solidFill>
                  <a:srgbClr val="FFFFFF"/>
                </a:solidFill>
              </a:rPr>
              <a:t>tage</a:t>
            </a:r>
            <a:r>
              <a:rPr lang="en-US" b="1" dirty="0">
                <a:solidFill>
                  <a:srgbClr val="FFFFFF"/>
                </a:solidFill>
              </a:rPr>
              <a:t> </a:t>
            </a:r>
            <a:r>
              <a:rPr lang="en-US" b="1" dirty="0" err="1">
                <a:solidFill>
                  <a:srgbClr val="FFFFFF"/>
                </a:solidFill>
              </a:rPr>
              <a:t>billeder</a:t>
            </a:r>
            <a:r>
              <a:rPr lang="en-US" b="1" dirty="0">
                <a:solidFill>
                  <a:srgbClr val="FFFFFF"/>
                </a:solidFill>
              </a:rPr>
              <a:t> </a:t>
            </a:r>
            <a:r>
              <a:rPr lang="en-US" b="1" dirty="0" err="1">
                <a:solidFill>
                  <a:srgbClr val="FFFFFF"/>
                </a:solidFill>
              </a:rPr>
              <a:t>af</a:t>
            </a:r>
            <a:r>
              <a:rPr lang="en-US" b="1" dirty="0">
                <a:solidFill>
                  <a:srgbClr val="FFFFFF"/>
                </a:solidFill>
              </a:rPr>
              <a:t> </a:t>
            </a:r>
            <a:r>
              <a:rPr lang="en-US" b="1" dirty="0" err="1">
                <a:solidFill>
                  <a:srgbClr val="FFFFFF"/>
                </a:solidFill>
              </a:rPr>
              <a:t>og</a:t>
            </a:r>
            <a:r>
              <a:rPr lang="en-US" b="1" dirty="0">
                <a:solidFill>
                  <a:srgbClr val="FFFFFF"/>
                </a:solidFill>
              </a:rPr>
              <a:t> </a:t>
            </a:r>
            <a:r>
              <a:rPr lang="en-US" b="1" dirty="0" err="1">
                <a:solidFill>
                  <a:srgbClr val="FFFFFF"/>
                </a:solidFill>
              </a:rPr>
              <a:t>gemme</a:t>
            </a:r>
            <a:r>
              <a:rPr lang="en-US" b="1" dirty="0">
                <a:solidFill>
                  <a:srgbClr val="FFFFFF"/>
                </a:solidFill>
              </a:rPr>
              <a:t> </a:t>
            </a:r>
            <a:r>
              <a:rPr lang="en-US" b="1" dirty="0" err="1">
                <a:solidFill>
                  <a:srgbClr val="FFFFFF"/>
                </a:solidFill>
              </a:rPr>
              <a:t>i</a:t>
            </a:r>
            <a:r>
              <a:rPr lang="en-US" b="1" dirty="0">
                <a:solidFill>
                  <a:srgbClr val="FFFFFF"/>
                </a:solidFill>
              </a:rPr>
              <a:t> </a:t>
            </a:r>
            <a:r>
              <a:rPr lang="en-US" b="1" dirty="0" err="1">
                <a:solidFill>
                  <a:srgbClr val="FFFFFF"/>
                </a:solidFill>
              </a:rPr>
              <a:t>jeres</a:t>
            </a:r>
            <a:r>
              <a:rPr lang="en-US" b="1" dirty="0">
                <a:solidFill>
                  <a:srgbClr val="FFFFFF"/>
                </a:solidFill>
              </a:rPr>
              <a:t> </a:t>
            </a:r>
            <a:r>
              <a:rPr lang="en-US" b="1" dirty="0" err="1">
                <a:solidFill>
                  <a:srgbClr val="FFFFFF"/>
                </a:solidFill>
              </a:rPr>
              <a:t>selvevalueringsskemaer</a:t>
            </a:r>
            <a:r>
              <a:rPr lang="en-US" b="1" dirty="0">
                <a:solidFill>
                  <a:srgbClr val="FFFFFF"/>
                </a:solidFill>
              </a:rPr>
              <a:t>. Husk </a:t>
            </a:r>
            <a:r>
              <a:rPr lang="en-US" b="1" dirty="0" err="1">
                <a:solidFill>
                  <a:srgbClr val="FFFFFF"/>
                </a:solidFill>
              </a:rPr>
              <a:t>også</a:t>
            </a:r>
            <a:r>
              <a:rPr lang="en-US" b="1" dirty="0">
                <a:solidFill>
                  <a:srgbClr val="FFFFFF"/>
                </a:solidFill>
              </a:rPr>
              <a:t> at </a:t>
            </a:r>
            <a:r>
              <a:rPr lang="en-US" b="1" dirty="0" err="1">
                <a:solidFill>
                  <a:srgbClr val="FFFFFF"/>
                </a:solidFill>
              </a:rPr>
              <a:t>gemme</a:t>
            </a:r>
            <a:r>
              <a:rPr lang="en-US" b="1" dirty="0">
                <a:solidFill>
                  <a:srgbClr val="FFFFFF"/>
                </a:solidFill>
              </a:rPr>
              <a:t> de </a:t>
            </a:r>
            <a:r>
              <a:rPr lang="en-US" b="1" dirty="0" err="1">
                <a:solidFill>
                  <a:srgbClr val="FFFFFF"/>
                </a:solidFill>
              </a:rPr>
              <a:t>fysiske</a:t>
            </a:r>
            <a:r>
              <a:rPr lang="en-US" b="1" dirty="0">
                <a:solidFill>
                  <a:srgbClr val="FFFFFF"/>
                </a:solidFill>
              </a:rPr>
              <a:t> </a:t>
            </a:r>
            <a:r>
              <a:rPr lang="en-US" b="1" dirty="0" err="1">
                <a:solidFill>
                  <a:srgbClr val="FFFFFF"/>
                </a:solidFill>
              </a:rPr>
              <a:t>kopier</a:t>
            </a:r>
            <a:r>
              <a:rPr lang="en-US" b="1" dirty="0">
                <a:solidFill>
                  <a:srgbClr val="FFFFFF"/>
                </a:solidFill>
              </a:rPr>
              <a:t> </a:t>
            </a:r>
            <a:r>
              <a:rPr lang="en-US" b="1" dirty="0" err="1">
                <a:solidFill>
                  <a:srgbClr val="FFFFFF"/>
                </a:solidFill>
              </a:rPr>
              <a:t>ligesom</a:t>
            </a:r>
            <a:r>
              <a:rPr lang="en-US" b="1" dirty="0">
                <a:solidFill>
                  <a:srgbClr val="FFFFFF"/>
                </a:solidFill>
              </a:rPr>
              <a:t> med alt </a:t>
            </a:r>
            <a:r>
              <a:rPr lang="en-US" b="1" dirty="0" err="1">
                <a:solidFill>
                  <a:srgbClr val="FFFFFF"/>
                </a:solidFill>
              </a:rPr>
              <a:t>andet</a:t>
            </a:r>
            <a:r>
              <a:rPr lang="en-US" b="1" dirty="0">
                <a:solidFill>
                  <a:srgbClr val="FFFFFF"/>
                </a:solidFill>
              </a:rPr>
              <a:t> I laver </a:t>
            </a:r>
            <a:r>
              <a:rPr lang="en-US" b="1" dirty="0" err="1">
                <a:solidFill>
                  <a:srgbClr val="FFFFFF"/>
                </a:solidFill>
              </a:rPr>
              <a:t>i</a:t>
            </a:r>
            <a:r>
              <a:rPr lang="en-US" b="1" dirty="0">
                <a:solidFill>
                  <a:srgbClr val="FFFFFF"/>
                </a:solidFill>
              </a:rPr>
              <a:t> </a:t>
            </a:r>
            <a:r>
              <a:rPr lang="en-US" b="1" dirty="0" err="1">
                <a:solidFill>
                  <a:srgbClr val="FFFFFF"/>
                </a:solidFill>
              </a:rPr>
              <a:t>billedkunst</a:t>
            </a:r>
            <a:r>
              <a:rPr lang="en-US" b="1" dirty="0">
                <a:solidFill>
                  <a:srgbClr val="FFFFFF"/>
                </a:solidFill>
              </a:rPr>
              <a:t> - I </a:t>
            </a:r>
            <a:r>
              <a:rPr lang="en-US" b="1" dirty="0" err="1">
                <a:solidFill>
                  <a:srgbClr val="FFFFFF"/>
                </a:solidFill>
              </a:rPr>
              <a:t>får</a:t>
            </a:r>
            <a:r>
              <a:rPr lang="en-US" b="1" dirty="0">
                <a:solidFill>
                  <a:srgbClr val="FFFFFF"/>
                </a:solidFill>
              </a:rPr>
              <a:t> </a:t>
            </a:r>
            <a:r>
              <a:rPr lang="en-US" b="1" dirty="0" err="1">
                <a:solidFill>
                  <a:srgbClr val="FFFFFF"/>
                </a:solidFill>
              </a:rPr>
              <a:t>brug</a:t>
            </a:r>
            <a:r>
              <a:rPr lang="en-US" b="1" dirty="0">
                <a:solidFill>
                  <a:srgbClr val="FFFFFF"/>
                </a:solidFill>
              </a:rPr>
              <a:t> for dem </a:t>
            </a:r>
            <a:r>
              <a:rPr lang="en-US" b="1" dirty="0" err="1">
                <a:solidFill>
                  <a:srgbClr val="FFFFFF"/>
                </a:solidFill>
              </a:rPr>
              <a:t>til</a:t>
            </a:r>
            <a:r>
              <a:rPr lang="en-US" b="1" dirty="0">
                <a:solidFill>
                  <a:srgbClr val="FFFFFF"/>
                </a:solidFill>
              </a:rPr>
              <a:t> </a:t>
            </a:r>
            <a:r>
              <a:rPr lang="en-US" b="1" dirty="0" err="1">
                <a:solidFill>
                  <a:srgbClr val="FFFFFF"/>
                </a:solidFill>
              </a:rPr>
              <a:t>eksamen</a:t>
            </a:r>
            <a:r>
              <a:rPr lang="en-US" b="1" dirty="0">
                <a:solidFill>
                  <a:srgbClr val="FFFFFF"/>
                </a:solidFill>
              </a:rPr>
              <a:t> </a:t>
            </a:r>
            <a:r>
              <a:rPr lang="en-US" b="1" dirty="0">
                <a:solidFill>
                  <a:srgbClr val="FFFFFF"/>
                </a:solidFill>
                <a:sym typeface="Wingdings" panose="05000000000000000000" pitchFamily="2" charset="2"/>
              </a:rPr>
              <a:t></a:t>
            </a:r>
            <a:endParaRPr lang="en-US" b="1" dirty="0">
              <a:solidFill>
                <a:srgbClr val="FFFFFF"/>
              </a:solidFill>
            </a:endParaRPr>
          </a:p>
        </p:txBody>
      </p:sp>
    </p:spTree>
    <p:extLst>
      <p:ext uri="{BB962C8B-B14F-4D97-AF65-F5344CB8AC3E}">
        <p14:creationId xmlns:p14="http://schemas.microsoft.com/office/powerpoint/2010/main" val="419750663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C51136FD-BBB2-4EB4-A240-3E21EECF73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468548"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1E5DCCBE-8901-6CB0-68F0-96E2C6FD3E09}"/>
              </a:ext>
            </a:extLst>
          </p:cNvPr>
          <p:cNvSpPr>
            <a:spLocks noGrp="1"/>
          </p:cNvSpPr>
          <p:nvPr>
            <p:ph type="title"/>
          </p:nvPr>
        </p:nvSpPr>
        <p:spPr>
          <a:xfrm>
            <a:off x="1024129" y="585216"/>
            <a:ext cx="3779085" cy="1499616"/>
          </a:xfrm>
        </p:spPr>
        <p:txBody>
          <a:bodyPr>
            <a:normAutofit/>
          </a:bodyPr>
          <a:lstStyle/>
          <a:p>
            <a:endParaRPr lang="da-DK">
              <a:solidFill>
                <a:srgbClr val="FFFFFF"/>
              </a:solidFill>
            </a:endParaRPr>
          </a:p>
        </p:txBody>
      </p:sp>
      <p:cxnSp>
        <p:nvCxnSpPr>
          <p:cNvPr id="11" name="Straight Connector 10">
            <a:extLst>
              <a:ext uri="{FF2B5EF4-FFF2-40B4-BE49-F238E27FC236}">
                <a16:creationId xmlns:a16="http://schemas.microsoft.com/office/drawing/2014/main" id="{C6826B28-36B0-4CC1-8EC8-EF9B88B3564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chemeClr val="accent2">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3" name="Pladsholder til indhold 2">
            <a:extLst>
              <a:ext uri="{FF2B5EF4-FFF2-40B4-BE49-F238E27FC236}">
                <a16:creationId xmlns:a16="http://schemas.microsoft.com/office/drawing/2014/main" id="{AF7988A8-5BDE-45AF-9840-1CD24208CFC5}"/>
              </a:ext>
            </a:extLst>
          </p:cNvPr>
          <p:cNvSpPr>
            <a:spLocks noGrp="1"/>
          </p:cNvSpPr>
          <p:nvPr>
            <p:ph idx="1"/>
          </p:nvPr>
        </p:nvSpPr>
        <p:spPr>
          <a:xfrm>
            <a:off x="1024129" y="2286000"/>
            <a:ext cx="3791711" cy="3931920"/>
          </a:xfrm>
        </p:spPr>
        <p:txBody>
          <a:bodyPr>
            <a:normAutofit/>
          </a:bodyPr>
          <a:lstStyle/>
          <a:p>
            <a:endParaRPr lang="da-DK" dirty="0">
              <a:solidFill>
                <a:srgbClr val="FFFFFF"/>
              </a:solidFill>
            </a:endParaRPr>
          </a:p>
        </p:txBody>
      </p:sp>
      <p:pic>
        <p:nvPicPr>
          <p:cNvPr id="4" name="Picture 8" descr="Banksy Girl Stencil - Etsy Denmark">
            <a:extLst>
              <a:ext uri="{FF2B5EF4-FFF2-40B4-BE49-F238E27FC236}">
                <a16:creationId xmlns:a16="http://schemas.microsoft.com/office/drawing/2014/main" id="{64EEAD2F-75EB-0FFD-438C-74CC8CB645F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186" r="3" b="3"/>
          <a:stretch/>
        </p:blipFill>
        <p:spPr bwMode="auto">
          <a:xfrm>
            <a:off x="497840" y="481584"/>
            <a:ext cx="5455921" cy="5791200"/>
          </a:xfrm>
          <a:prstGeom prst="rect">
            <a:avLst/>
          </a:prstGeom>
          <a:noFill/>
          <a:extLst>
            <a:ext uri="{909E8E84-426E-40DD-AFC4-6F175D3DCCD1}">
              <a14:hiddenFill xmlns:a14="http://schemas.microsoft.com/office/drawing/2010/main">
                <a:solidFill>
                  <a:srgbClr val="FFFFFF"/>
                </a:solidFill>
              </a14:hiddenFill>
            </a:ext>
          </a:extLst>
        </p:spPr>
      </p:pic>
      <p:pic>
        <p:nvPicPr>
          <p:cNvPr id="3074" name="Picture 2" descr="Banksy Girl With Balloon Photograph, London Graffiti Art, Banksy Art Print,  Banksy Street Art, Urban Wall Decor, Girls Room Wall Art - Etsy UK">
            <a:extLst>
              <a:ext uri="{FF2B5EF4-FFF2-40B4-BE49-F238E27FC236}">
                <a16:creationId xmlns:a16="http://schemas.microsoft.com/office/drawing/2014/main" id="{02D7FE18-4990-ADBE-1562-72456AC9B3C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80154" y="481584"/>
            <a:ext cx="4549846" cy="5791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9710391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A4D4417-1638-0F20-3130-C82BDF8091A9}"/>
              </a:ext>
            </a:extLst>
          </p:cNvPr>
          <p:cNvSpPr>
            <a:spLocks noGrp="1"/>
          </p:cNvSpPr>
          <p:nvPr>
            <p:ph type="title"/>
          </p:nvPr>
        </p:nvSpPr>
        <p:spPr/>
        <p:txBody>
          <a:bodyPr/>
          <a:lstStyle/>
          <a:p>
            <a:endParaRPr lang="da-DK"/>
          </a:p>
        </p:txBody>
      </p:sp>
      <p:pic>
        <p:nvPicPr>
          <p:cNvPr id="2052" name="Picture 4" descr="Banksy's animal art safari concludes with striking gorilla mural at London  Zoo - Hindustan Times">
            <a:extLst>
              <a:ext uri="{FF2B5EF4-FFF2-40B4-BE49-F238E27FC236}">
                <a16:creationId xmlns:a16="http://schemas.microsoft.com/office/drawing/2014/main" id="{0742C448-A32D-6845-B546-70F4F2AE727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36013" y="0"/>
            <a:ext cx="6955987" cy="3911600"/>
          </a:xfrm>
          <a:prstGeom prst="rect">
            <a:avLst/>
          </a:prstGeom>
          <a:noFill/>
          <a:extLst>
            <a:ext uri="{909E8E84-426E-40DD-AFC4-6F175D3DCCD1}">
              <a14:hiddenFill xmlns:a14="http://schemas.microsoft.com/office/drawing/2010/main">
                <a:solidFill>
                  <a:srgbClr val="FFFFFF"/>
                </a:solidFill>
              </a14:hiddenFill>
            </a:ext>
          </a:extLst>
        </p:spPr>
      </p:pic>
      <p:pic>
        <p:nvPicPr>
          <p:cNvPr id="2058" name="Picture 10" descr="Paris Banksy stencil art pays homage to uprising anniversary">
            <a:extLst>
              <a:ext uri="{FF2B5EF4-FFF2-40B4-BE49-F238E27FC236}">
                <a16:creationId xmlns:a16="http://schemas.microsoft.com/office/drawing/2014/main" id="{AA1FB6BA-8CEB-4AD6-FA85-EB007D2FE1F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 y="0"/>
            <a:ext cx="5236012" cy="4523212"/>
          </a:xfrm>
          <a:prstGeom prst="rect">
            <a:avLst/>
          </a:prstGeom>
          <a:noFill/>
          <a:extLst>
            <a:ext uri="{909E8E84-426E-40DD-AFC4-6F175D3DCCD1}">
              <a14:hiddenFill xmlns:a14="http://schemas.microsoft.com/office/drawing/2010/main">
                <a:solidFill>
                  <a:srgbClr val="FFFFFF"/>
                </a:solidFill>
              </a14:hiddenFill>
            </a:ext>
          </a:extLst>
        </p:spPr>
      </p:pic>
      <p:pic>
        <p:nvPicPr>
          <p:cNvPr id="2060" name="Picture 12" descr="Banksy (In the style of) - Ballerina, 2023 - Numbered painting - Street Art  - Plazzart">
            <a:extLst>
              <a:ext uri="{FF2B5EF4-FFF2-40B4-BE49-F238E27FC236}">
                <a16:creationId xmlns:a16="http://schemas.microsoft.com/office/drawing/2014/main" id="{6017B5E9-18F3-7A14-84DB-CA06DB5FB81D}"/>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3492" t="21926" r="19074" b="26371"/>
          <a:stretch/>
        </p:blipFill>
        <p:spPr bwMode="auto">
          <a:xfrm>
            <a:off x="9540240" y="3911600"/>
            <a:ext cx="2653792" cy="2949596"/>
          </a:xfrm>
          <a:prstGeom prst="rect">
            <a:avLst/>
          </a:prstGeom>
          <a:noFill/>
          <a:extLst>
            <a:ext uri="{909E8E84-426E-40DD-AFC4-6F175D3DCCD1}">
              <a14:hiddenFill xmlns:a14="http://schemas.microsoft.com/office/drawing/2010/main">
                <a:solidFill>
                  <a:srgbClr val="FFFFFF"/>
                </a:solidFill>
              </a14:hiddenFill>
            </a:ext>
          </a:extLst>
        </p:spPr>
      </p:pic>
      <p:pic>
        <p:nvPicPr>
          <p:cNvPr id="2062" name="Picture 14" descr="Banksy No future reusable stencil">
            <a:extLst>
              <a:ext uri="{FF2B5EF4-FFF2-40B4-BE49-F238E27FC236}">
                <a16:creationId xmlns:a16="http://schemas.microsoft.com/office/drawing/2014/main" id="{52DE992C-3D37-13AC-1ED3-23AC7CE5BCA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030" y="4523212"/>
            <a:ext cx="4391150" cy="2334788"/>
          </a:xfrm>
          <a:prstGeom prst="rect">
            <a:avLst/>
          </a:prstGeom>
          <a:noFill/>
          <a:extLst>
            <a:ext uri="{909E8E84-426E-40DD-AFC4-6F175D3DCCD1}">
              <a14:hiddenFill xmlns:a14="http://schemas.microsoft.com/office/drawing/2010/main">
                <a:solidFill>
                  <a:srgbClr val="FFFFFF"/>
                </a:solidFill>
              </a14:hiddenFill>
            </a:ext>
          </a:extLst>
        </p:spPr>
      </p:pic>
      <p:pic>
        <p:nvPicPr>
          <p:cNvPr id="2064" name="Picture 16" descr="undefined">
            <a:extLst>
              <a:ext uri="{FF2B5EF4-FFF2-40B4-BE49-F238E27FC236}">
                <a16:creationId xmlns:a16="http://schemas.microsoft.com/office/drawing/2014/main" id="{18D591F9-BA41-5C3B-F95E-BABBCE9541F3}"/>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300433" y="3911600"/>
            <a:ext cx="2237775" cy="2908300"/>
          </a:xfrm>
          <a:prstGeom prst="rect">
            <a:avLst/>
          </a:prstGeom>
          <a:noFill/>
          <a:extLst>
            <a:ext uri="{909E8E84-426E-40DD-AFC4-6F175D3DCCD1}">
              <a14:hiddenFill xmlns:a14="http://schemas.microsoft.com/office/drawing/2010/main">
                <a:solidFill>
                  <a:srgbClr val="FFFFFF"/>
                </a:solidFill>
              </a14:hiddenFill>
            </a:ext>
          </a:extLst>
        </p:spPr>
      </p:pic>
      <p:pic>
        <p:nvPicPr>
          <p:cNvPr id="2066" name="Picture 18" descr="undefined">
            <a:extLst>
              <a:ext uri="{FF2B5EF4-FFF2-40B4-BE49-F238E27FC236}">
                <a16:creationId xmlns:a16="http://schemas.microsoft.com/office/drawing/2014/main" id="{C598D3D7-1044-A9F7-20A3-79A2FCA01B2F}"/>
              </a:ext>
            </a:extLst>
          </p:cNvPr>
          <p:cNvPicPr>
            <a:picLocks noGrp="1" noChangeAspect="1" noChangeArrowheads="1"/>
          </p:cNvPicPr>
          <p:nvPr>
            <p:ph idx="1"/>
          </p:nvPr>
        </p:nvPicPr>
        <p:blipFill rotWithShape="1">
          <a:blip r:embed="rId7">
            <a:extLst>
              <a:ext uri="{28A0092B-C50C-407E-A947-70E740481C1C}">
                <a14:useLocalDpi xmlns:a14="http://schemas.microsoft.com/office/drawing/2010/main" val="0"/>
              </a:ext>
            </a:extLst>
          </a:blip>
          <a:srcRect l="22128" r="11006"/>
          <a:stretch/>
        </p:blipFill>
        <p:spPr bwMode="auto">
          <a:xfrm>
            <a:off x="4354801" y="3870304"/>
            <a:ext cx="2943600" cy="29876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18661081"/>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Integral">
  <a:themeElements>
    <a:clrScheme name="Integral">
      <a:dk1>
        <a:srgbClr val="2E2B21"/>
      </a:dk1>
      <a:lt1>
        <a:srgbClr val="FFFFFF"/>
      </a:lt1>
      <a:dk2>
        <a:srgbClr val="605B4F"/>
      </a:dk2>
      <a:lt2>
        <a:srgbClr val="D8D6BE"/>
      </a:lt2>
      <a:accent1>
        <a:srgbClr val="A9A57C"/>
      </a:accent1>
      <a:accent2>
        <a:srgbClr val="9CBEBD"/>
      </a:accent2>
      <a:accent3>
        <a:srgbClr val="D2CB6C"/>
      </a:accent3>
      <a:accent4>
        <a:srgbClr val="95A39D"/>
      </a:accent4>
      <a:accent5>
        <a:srgbClr val="C89F5D"/>
      </a:accent5>
      <a:accent6>
        <a:srgbClr val="B1A089"/>
      </a:accent6>
      <a:hlink>
        <a:srgbClr val="D25814"/>
      </a:hlink>
      <a:folHlink>
        <a:srgbClr val="849A0A"/>
      </a:folHlink>
    </a:clrScheme>
    <a:fontScheme name="Integral">
      <a:majorFont>
        <a:latin typeface="Tw Cen MT Condensed" panose="020B06060201040202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panose="020B06020201040206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Integral">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blipFill rotWithShape="1">
          <a:blip xmlns:r="http://schemas.openxmlformats.org/officeDocument/2006/relationships" r:embed="rId1">
            <a:duotone>
              <a:schemeClr val="phClr">
                <a:tint val="98000"/>
              </a:schemeClr>
              <a:schemeClr val="phClr">
                <a:shade val="89000"/>
                <a:satMod val="145000"/>
              </a:schemeClr>
            </a:duotone>
          </a:blip>
          <a:tile tx="0" ty="0" sx="32000" sy="32000" flip="none" algn="tl"/>
        </a:blipFill>
        <a:blipFill rotWithShape="1">
          <a:blip xmlns:r="http://schemas.openxmlformats.org/officeDocument/2006/relationships" r:embed="rId2">
            <a:duotone>
              <a:schemeClr val="phClr">
                <a:tint val="98000"/>
              </a:schemeClr>
              <a:schemeClr val="phClr">
                <a:shade val="95000"/>
              </a:schemeClr>
            </a:duotone>
          </a:blip>
          <a:tile tx="0" ty="0" sx="32000" sy="32000" flip="none" algn="tl"/>
        </a:blipFill>
      </a:bgFillStyleLst>
    </a:fmtScheme>
  </a:themeElements>
  <a:objectDefaults/>
  <a:extraClrSchemeLst/>
  <a:extLst>
    <a:ext uri="{05A4C25C-085E-4340-85A3-A5531E510DB2}">
      <thm15:themeFamily xmlns:thm15="http://schemas.microsoft.com/office/thememl/2012/main" name="Integral" id="{3577F8C9-A904-41D8-97D2-FD898F53F20E}" vid="{090DCB5F-146D-478A-852A-34B16FE9F3A8}"/>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Integral</Template>
  <TotalTime>1865</TotalTime>
  <Words>960</Words>
  <Application>Microsoft Office PowerPoint</Application>
  <PresentationFormat>Widescreen</PresentationFormat>
  <Paragraphs>71</Paragraphs>
  <Slides>22</Slides>
  <Notes>5</Notes>
  <HiddenSlides>0</HiddenSlides>
  <MMClips>0</MMClips>
  <ScaleCrop>false</ScaleCrop>
  <HeadingPairs>
    <vt:vector size="6" baseType="variant">
      <vt:variant>
        <vt:lpstr>Benyttede skrifttyper</vt:lpstr>
      </vt:variant>
      <vt:variant>
        <vt:i4>8</vt:i4>
      </vt:variant>
      <vt:variant>
        <vt:lpstr>Tema</vt:lpstr>
      </vt:variant>
      <vt:variant>
        <vt:i4>1</vt:i4>
      </vt:variant>
      <vt:variant>
        <vt:lpstr>Slidetitler</vt:lpstr>
      </vt:variant>
      <vt:variant>
        <vt:i4>22</vt:i4>
      </vt:variant>
    </vt:vector>
  </HeadingPairs>
  <TitlesOfParts>
    <vt:vector size="31" baseType="lpstr">
      <vt:lpstr>Aptos</vt:lpstr>
      <vt:lpstr>Arial</vt:lpstr>
      <vt:lpstr>Arial Unicode MS</vt:lpstr>
      <vt:lpstr>Tw Cen MT</vt:lpstr>
      <vt:lpstr>Tw Cen MT (Tekst)</vt:lpstr>
      <vt:lpstr>Tw Cen MT Condensed</vt:lpstr>
      <vt:lpstr>Wingdings</vt:lpstr>
      <vt:lpstr>Wingdings 3</vt:lpstr>
      <vt:lpstr>Integral</vt:lpstr>
      <vt:lpstr>Street Art</vt:lpstr>
      <vt:lpstr>  - Introduktion til street art og dens historie  - Vi går i gang med opgave 1 (design jeres eget logo/street art signatur) - Når alle er klar, så går vi videre til opgave 2 (Stencil og budskab)  - Oprydning   </vt:lpstr>
      <vt:lpstr>Kunsten fra gaden</vt:lpstr>
      <vt:lpstr>Graffitien som identitetsskabende</vt:lpstr>
      <vt:lpstr>Graffitien -personligt aftryk &amp; kritiske holdninger</vt:lpstr>
      <vt:lpstr>Street art – en fri kunst på gaden</vt:lpstr>
      <vt:lpstr>Street art vs. den etablerede kunst på museer</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Kunstneren Banksy - Hvem er han?</vt:lpstr>
      <vt:lpstr>PowerPoint-præsentation</vt:lpstr>
      <vt:lpstr>PowerPoint-præsentation</vt:lpstr>
      <vt:lpstr>Opgave 1: Tegn jeres eget logo / Signatur</vt:lpstr>
      <vt:lpstr>PowerPoint-præsentation</vt:lpstr>
      <vt:lpstr>Opgave 2: Lav jeres eget stencil street art </vt:lpstr>
      <vt:lpstr>PowerPoint-præsentation</vt:lpstr>
      <vt:lpstr>PowerPoint-præsentation</vt:lpstr>
    </vt:vector>
  </TitlesOfParts>
  <Company>Hewlett-Packard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Street Art</dc:title>
  <dc:creator>Pia Kamilla Børglum</dc:creator>
  <cp:lastModifiedBy>Anja Bisgaard Kristensen</cp:lastModifiedBy>
  <cp:revision>38</cp:revision>
  <dcterms:created xsi:type="dcterms:W3CDTF">2016-02-08T11:58:29Z</dcterms:created>
  <dcterms:modified xsi:type="dcterms:W3CDTF">2024-10-23T09:22:36Z</dcterms:modified>
</cp:coreProperties>
</file>