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5" r:id="rId4"/>
    <p:sldId id="259" r:id="rId5"/>
    <p:sldId id="260" r:id="rId6"/>
    <p:sldId id="266" r:id="rId7"/>
    <p:sldId id="261" r:id="rId8"/>
    <p:sldId id="262" r:id="rId9"/>
    <p:sldId id="263" r:id="rId10"/>
    <p:sldId id="264" r:id="rId11"/>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84507" autoAdjust="0"/>
  </p:normalViewPr>
  <p:slideViewPr>
    <p:cSldViewPr snapToGrid="0">
      <p:cViewPr varScale="1">
        <p:scale>
          <a:sx n="94" d="100"/>
          <a:sy n="94" d="100"/>
        </p:scale>
        <p:origin x="123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9087F3-30DC-4F65-97E7-7CD004BB42EA}"/>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E3047D97-66F6-446D-B66F-BDEC1B89AC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8099BB69-6867-4FEE-A4C6-2C6BB18ECB32}"/>
              </a:ext>
            </a:extLst>
          </p:cNvPr>
          <p:cNvSpPr>
            <a:spLocks noGrp="1"/>
          </p:cNvSpPr>
          <p:nvPr>
            <p:ph type="dt" sz="half" idx="10"/>
          </p:nvPr>
        </p:nvSpPr>
        <p:spPr/>
        <p:txBody>
          <a:bodyPr/>
          <a:lstStyle/>
          <a:p>
            <a:fld id="{6C5D9C35-D004-40F3-BF4D-AD93FE90CD27}" type="datetimeFigureOut">
              <a:rPr lang="da-DK" smtClean="0"/>
              <a:t>03-08-2022</a:t>
            </a:fld>
            <a:endParaRPr lang="da-DK"/>
          </a:p>
        </p:txBody>
      </p:sp>
      <p:sp>
        <p:nvSpPr>
          <p:cNvPr id="5" name="Pladsholder til sidefod 4">
            <a:extLst>
              <a:ext uri="{FF2B5EF4-FFF2-40B4-BE49-F238E27FC236}">
                <a16:creationId xmlns:a16="http://schemas.microsoft.com/office/drawing/2014/main" id="{9F6DE812-ACC3-4624-8744-E7DA7AC06C1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0A41840-9AAA-4886-99A7-69B46FBDCECD}"/>
              </a:ext>
            </a:extLst>
          </p:cNvPr>
          <p:cNvSpPr>
            <a:spLocks noGrp="1"/>
          </p:cNvSpPr>
          <p:nvPr>
            <p:ph type="sldNum" sz="quarter" idx="12"/>
          </p:nvPr>
        </p:nvSpPr>
        <p:spPr/>
        <p:txBody>
          <a:bodyPr/>
          <a:lstStyle/>
          <a:p>
            <a:fld id="{828D5374-C009-4AE2-B6C8-B12F7D0D1722}" type="slidenum">
              <a:rPr lang="da-DK" smtClean="0"/>
              <a:t>‹nr.›</a:t>
            </a:fld>
            <a:endParaRPr lang="da-DK"/>
          </a:p>
        </p:txBody>
      </p:sp>
    </p:spTree>
    <p:extLst>
      <p:ext uri="{BB962C8B-B14F-4D97-AF65-F5344CB8AC3E}">
        <p14:creationId xmlns:p14="http://schemas.microsoft.com/office/powerpoint/2010/main" val="1458912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BA497B-C461-40F3-A4AF-1AE8F880E7CE}"/>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A3EF7072-CADB-4EF0-808C-FB93D8286195}"/>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0ACEE94-A1D7-4EA0-A7EB-00D8F19AE577}"/>
              </a:ext>
            </a:extLst>
          </p:cNvPr>
          <p:cNvSpPr>
            <a:spLocks noGrp="1"/>
          </p:cNvSpPr>
          <p:nvPr>
            <p:ph type="dt" sz="half" idx="10"/>
          </p:nvPr>
        </p:nvSpPr>
        <p:spPr/>
        <p:txBody>
          <a:bodyPr/>
          <a:lstStyle/>
          <a:p>
            <a:fld id="{6C5D9C35-D004-40F3-BF4D-AD93FE90CD27}" type="datetimeFigureOut">
              <a:rPr lang="da-DK" smtClean="0"/>
              <a:t>03-08-2022</a:t>
            </a:fld>
            <a:endParaRPr lang="da-DK"/>
          </a:p>
        </p:txBody>
      </p:sp>
      <p:sp>
        <p:nvSpPr>
          <p:cNvPr id="5" name="Pladsholder til sidefod 4">
            <a:extLst>
              <a:ext uri="{FF2B5EF4-FFF2-40B4-BE49-F238E27FC236}">
                <a16:creationId xmlns:a16="http://schemas.microsoft.com/office/drawing/2014/main" id="{F1CF9B5F-F7D3-4685-BF32-C6F966E50B6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B65DE98-0043-4F85-A910-F59619101492}"/>
              </a:ext>
            </a:extLst>
          </p:cNvPr>
          <p:cNvSpPr>
            <a:spLocks noGrp="1"/>
          </p:cNvSpPr>
          <p:nvPr>
            <p:ph type="sldNum" sz="quarter" idx="12"/>
          </p:nvPr>
        </p:nvSpPr>
        <p:spPr/>
        <p:txBody>
          <a:bodyPr/>
          <a:lstStyle/>
          <a:p>
            <a:fld id="{828D5374-C009-4AE2-B6C8-B12F7D0D1722}" type="slidenum">
              <a:rPr lang="da-DK" smtClean="0"/>
              <a:t>‹nr.›</a:t>
            </a:fld>
            <a:endParaRPr lang="da-DK"/>
          </a:p>
        </p:txBody>
      </p:sp>
    </p:spTree>
    <p:extLst>
      <p:ext uri="{BB962C8B-B14F-4D97-AF65-F5344CB8AC3E}">
        <p14:creationId xmlns:p14="http://schemas.microsoft.com/office/powerpoint/2010/main" val="3893116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23C92D-0C35-42CD-B08E-BDC912107646}"/>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A91A399A-ED7B-403A-8778-387F53DEDDB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35DFBFD8-77CE-4E3F-A246-5319C13F033B}"/>
              </a:ext>
            </a:extLst>
          </p:cNvPr>
          <p:cNvSpPr>
            <a:spLocks noGrp="1"/>
          </p:cNvSpPr>
          <p:nvPr>
            <p:ph type="dt" sz="half" idx="10"/>
          </p:nvPr>
        </p:nvSpPr>
        <p:spPr/>
        <p:txBody>
          <a:bodyPr/>
          <a:lstStyle/>
          <a:p>
            <a:fld id="{6C5D9C35-D004-40F3-BF4D-AD93FE90CD27}" type="datetimeFigureOut">
              <a:rPr lang="da-DK" smtClean="0"/>
              <a:t>03-08-2022</a:t>
            </a:fld>
            <a:endParaRPr lang="da-DK"/>
          </a:p>
        </p:txBody>
      </p:sp>
      <p:sp>
        <p:nvSpPr>
          <p:cNvPr id="5" name="Pladsholder til sidefod 4">
            <a:extLst>
              <a:ext uri="{FF2B5EF4-FFF2-40B4-BE49-F238E27FC236}">
                <a16:creationId xmlns:a16="http://schemas.microsoft.com/office/drawing/2014/main" id="{3B4B2C21-2C77-40C3-8CF4-5DCF7F563AB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24192D9-47B1-4D37-9A0F-3F946787825E}"/>
              </a:ext>
            </a:extLst>
          </p:cNvPr>
          <p:cNvSpPr>
            <a:spLocks noGrp="1"/>
          </p:cNvSpPr>
          <p:nvPr>
            <p:ph type="sldNum" sz="quarter" idx="12"/>
          </p:nvPr>
        </p:nvSpPr>
        <p:spPr/>
        <p:txBody>
          <a:bodyPr/>
          <a:lstStyle/>
          <a:p>
            <a:fld id="{828D5374-C009-4AE2-B6C8-B12F7D0D1722}" type="slidenum">
              <a:rPr lang="da-DK" smtClean="0"/>
              <a:t>‹nr.›</a:t>
            </a:fld>
            <a:endParaRPr lang="da-DK"/>
          </a:p>
        </p:txBody>
      </p:sp>
    </p:spTree>
    <p:extLst>
      <p:ext uri="{BB962C8B-B14F-4D97-AF65-F5344CB8AC3E}">
        <p14:creationId xmlns:p14="http://schemas.microsoft.com/office/powerpoint/2010/main" val="3861315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DF99D4-1B61-4C08-A7F3-3944E666FFDB}"/>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AF93692A-90A6-489B-847A-6F488DC7D57E}"/>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60FC3DB3-9209-4B01-86A7-FC28F884F1D8}"/>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E45D82B6-1503-465A-9109-64A2003D4CC8}"/>
              </a:ext>
            </a:extLst>
          </p:cNvPr>
          <p:cNvSpPr>
            <a:spLocks noGrp="1"/>
          </p:cNvSpPr>
          <p:nvPr>
            <p:ph type="dt" sz="half" idx="10"/>
          </p:nvPr>
        </p:nvSpPr>
        <p:spPr/>
        <p:txBody>
          <a:bodyPr/>
          <a:lstStyle/>
          <a:p>
            <a:fld id="{6C5D9C35-D004-40F3-BF4D-AD93FE90CD27}" type="datetimeFigureOut">
              <a:rPr lang="da-DK" smtClean="0"/>
              <a:t>03-08-2022</a:t>
            </a:fld>
            <a:endParaRPr lang="da-DK"/>
          </a:p>
        </p:txBody>
      </p:sp>
      <p:sp>
        <p:nvSpPr>
          <p:cNvPr id="6" name="Pladsholder til sidefod 5">
            <a:extLst>
              <a:ext uri="{FF2B5EF4-FFF2-40B4-BE49-F238E27FC236}">
                <a16:creationId xmlns:a16="http://schemas.microsoft.com/office/drawing/2014/main" id="{467B633E-2A62-4184-9070-D6FEF776EA0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E456DC12-3930-47C2-A67F-3D90D5323B1D}"/>
              </a:ext>
            </a:extLst>
          </p:cNvPr>
          <p:cNvSpPr>
            <a:spLocks noGrp="1"/>
          </p:cNvSpPr>
          <p:nvPr>
            <p:ph type="sldNum" sz="quarter" idx="12"/>
          </p:nvPr>
        </p:nvSpPr>
        <p:spPr/>
        <p:txBody>
          <a:bodyPr/>
          <a:lstStyle/>
          <a:p>
            <a:fld id="{828D5374-C009-4AE2-B6C8-B12F7D0D1722}" type="slidenum">
              <a:rPr lang="da-DK" smtClean="0"/>
              <a:t>‹nr.›</a:t>
            </a:fld>
            <a:endParaRPr lang="da-DK"/>
          </a:p>
        </p:txBody>
      </p:sp>
    </p:spTree>
    <p:extLst>
      <p:ext uri="{BB962C8B-B14F-4D97-AF65-F5344CB8AC3E}">
        <p14:creationId xmlns:p14="http://schemas.microsoft.com/office/powerpoint/2010/main" val="17034133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1A1ACD-DC3C-47FD-994F-0C556101996B}"/>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CDC90C5-A421-4E44-A7E4-2599682590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908A4A0D-685F-44B3-AA8B-0B433F42DA95}"/>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E8679D8D-5F21-4C07-892D-7B71CEBA14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C8C33705-AF01-43F0-B2AA-BEA1B7350A59}"/>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95649BAE-59DD-48BC-8AB3-342362D17C34}"/>
              </a:ext>
            </a:extLst>
          </p:cNvPr>
          <p:cNvSpPr>
            <a:spLocks noGrp="1"/>
          </p:cNvSpPr>
          <p:nvPr>
            <p:ph type="dt" sz="half" idx="10"/>
          </p:nvPr>
        </p:nvSpPr>
        <p:spPr/>
        <p:txBody>
          <a:bodyPr/>
          <a:lstStyle/>
          <a:p>
            <a:fld id="{6C5D9C35-D004-40F3-BF4D-AD93FE90CD27}" type="datetimeFigureOut">
              <a:rPr lang="da-DK" smtClean="0"/>
              <a:t>03-08-2022</a:t>
            </a:fld>
            <a:endParaRPr lang="da-DK"/>
          </a:p>
        </p:txBody>
      </p:sp>
      <p:sp>
        <p:nvSpPr>
          <p:cNvPr id="8" name="Pladsholder til sidefod 7">
            <a:extLst>
              <a:ext uri="{FF2B5EF4-FFF2-40B4-BE49-F238E27FC236}">
                <a16:creationId xmlns:a16="http://schemas.microsoft.com/office/drawing/2014/main" id="{C9AC7272-0C39-42C2-BB7D-CAD5A77E9C40}"/>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25A8D684-C9DE-4CAE-8C5F-0F426EEA53D1}"/>
              </a:ext>
            </a:extLst>
          </p:cNvPr>
          <p:cNvSpPr>
            <a:spLocks noGrp="1"/>
          </p:cNvSpPr>
          <p:nvPr>
            <p:ph type="sldNum" sz="quarter" idx="12"/>
          </p:nvPr>
        </p:nvSpPr>
        <p:spPr/>
        <p:txBody>
          <a:bodyPr/>
          <a:lstStyle/>
          <a:p>
            <a:fld id="{828D5374-C009-4AE2-B6C8-B12F7D0D1722}" type="slidenum">
              <a:rPr lang="da-DK" smtClean="0"/>
              <a:t>‹nr.›</a:t>
            </a:fld>
            <a:endParaRPr lang="da-DK"/>
          </a:p>
        </p:txBody>
      </p:sp>
    </p:spTree>
    <p:extLst>
      <p:ext uri="{BB962C8B-B14F-4D97-AF65-F5344CB8AC3E}">
        <p14:creationId xmlns:p14="http://schemas.microsoft.com/office/powerpoint/2010/main" val="33821671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685910-7F76-493C-B730-380C18457410}"/>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F5568572-260F-433F-85AC-13781B4A9FE1}"/>
              </a:ext>
            </a:extLst>
          </p:cNvPr>
          <p:cNvSpPr>
            <a:spLocks noGrp="1"/>
          </p:cNvSpPr>
          <p:nvPr>
            <p:ph type="dt" sz="half" idx="10"/>
          </p:nvPr>
        </p:nvSpPr>
        <p:spPr/>
        <p:txBody>
          <a:bodyPr/>
          <a:lstStyle/>
          <a:p>
            <a:fld id="{6C5D9C35-D004-40F3-BF4D-AD93FE90CD27}" type="datetimeFigureOut">
              <a:rPr lang="da-DK" smtClean="0"/>
              <a:t>03-08-2022</a:t>
            </a:fld>
            <a:endParaRPr lang="da-DK"/>
          </a:p>
        </p:txBody>
      </p:sp>
      <p:sp>
        <p:nvSpPr>
          <p:cNvPr id="4" name="Pladsholder til sidefod 3">
            <a:extLst>
              <a:ext uri="{FF2B5EF4-FFF2-40B4-BE49-F238E27FC236}">
                <a16:creationId xmlns:a16="http://schemas.microsoft.com/office/drawing/2014/main" id="{65170C63-82C2-4519-B84F-9DE3C1E00C59}"/>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ED4253ED-9D89-4E32-98E5-C99CCEBED636}"/>
              </a:ext>
            </a:extLst>
          </p:cNvPr>
          <p:cNvSpPr>
            <a:spLocks noGrp="1"/>
          </p:cNvSpPr>
          <p:nvPr>
            <p:ph type="sldNum" sz="quarter" idx="12"/>
          </p:nvPr>
        </p:nvSpPr>
        <p:spPr/>
        <p:txBody>
          <a:bodyPr/>
          <a:lstStyle/>
          <a:p>
            <a:fld id="{828D5374-C009-4AE2-B6C8-B12F7D0D1722}" type="slidenum">
              <a:rPr lang="da-DK" smtClean="0"/>
              <a:t>‹nr.›</a:t>
            </a:fld>
            <a:endParaRPr lang="da-DK"/>
          </a:p>
        </p:txBody>
      </p:sp>
    </p:spTree>
    <p:extLst>
      <p:ext uri="{BB962C8B-B14F-4D97-AF65-F5344CB8AC3E}">
        <p14:creationId xmlns:p14="http://schemas.microsoft.com/office/powerpoint/2010/main" val="3876250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B378FAC0-13ED-4E87-99CB-0235137285C3}"/>
              </a:ext>
            </a:extLst>
          </p:cNvPr>
          <p:cNvSpPr>
            <a:spLocks noGrp="1"/>
          </p:cNvSpPr>
          <p:nvPr>
            <p:ph type="dt" sz="half" idx="10"/>
          </p:nvPr>
        </p:nvSpPr>
        <p:spPr/>
        <p:txBody>
          <a:bodyPr/>
          <a:lstStyle/>
          <a:p>
            <a:fld id="{6C5D9C35-D004-40F3-BF4D-AD93FE90CD27}" type="datetimeFigureOut">
              <a:rPr lang="da-DK" smtClean="0"/>
              <a:t>03-08-2022</a:t>
            </a:fld>
            <a:endParaRPr lang="da-DK"/>
          </a:p>
        </p:txBody>
      </p:sp>
      <p:sp>
        <p:nvSpPr>
          <p:cNvPr id="3" name="Pladsholder til sidefod 2">
            <a:extLst>
              <a:ext uri="{FF2B5EF4-FFF2-40B4-BE49-F238E27FC236}">
                <a16:creationId xmlns:a16="http://schemas.microsoft.com/office/drawing/2014/main" id="{438537FF-F9CB-44C1-B8F4-D7702D7701F7}"/>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C1885342-0E5D-4A47-B1F7-2C18C64BBF00}"/>
              </a:ext>
            </a:extLst>
          </p:cNvPr>
          <p:cNvSpPr>
            <a:spLocks noGrp="1"/>
          </p:cNvSpPr>
          <p:nvPr>
            <p:ph type="sldNum" sz="quarter" idx="12"/>
          </p:nvPr>
        </p:nvSpPr>
        <p:spPr/>
        <p:txBody>
          <a:bodyPr/>
          <a:lstStyle/>
          <a:p>
            <a:fld id="{828D5374-C009-4AE2-B6C8-B12F7D0D1722}" type="slidenum">
              <a:rPr lang="da-DK" smtClean="0"/>
              <a:t>‹nr.›</a:t>
            </a:fld>
            <a:endParaRPr lang="da-DK"/>
          </a:p>
        </p:txBody>
      </p:sp>
    </p:spTree>
    <p:extLst>
      <p:ext uri="{BB962C8B-B14F-4D97-AF65-F5344CB8AC3E}">
        <p14:creationId xmlns:p14="http://schemas.microsoft.com/office/powerpoint/2010/main" val="2102599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2965CD-B733-4D70-9067-63BF3780E083}"/>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3E28C893-B156-4107-83ED-DC21571E81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3C0EFCB5-1527-462F-A9F8-FD7C347BB6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1BB5DC32-0F7F-4392-97E5-E51B6885E0E9}"/>
              </a:ext>
            </a:extLst>
          </p:cNvPr>
          <p:cNvSpPr>
            <a:spLocks noGrp="1"/>
          </p:cNvSpPr>
          <p:nvPr>
            <p:ph type="dt" sz="half" idx="10"/>
          </p:nvPr>
        </p:nvSpPr>
        <p:spPr/>
        <p:txBody>
          <a:bodyPr/>
          <a:lstStyle/>
          <a:p>
            <a:fld id="{6C5D9C35-D004-40F3-BF4D-AD93FE90CD27}" type="datetimeFigureOut">
              <a:rPr lang="da-DK" smtClean="0"/>
              <a:t>03-08-2022</a:t>
            </a:fld>
            <a:endParaRPr lang="da-DK"/>
          </a:p>
        </p:txBody>
      </p:sp>
      <p:sp>
        <p:nvSpPr>
          <p:cNvPr id="6" name="Pladsholder til sidefod 5">
            <a:extLst>
              <a:ext uri="{FF2B5EF4-FFF2-40B4-BE49-F238E27FC236}">
                <a16:creationId xmlns:a16="http://schemas.microsoft.com/office/drawing/2014/main" id="{7178337B-A376-4519-9832-6DAFAA7BB85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CCB618E7-E8E3-4AA4-AD86-A60609EB7718}"/>
              </a:ext>
            </a:extLst>
          </p:cNvPr>
          <p:cNvSpPr>
            <a:spLocks noGrp="1"/>
          </p:cNvSpPr>
          <p:nvPr>
            <p:ph type="sldNum" sz="quarter" idx="12"/>
          </p:nvPr>
        </p:nvSpPr>
        <p:spPr/>
        <p:txBody>
          <a:bodyPr/>
          <a:lstStyle/>
          <a:p>
            <a:fld id="{828D5374-C009-4AE2-B6C8-B12F7D0D1722}" type="slidenum">
              <a:rPr lang="da-DK" smtClean="0"/>
              <a:t>‹nr.›</a:t>
            </a:fld>
            <a:endParaRPr lang="da-DK"/>
          </a:p>
        </p:txBody>
      </p:sp>
    </p:spTree>
    <p:extLst>
      <p:ext uri="{BB962C8B-B14F-4D97-AF65-F5344CB8AC3E}">
        <p14:creationId xmlns:p14="http://schemas.microsoft.com/office/powerpoint/2010/main" val="3431002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0E6526-E8E3-41C9-B00C-6FEA544FAF64}"/>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A7646A19-CDAB-452E-BCCB-E0070CA611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B0EAECCD-4EA1-46AF-BF4F-D2FD84C7C1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7CA8A352-4454-4A2D-9CBA-3A11BAD94C82}"/>
              </a:ext>
            </a:extLst>
          </p:cNvPr>
          <p:cNvSpPr>
            <a:spLocks noGrp="1"/>
          </p:cNvSpPr>
          <p:nvPr>
            <p:ph type="dt" sz="half" idx="10"/>
          </p:nvPr>
        </p:nvSpPr>
        <p:spPr/>
        <p:txBody>
          <a:bodyPr/>
          <a:lstStyle/>
          <a:p>
            <a:fld id="{6C5D9C35-D004-40F3-BF4D-AD93FE90CD27}" type="datetimeFigureOut">
              <a:rPr lang="da-DK" smtClean="0"/>
              <a:t>03-08-2022</a:t>
            </a:fld>
            <a:endParaRPr lang="da-DK"/>
          </a:p>
        </p:txBody>
      </p:sp>
      <p:sp>
        <p:nvSpPr>
          <p:cNvPr id="6" name="Pladsholder til sidefod 5">
            <a:extLst>
              <a:ext uri="{FF2B5EF4-FFF2-40B4-BE49-F238E27FC236}">
                <a16:creationId xmlns:a16="http://schemas.microsoft.com/office/drawing/2014/main" id="{3563CEDF-7B4E-4C5E-A96E-5A9885B736D6}"/>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DE945E1-75DF-45F3-89F1-70D55BF02035}"/>
              </a:ext>
            </a:extLst>
          </p:cNvPr>
          <p:cNvSpPr>
            <a:spLocks noGrp="1"/>
          </p:cNvSpPr>
          <p:nvPr>
            <p:ph type="sldNum" sz="quarter" idx="12"/>
          </p:nvPr>
        </p:nvSpPr>
        <p:spPr/>
        <p:txBody>
          <a:bodyPr/>
          <a:lstStyle/>
          <a:p>
            <a:fld id="{828D5374-C009-4AE2-B6C8-B12F7D0D1722}" type="slidenum">
              <a:rPr lang="da-DK" smtClean="0"/>
              <a:t>‹nr.›</a:t>
            </a:fld>
            <a:endParaRPr lang="da-DK"/>
          </a:p>
        </p:txBody>
      </p:sp>
    </p:spTree>
    <p:extLst>
      <p:ext uri="{BB962C8B-B14F-4D97-AF65-F5344CB8AC3E}">
        <p14:creationId xmlns:p14="http://schemas.microsoft.com/office/powerpoint/2010/main" val="1262495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565A05-9A99-49BA-8C2B-17650C0644BF}"/>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EC1624DF-0439-4E5E-B0F1-A68A3F695968}"/>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9DDB5BF-0133-4DDE-AA7E-346BD29CF2BE}"/>
              </a:ext>
            </a:extLst>
          </p:cNvPr>
          <p:cNvSpPr>
            <a:spLocks noGrp="1"/>
          </p:cNvSpPr>
          <p:nvPr>
            <p:ph type="dt" sz="half" idx="10"/>
          </p:nvPr>
        </p:nvSpPr>
        <p:spPr/>
        <p:txBody>
          <a:bodyPr/>
          <a:lstStyle/>
          <a:p>
            <a:fld id="{6C5D9C35-D004-40F3-BF4D-AD93FE90CD27}" type="datetimeFigureOut">
              <a:rPr lang="da-DK" smtClean="0"/>
              <a:t>03-08-2022</a:t>
            </a:fld>
            <a:endParaRPr lang="da-DK"/>
          </a:p>
        </p:txBody>
      </p:sp>
      <p:sp>
        <p:nvSpPr>
          <p:cNvPr id="5" name="Pladsholder til sidefod 4">
            <a:extLst>
              <a:ext uri="{FF2B5EF4-FFF2-40B4-BE49-F238E27FC236}">
                <a16:creationId xmlns:a16="http://schemas.microsoft.com/office/drawing/2014/main" id="{7D279B3F-7CFA-4BE4-AB93-01F71F46C4E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63FC41A-76B2-4EE2-B6FB-90BDD17C8FED}"/>
              </a:ext>
            </a:extLst>
          </p:cNvPr>
          <p:cNvSpPr>
            <a:spLocks noGrp="1"/>
          </p:cNvSpPr>
          <p:nvPr>
            <p:ph type="sldNum" sz="quarter" idx="12"/>
          </p:nvPr>
        </p:nvSpPr>
        <p:spPr/>
        <p:txBody>
          <a:bodyPr/>
          <a:lstStyle/>
          <a:p>
            <a:fld id="{828D5374-C009-4AE2-B6C8-B12F7D0D1722}" type="slidenum">
              <a:rPr lang="da-DK" smtClean="0"/>
              <a:t>‹nr.›</a:t>
            </a:fld>
            <a:endParaRPr lang="da-DK"/>
          </a:p>
        </p:txBody>
      </p:sp>
    </p:spTree>
    <p:extLst>
      <p:ext uri="{BB962C8B-B14F-4D97-AF65-F5344CB8AC3E}">
        <p14:creationId xmlns:p14="http://schemas.microsoft.com/office/powerpoint/2010/main" val="35618285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BF360A52-73CB-4F8E-80B4-B38A31A01FBE}"/>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BE371425-2CFD-4B1D-AEAB-B9F96975B519}"/>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6DA00FC-A1CB-4E86-AD4A-22472923FFBD}"/>
              </a:ext>
            </a:extLst>
          </p:cNvPr>
          <p:cNvSpPr>
            <a:spLocks noGrp="1"/>
          </p:cNvSpPr>
          <p:nvPr>
            <p:ph type="dt" sz="half" idx="10"/>
          </p:nvPr>
        </p:nvSpPr>
        <p:spPr/>
        <p:txBody>
          <a:bodyPr/>
          <a:lstStyle/>
          <a:p>
            <a:fld id="{6C5D9C35-D004-40F3-BF4D-AD93FE90CD27}" type="datetimeFigureOut">
              <a:rPr lang="da-DK" smtClean="0"/>
              <a:t>03-08-2022</a:t>
            </a:fld>
            <a:endParaRPr lang="da-DK"/>
          </a:p>
        </p:txBody>
      </p:sp>
      <p:sp>
        <p:nvSpPr>
          <p:cNvPr id="5" name="Pladsholder til sidefod 4">
            <a:extLst>
              <a:ext uri="{FF2B5EF4-FFF2-40B4-BE49-F238E27FC236}">
                <a16:creationId xmlns:a16="http://schemas.microsoft.com/office/drawing/2014/main" id="{C53FD8E6-8F24-40FA-9B02-0234EE209CD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2A4D5F1-6732-4D54-843F-170BE5D588C5}"/>
              </a:ext>
            </a:extLst>
          </p:cNvPr>
          <p:cNvSpPr>
            <a:spLocks noGrp="1"/>
          </p:cNvSpPr>
          <p:nvPr>
            <p:ph type="sldNum" sz="quarter" idx="12"/>
          </p:nvPr>
        </p:nvSpPr>
        <p:spPr/>
        <p:txBody>
          <a:bodyPr/>
          <a:lstStyle/>
          <a:p>
            <a:fld id="{828D5374-C009-4AE2-B6C8-B12F7D0D1722}" type="slidenum">
              <a:rPr lang="da-DK" smtClean="0"/>
              <a:t>‹nr.›</a:t>
            </a:fld>
            <a:endParaRPr lang="da-DK"/>
          </a:p>
        </p:txBody>
      </p:sp>
    </p:spTree>
    <p:extLst>
      <p:ext uri="{BB962C8B-B14F-4D97-AF65-F5344CB8AC3E}">
        <p14:creationId xmlns:p14="http://schemas.microsoft.com/office/powerpoint/2010/main" val="2691784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89B5845C-8FDF-42EE-960D-8B021ACBB9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D1F1B5A4-2CF2-472B-9E8E-D01C981BA5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730D20C-58B3-4658-8338-48E225341A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5D9C35-D004-40F3-BF4D-AD93FE90CD27}" type="datetimeFigureOut">
              <a:rPr lang="da-DK" smtClean="0"/>
              <a:t>03-08-2022</a:t>
            </a:fld>
            <a:endParaRPr lang="da-DK"/>
          </a:p>
        </p:txBody>
      </p:sp>
      <p:sp>
        <p:nvSpPr>
          <p:cNvPr id="5" name="Pladsholder til sidefod 4">
            <a:extLst>
              <a:ext uri="{FF2B5EF4-FFF2-40B4-BE49-F238E27FC236}">
                <a16:creationId xmlns:a16="http://schemas.microsoft.com/office/drawing/2014/main" id="{FBA8055F-B89E-476D-B6AB-9173AF00A2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9C16048C-CF47-4902-8990-47F333C1BF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8D5374-C009-4AE2-B6C8-B12F7D0D1722}" type="slidenum">
              <a:rPr lang="da-DK" smtClean="0"/>
              <a:t>‹nr.›</a:t>
            </a:fld>
            <a:endParaRPr lang="da-DK"/>
          </a:p>
        </p:txBody>
      </p:sp>
    </p:spTree>
    <p:extLst>
      <p:ext uri="{BB962C8B-B14F-4D97-AF65-F5344CB8AC3E}">
        <p14:creationId xmlns:p14="http://schemas.microsoft.com/office/powerpoint/2010/main" val="22775056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deldette.dk/post/7005,1,hvad-ser-du-p-denne-tegning-de-fleste-ser-ikke-to-figurer.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C5191E-2DF5-448F-854C-FB5D91069F45}"/>
              </a:ext>
            </a:extLst>
          </p:cNvPr>
          <p:cNvSpPr>
            <a:spLocks noGrp="1"/>
          </p:cNvSpPr>
          <p:nvPr>
            <p:ph type="title"/>
          </p:nvPr>
        </p:nvSpPr>
        <p:spPr/>
        <p:txBody>
          <a:bodyPr/>
          <a:lstStyle/>
          <a:p>
            <a:pPr algn="ctr"/>
            <a:r>
              <a:rPr lang="da-DK" b="1" dirty="0">
                <a:latin typeface="Algerian" panose="04020705040A02060702" pitchFamily="82" charset="0"/>
              </a:rPr>
              <a:t>PSYKOLOGI, c niveau</a:t>
            </a:r>
            <a:br>
              <a:rPr lang="da-DK" dirty="0"/>
            </a:br>
            <a:endParaRPr lang="da-DK" dirty="0"/>
          </a:p>
        </p:txBody>
      </p:sp>
      <p:pic>
        <p:nvPicPr>
          <p:cNvPr id="4" name="Pladsholder til indhold 3" descr="Hvad er anormal psykologi? - Udforsk Sindet Psykologi">
            <a:extLst>
              <a:ext uri="{FF2B5EF4-FFF2-40B4-BE49-F238E27FC236}">
                <a16:creationId xmlns:a16="http://schemas.microsoft.com/office/drawing/2014/main" id="{3530BB73-0B43-4431-B9B4-3A19E849AD56}"/>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5716" y="3425825"/>
            <a:ext cx="3838575" cy="3067050"/>
          </a:xfrm>
          <a:prstGeom prst="rect">
            <a:avLst/>
          </a:prstGeom>
          <a:noFill/>
          <a:ln>
            <a:noFill/>
          </a:ln>
        </p:spPr>
      </p:pic>
      <p:pic>
        <p:nvPicPr>
          <p:cNvPr id="5" name="Billede 4">
            <a:extLst>
              <a:ext uri="{FF2B5EF4-FFF2-40B4-BE49-F238E27FC236}">
                <a16:creationId xmlns:a16="http://schemas.microsoft.com/office/drawing/2014/main" id="{BF8D8BD8-9F6B-4BD4-8531-EACB9C81B10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172075" y="2475683"/>
            <a:ext cx="1847850" cy="1619250"/>
          </a:xfrm>
          <a:prstGeom prst="rect">
            <a:avLst/>
          </a:prstGeom>
          <a:noFill/>
          <a:ln>
            <a:noFill/>
          </a:ln>
        </p:spPr>
      </p:pic>
      <p:pic>
        <p:nvPicPr>
          <p:cNvPr id="6" name="Picture 7">
            <a:extLst>
              <a:ext uri="{FF2B5EF4-FFF2-40B4-BE49-F238E27FC236}">
                <a16:creationId xmlns:a16="http://schemas.microsoft.com/office/drawing/2014/main" id="{801B0954-6BD0-42A4-8BEB-BE487B0D9B7F}"/>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07229" y="1257300"/>
            <a:ext cx="3752215" cy="2171700"/>
          </a:xfrm>
          <a:prstGeom prst="rect">
            <a:avLst/>
          </a:prstGeom>
          <a:noFill/>
          <a:ln>
            <a:noFill/>
          </a:ln>
          <a:effectLst/>
        </p:spPr>
      </p:pic>
    </p:spTree>
    <p:extLst>
      <p:ext uri="{BB962C8B-B14F-4D97-AF65-F5344CB8AC3E}">
        <p14:creationId xmlns:p14="http://schemas.microsoft.com/office/powerpoint/2010/main" val="25202288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DAEDF204-76A0-469A-9354-145824E2AB62}"/>
              </a:ext>
            </a:extLst>
          </p:cNvPr>
          <p:cNvSpPr>
            <a:spLocks noGrp="1"/>
          </p:cNvSpPr>
          <p:nvPr>
            <p:ph idx="1"/>
          </p:nvPr>
        </p:nvSpPr>
        <p:spPr>
          <a:xfrm>
            <a:off x="838200" y="800100"/>
            <a:ext cx="10515600" cy="5376863"/>
          </a:xfrm>
        </p:spPr>
        <p:txBody>
          <a:bodyPr>
            <a:normAutofit/>
          </a:bodyPr>
          <a:lstStyle/>
          <a:p>
            <a:pPr marL="0" lvl="0" indent="0" algn="ctr">
              <a:buNone/>
            </a:pPr>
            <a:r>
              <a:rPr lang="da-DK" sz="1400" b="1" dirty="0"/>
              <a:t>1. Hvad tager faget psykologi fat i:</a:t>
            </a:r>
          </a:p>
          <a:p>
            <a:pPr marL="0" indent="0">
              <a:buNone/>
            </a:pPr>
            <a:r>
              <a:rPr lang="da-DK" sz="1400" dirty="0"/>
              <a:t>Psykologi er videnskaben om</a:t>
            </a:r>
            <a:r>
              <a:rPr lang="da-DK" sz="1400" i="1" dirty="0"/>
              <a:t>, hvordan mennesker </a:t>
            </a:r>
            <a:r>
              <a:rPr lang="da-DK" sz="1400" b="1" i="1" dirty="0"/>
              <a:t>sanser, tænker, lærer, føler, handler og udvikler sig universelt og under givne livsomstændigheder</a:t>
            </a:r>
            <a:r>
              <a:rPr lang="da-DK" sz="1400" b="1" dirty="0"/>
              <a:t>……..</a:t>
            </a:r>
            <a:endParaRPr lang="da-DK" sz="1400" dirty="0"/>
          </a:p>
          <a:p>
            <a:pPr marL="0" indent="0">
              <a:buNone/>
            </a:pPr>
            <a:r>
              <a:rPr lang="da-DK" sz="1400" i="1" dirty="0"/>
              <a:t>Psykologis genstandsfelt </a:t>
            </a:r>
            <a:r>
              <a:rPr lang="da-DK" sz="1400" b="1" i="1" dirty="0"/>
              <a:t>er levende</a:t>
            </a:r>
            <a:r>
              <a:rPr lang="da-DK" sz="1400" i="1" dirty="0"/>
              <a:t> mennesker i al deres kompleksitet </a:t>
            </a:r>
            <a:r>
              <a:rPr lang="da-DK" sz="1400" b="1" i="1" dirty="0"/>
              <a:t>under forskellige livsomstændigheder……………….</a:t>
            </a:r>
            <a:endParaRPr lang="da-DK" sz="1400" dirty="0"/>
          </a:p>
          <a:p>
            <a:pPr marL="0" indent="0">
              <a:buNone/>
            </a:pPr>
            <a:endParaRPr lang="da-DK" sz="1400" dirty="0"/>
          </a:p>
          <a:p>
            <a:pPr marL="0" indent="0">
              <a:buNone/>
            </a:pPr>
            <a:r>
              <a:rPr lang="da-DK" sz="1400" i="1" dirty="0"/>
              <a:t>Psykologi tager </a:t>
            </a:r>
            <a:r>
              <a:rPr lang="da-DK" sz="1400" b="1" i="1" dirty="0"/>
              <a:t>udgangspunkt i aktuelle problemstillinger</a:t>
            </a:r>
            <a:r>
              <a:rPr lang="da-DK" sz="1400" i="1" dirty="0"/>
              <a:t>, og undervisningen giver ud over kundskaber og viden i faget også </a:t>
            </a:r>
            <a:r>
              <a:rPr lang="da-DK" sz="1400" b="1" i="1" dirty="0"/>
              <a:t>færdigheder</a:t>
            </a:r>
            <a:r>
              <a:rPr lang="da-DK" sz="1400" i="1" dirty="0"/>
              <a:t> i at anvende psykologiske viden til at </a:t>
            </a:r>
            <a:r>
              <a:rPr lang="da-DK" sz="1400" b="1" i="1" dirty="0"/>
              <a:t>undersøge </a:t>
            </a:r>
            <a:r>
              <a:rPr lang="da-DK" sz="1400" i="1" dirty="0"/>
              <a:t>dem………</a:t>
            </a:r>
            <a:endParaRPr lang="da-DK" sz="1400" dirty="0"/>
          </a:p>
          <a:p>
            <a:pPr marL="0" indent="0">
              <a:buNone/>
            </a:pPr>
            <a:endParaRPr lang="da-DK" sz="1400" dirty="0"/>
          </a:p>
          <a:p>
            <a:pPr marL="0" indent="0">
              <a:buNone/>
            </a:pPr>
            <a:r>
              <a:rPr lang="da-DK" sz="1400" i="1" dirty="0"/>
              <a:t>Psykologi C bidrager ligeledes til udvikling af kompetencer, der gør eleverne</a:t>
            </a:r>
            <a:r>
              <a:rPr lang="da-DK" sz="1400" b="1" i="1" dirty="0"/>
              <a:t> i stand til at reflektere over egen studie-praksis og til at indgå i fællesskaber med andre</a:t>
            </a:r>
            <a:r>
              <a:rPr lang="da-DK" sz="1400" i="1" dirty="0"/>
              <a:t>……………</a:t>
            </a:r>
            <a:endParaRPr lang="da-DK" sz="1400" dirty="0"/>
          </a:p>
          <a:p>
            <a:endParaRPr lang="da-DK" sz="1400" dirty="0"/>
          </a:p>
        </p:txBody>
      </p:sp>
      <p:pic>
        <p:nvPicPr>
          <p:cNvPr id="1026" name="Billede 2">
            <a:extLst>
              <a:ext uri="{FF2B5EF4-FFF2-40B4-BE49-F238E27FC236}">
                <a16:creationId xmlns:a16="http://schemas.microsoft.com/office/drawing/2014/main" id="{5DD9D6CF-597C-46E2-A805-C26FE796BF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3429000"/>
            <a:ext cx="2105025" cy="2171700"/>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2">
            <a:extLst>
              <a:ext uri="{FF2B5EF4-FFF2-40B4-BE49-F238E27FC236}">
                <a16:creationId xmlns:a16="http://schemas.microsoft.com/office/drawing/2014/main" id="{D03698FF-59FA-4158-9D78-34967994F1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3775" y="3678238"/>
            <a:ext cx="1800225" cy="22479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F03FBFFC-0E44-43FE-A558-4A69237EDCF5}"/>
              </a:ext>
            </a:extLst>
          </p:cNvPr>
          <p:cNvSpPr>
            <a:spLocks noChangeArrowheads="1"/>
          </p:cNvSpPr>
          <p:nvPr/>
        </p:nvSpPr>
        <p:spPr bwMode="auto">
          <a:xfrm>
            <a:off x="1479550" y="50530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a-DK"/>
          </a:p>
        </p:txBody>
      </p:sp>
      <p:sp>
        <p:nvSpPr>
          <p:cNvPr id="6" name="Rectangle 5">
            <a:extLst>
              <a:ext uri="{FF2B5EF4-FFF2-40B4-BE49-F238E27FC236}">
                <a16:creationId xmlns:a16="http://schemas.microsoft.com/office/drawing/2014/main" id="{06B07F13-531E-4088-8FA3-91F0ADADD218}"/>
              </a:ext>
            </a:extLst>
          </p:cNvPr>
          <p:cNvSpPr>
            <a:spLocks noChangeArrowheads="1"/>
          </p:cNvSpPr>
          <p:nvPr/>
        </p:nvSpPr>
        <p:spPr bwMode="auto">
          <a:xfrm>
            <a:off x="1479550" y="73009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a-DK"/>
          </a:p>
        </p:txBody>
      </p:sp>
    </p:spTree>
    <p:extLst>
      <p:ext uri="{BB962C8B-B14F-4D97-AF65-F5344CB8AC3E}">
        <p14:creationId xmlns:p14="http://schemas.microsoft.com/office/powerpoint/2010/main" val="1814680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B9F1A8-A68F-0F10-3E55-31B56CCE374A}"/>
              </a:ext>
            </a:extLst>
          </p:cNvPr>
          <p:cNvSpPr>
            <a:spLocks noGrp="1"/>
          </p:cNvSpPr>
          <p:nvPr>
            <p:ph type="title"/>
          </p:nvPr>
        </p:nvSpPr>
        <p:spPr/>
        <p:txBody>
          <a:bodyPr/>
          <a:lstStyle/>
          <a:p>
            <a:r>
              <a:rPr lang="da-DK" dirty="0"/>
              <a:t>Øvelse: Hvad ser du???? (perception)</a:t>
            </a:r>
          </a:p>
        </p:txBody>
      </p:sp>
      <p:sp>
        <p:nvSpPr>
          <p:cNvPr id="3" name="Pladsholder til indhold 2">
            <a:extLst>
              <a:ext uri="{FF2B5EF4-FFF2-40B4-BE49-F238E27FC236}">
                <a16:creationId xmlns:a16="http://schemas.microsoft.com/office/drawing/2014/main" id="{A8BDBAE7-BCFC-3F4D-1CC0-7C994A192CB7}"/>
              </a:ext>
            </a:extLst>
          </p:cNvPr>
          <p:cNvSpPr>
            <a:spLocks noGrp="1"/>
          </p:cNvSpPr>
          <p:nvPr>
            <p:ph idx="1"/>
          </p:nvPr>
        </p:nvSpPr>
        <p:spPr/>
        <p:txBody>
          <a:bodyPr/>
          <a:lstStyle/>
          <a:p>
            <a:r>
              <a:rPr lang="da-DK" dirty="0">
                <a:hlinkClick r:id="rId2"/>
              </a:rPr>
              <a:t>https://deldette.dk/post/7005,1,hvad-ser-du-p-denne-tegning-de-fleste-ser-ikke-to-figurer.html</a:t>
            </a:r>
            <a:endParaRPr lang="da-DK" dirty="0"/>
          </a:p>
          <a:p>
            <a:endParaRPr lang="da-DK" dirty="0"/>
          </a:p>
        </p:txBody>
      </p:sp>
      <p:pic>
        <p:nvPicPr>
          <p:cNvPr id="4" name="Billede 3">
            <a:extLst>
              <a:ext uri="{FF2B5EF4-FFF2-40B4-BE49-F238E27FC236}">
                <a16:creationId xmlns:a16="http://schemas.microsoft.com/office/drawing/2014/main" id="{69E06E82-EA07-479B-CADB-AC384394999A}"/>
              </a:ext>
            </a:extLst>
          </p:cNvPr>
          <p:cNvPicPr>
            <a:picLocks noChangeAspect="1"/>
          </p:cNvPicPr>
          <p:nvPr/>
        </p:nvPicPr>
        <p:blipFill>
          <a:blip r:embed="rId3"/>
          <a:stretch>
            <a:fillRect/>
          </a:stretch>
        </p:blipFill>
        <p:spPr>
          <a:xfrm>
            <a:off x="5323840" y="2273377"/>
            <a:ext cx="2895600" cy="3793363"/>
          </a:xfrm>
          <a:prstGeom prst="rect">
            <a:avLst/>
          </a:prstGeom>
        </p:spPr>
      </p:pic>
    </p:spTree>
    <p:extLst>
      <p:ext uri="{BB962C8B-B14F-4D97-AF65-F5344CB8AC3E}">
        <p14:creationId xmlns:p14="http://schemas.microsoft.com/office/powerpoint/2010/main" val="41694701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C6666753-4322-4996-A4DB-53A44BF7D122}"/>
              </a:ext>
            </a:extLst>
          </p:cNvPr>
          <p:cNvSpPr>
            <a:spLocks noGrp="1"/>
          </p:cNvSpPr>
          <p:nvPr>
            <p:ph idx="1"/>
          </p:nvPr>
        </p:nvSpPr>
        <p:spPr/>
        <p:txBody>
          <a:bodyPr>
            <a:normAutofit/>
          </a:bodyPr>
          <a:lstStyle/>
          <a:p>
            <a:pPr marL="0" indent="0" algn="ctr">
              <a:buNone/>
            </a:pPr>
            <a:r>
              <a:rPr lang="da-DK" sz="1400" b="1" dirty="0"/>
              <a:t>2.Hvad siger læreplanen:</a:t>
            </a:r>
          </a:p>
          <a:p>
            <a:pPr marL="0" indent="0">
              <a:buNone/>
            </a:pPr>
            <a:r>
              <a:rPr lang="da-DK" sz="1400" dirty="0"/>
              <a:t> </a:t>
            </a:r>
          </a:p>
          <a:p>
            <a:pPr marL="0" indent="0">
              <a:buNone/>
            </a:pPr>
            <a:r>
              <a:rPr lang="da-DK" sz="1400" b="1" dirty="0"/>
              <a:t>Læreplanen siger,</a:t>
            </a:r>
            <a:r>
              <a:rPr lang="da-DK" sz="1400" dirty="0"/>
              <a:t> at eleverne skal kunne</a:t>
            </a:r>
            <a:r>
              <a:rPr lang="da-DK" sz="1400" i="1" dirty="0"/>
              <a:t>: - demonstrere et </a:t>
            </a:r>
            <a:r>
              <a:rPr lang="da-DK" sz="1400" b="1" i="1" dirty="0"/>
              <a:t>bredt kendskab til fagets stofområder,</a:t>
            </a:r>
            <a:r>
              <a:rPr lang="da-DK" sz="1400" i="1" dirty="0"/>
              <a:t> primært i forhold til det normalt fungerende menneske</a:t>
            </a:r>
            <a:endParaRPr lang="da-DK" sz="1400" dirty="0"/>
          </a:p>
          <a:p>
            <a:pPr marL="0" indent="0">
              <a:buNone/>
            </a:pPr>
            <a:r>
              <a:rPr lang="da-DK" sz="1400" i="1" dirty="0"/>
              <a:t>- </a:t>
            </a:r>
            <a:r>
              <a:rPr lang="da-DK" sz="1400" b="1" i="1" dirty="0"/>
              <a:t>redegøre for og kritisk forholde sig til psykologisk viden</a:t>
            </a:r>
            <a:r>
              <a:rPr lang="da-DK" sz="1400" i="1" dirty="0"/>
              <a:t> i form af psykologiske teorier, begreber og undersøgelser</a:t>
            </a:r>
            <a:endParaRPr lang="da-DK" sz="1400" dirty="0"/>
          </a:p>
          <a:p>
            <a:pPr>
              <a:buFontTx/>
              <a:buChar char="-"/>
            </a:pPr>
            <a:r>
              <a:rPr lang="da-DK" sz="1400" b="1" i="1" dirty="0"/>
              <a:t>formulere konkrete psykologifaglige problemstillinger i aktuelt stof s</a:t>
            </a:r>
            <a:r>
              <a:rPr lang="da-DK" sz="1400" i="1" dirty="0"/>
              <a:t>amt udvælge og anvende relevant psykologisk viden fra forskellige kilder, herunder digitale medier, til at undersøge disse problemstillinger og kunne forholde sig kritisk til den anvendte viden på et fagligt grundlag.</a:t>
            </a:r>
            <a:endParaRPr lang="da-DK" sz="1400" dirty="0"/>
          </a:p>
          <a:p>
            <a:pPr>
              <a:buFontTx/>
              <a:buChar char="-"/>
            </a:pPr>
            <a:r>
              <a:rPr lang="da-DK" sz="1400" b="1" i="1" dirty="0"/>
              <a:t>inddrage og vurdere</a:t>
            </a:r>
            <a:r>
              <a:rPr lang="da-DK" sz="1400" i="1" dirty="0"/>
              <a:t> forskellige forklaringer på psykologiske problemstillinger</a:t>
            </a:r>
            <a:endParaRPr lang="da-DK" sz="1400" dirty="0"/>
          </a:p>
          <a:p>
            <a:pPr marL="0" indent="0">
              <a:buNone/>
            </a:pPr>
            <a:r>
              <a:rPr lang="da-DK" sz="1400" i="1" dirty="0"/>
              <a:t>  - </a:t>
            </a:r>
            <a:r>
              <a:rPr lang="da-DK" sz="1400" b="1" i="1" dirty="0"/>
              <a:t>demonstrere </a:t>
            </a:r>
            <a:r>
              <a:rPr lang="da-DK" sz="1400" i="1" dirty="0"/>
              <a:t>et elementært kendskab til fagets forskningsmetoder og etiske problemstillinger i         psykologisk forskning samt kunne skelne mellem hverdagspsykologi og videnskabelig baseret psykologisk viden</a:t>
            </a:r>
            <a:endParaRPr lang="da-DK" sz="1400" dirty="0"/>
          </a:p>
          <a:p>
            <a:pPr algn="ctr"/>
            <a:endParaRPr lang="da-DK" sz="2000" dirty="0"/>
          </a:p>
        </p:txBody>
      </p:sp>
      <p:pic>
        <p:nvPicPr>
          <p:cNvPr id="4" name="Billede 3" descr="Tegneserie ikoner sæt skitse små mennesker Lagervektor (royaltyfri)  573378487">
            <a:extLst>
              <a:ext uri="{FF2B5EF4-FFF2-40B4-BE49-F238E27FC236}">
                <a16:creationId xmlns:a16="http://schemas.microsoft.com/office/drawing/2014/main" id="{E0962E94-E23E-4016-B1EA-F5E89C057840}"/>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410793" y="4666431"/>
            <a:ext cx="1491582" cy="1241828"/>
          </a:xfrm>
          <a:prstGeom prst="rect">
            <a:avLst/>
          </a:prstGeom>
          <a:noFill/>
          <a:ln>
            <a:noFill/>
          </a:ln>
        </p:spPr>
      </p:pic>
    </p:spTree>
    <p:extLst>
      <p:ext uri="{BB962C8B-B14F-4D97-AF65-F5344CB8AC3E}">
        <p14:creationId xmlns:p14="http://schemas.microsoft.com/office/powerpoint/2010/main" val="2298426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759279A5-FC3A-4BE6-A20E-CF20D76FE891}"/>
              </a:ext>
            </a:extLst>
          </p:cNvPr>
          <p:cNvSpPr>
            <a:spLocks noGrp="1"/>
          </p:cNvSpPr>
          <p:nvPr>
            <p:ph idx="1"/>
          </p:nvPr>
        </p:nvSpPr>
        <p:spPr/>
        <p:txBody>
          <a:bodyPr>
            <a:normAutofit/>
          </a:bodyPr>
          <a:lstStyle/>
          <a:p>
            <a:pPr marL="0" indent="0" algn="ctr">
              <a:buNone/>
            </a:pPr>
            <a:r>
              <a:rPr lang="da-DK" sz="1600" b="1" dirty="0"/>
              <a:t>3. Hvilke overordnede EMNER skal man igennem:</a:t>
            </a:r>
          </a:p>
          <a:p>
            <a:r>
              <a:rPr lang="da-DK" sz="1600" b="1" dirty="0"/>
              <a:t>Kernestoffet i socialpsykologi</a:t>
            </a:r>
            <a:r>
              <a:rPr lang="da-DK" sz="1600" dirty="0"/>
              <a:t> indeholder følgende underemner - social adfærd, gruppepsykologiske processer og social indflydelse - kommunikation i sociale sammenhænge og på sociale medier - stereotyper, fordomme og diskrimination</a:t>
            </a:r>
          </a:p>
          <a:p>
            <a:r>
              <a:rPr lang="da-DK" sz="1600" b="1" dirty="0"/>
              <a:t>Udviklingspsykologi</a:t>
            </a:r>
            <a:r>
              <a:rPr lang="da-DK" sz="1600" dirty="0"/>
              <a:t> indeholder følgende underemner: - Menneskets udvikling, herunder betydningen af arv, miljø, køn og kultur - Tilknytning, sårbarhed og resiliens</a:t>
            </a:r>
          </a:p>
          <a:p>
            <a:r>
              <a:rPr lang="da-DK" sz="1600" b="1" dirty="0"/>
              <a:t>Kernestoffet i kognition og læring</a:t>
            </a:r>
            <a:r>
              <a:rPr lang="da-DK" sz="1600" dirty="0"/>
              <a:t> indeholder følgende underemner: - Psykologiske, sociale, digitale og kulturelle forholds betydning for læring, motivation og hukommelse - Perceptionens og tænkningens betydning for menneskets forståelse af sig selv og omverden</a:t>
            </a:r>
          </a:p>
          <a:p>
            <a:r>
              <a:rPr lang="da-DK" sz="1600" b="1" dirty="0"/>
              <a:t>Personlighed og identitet</a:t>
            </a:r>
            <a:r>
              <a:rPr lang="da-DK" sz="1600" dirty="0"/>
              <a:t> - identitet og personlighed - individuelle forskelle i livsstil og håndtering af udfordringer, herunder stress og </a:t>
            </a:r>
            <a:r>
              <a:rPr lang="da-DK" sz="1600" dirty="0" err="1"/>
              <a:t>coping</a:t>
            </a:r>
            <a:endParaRPr lang="da-DK" sz="1600" dirty="0"/>
          </a:p>
          <a:p>
            <a:pPr algn="ctr"/>
            <a:endParaRPr lang="da-DK" dirty="0"/>
          </a:p>
        </p:txBody>
      </p:sp>
      <p:pic>
        <p:nvPicPr>
          <p:cNvPr id="4" name="Billede 3" descr="Tegneserie unge mennesker står overfor ikon Plakat • Pixers® - Vi lever for  forandringer">
            <a:extLst>
              <a:ext uri="{FF2B5EF4-FFF2-40B4-BE49-F238E27FC236}">
                <a16:creationId xmlns:a16="http://schemas.microsoft.com/office/drawing/2014/main" id="{21D73974-5667-4234-8701-FE4AABE6118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096000" y="4360004"/>
            <a:ext cx="1800614" cy="1816959"/>
          </a:xfrm>
          <a:prstGeom prst="rect">
            <a:avLst/>
          </a:prstGeom>
          <a:noFill/>
          <a:ln>
            <a:noFill/>
          </a:ln>
        </p:spPr>
      </p:pic>
    </p:spTree>
    <p:extLst>
      <p:ext uri="{BB962C8B-B14F-4D97-AF65-F5344CB8AC3E}">
        <p14:creationId xmlns:p14="http://schemas.microsoft.com/office/powerpoint/2010/main" val="849709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E40205-2ED2-0F45-4473-9227FB74C2EF}"/>
              </a:ext>
            </a:extLst>
          </p:cNvPr>
          <p:cNvSpPr>
            <a:spLocks noGrp="1"/>
          </p:cNvSpPr>
          <p:nvPr>
            <p:ph type="title"/>
          </p:nvPr>
        </p:nvSpPr>
        <p:spPr/>
        <p:txBody>
          <a:bodyPr/>
          <a:lstStyle/>
          <a:p>
            <a:r>
              <a:rPr lang="da-DK" dirty="0">
                <a:solidFill>
                  <a:srgbClr val="00B050"/>
                </a:solidFill>
              </a:rPr>
              <a:t>Øvelse: - Hvad gør dig til den, som DU ER?</a:t>
            </a:r>
          </a:p>
        </p:txBody>
      </p:sp>
      <p:sp>
        <p:nvSpPr>
          <p:cNvPr id="3" name="Pladsholder til indhold 2">
            <a:extLst>
              <a:ext uri="{FF2B5EF4-FFF2-40B4-BE49-F238E27FC236}">
                <a16:creationId xmlns:a16="http://schemas.microsoft.com/office/drawing/2014/main" id="{ADC88F68-E48A-6B8F-54FB-10939A479F98}"/>
              </a:ext>
            </a:extLst>
          </p:cNvPr>
          <p:cNvSpPr>
            <a:spLocks noGrp="1"/>
          </p:cNvSpPr>
          <p:nvPr>
            <p:ph idx="1"/>
          </p:nvPr>
        </p:nvSpPr>
        <p:spPr/>
        <p:txBody>
          <a:bodyPr/>
          <a:lstStyle/>
          <a:p>
            <a:r>
              <a:rPr lang="da-DK" dirty="0"/>
              <a:t>Nævn 5 ting, som du mener har haft betydning for dén du er i dag? Det kan være alt fra opvækst, andre mennesker, begivenheder </a:t>
            </a:r>
            <a:r>
              <a:rPr lang="da-DK" dirty="0" err="1"/>
              <a:t>osv</a:t>
            </a:r>
            <a:r>
              <a:rPr lang="da-DK" dirty="0"/>
              <a:t>….</a:t>
            </a:r>
          </a:p>
          <a:p>
            <a:r>
              <a:rPr lang="da-DK" dirty="0"/>
              <a:t>HVORDAN FORMES VI?</a:t>
            </a:r>
          </a:p>
          <a:p>
            <a:pPr marL="0" indent="0" algn="ctr">
              <a:buNone/>
            </a:pPr>
            <a:endParaRPr lang="da-DK" dirty="0"/>
          </a:p>
        </p:txBody>
      </p:sp>
      <p:pic>
        <p:nvPicPr>
          <p:cNvPr id="4" name="Billede 3">
            <a:extLst>
              <a:ext uri="{FF2B5EF4-FFF2-40B4-BE49-F238E27FC236}">
                <a16:creationId xmlns:a16="http://schemas.microsoft.com/office/drawing/2014/main" id="{D8FAF0C0-3852-5E15-8B8E-6609188782F4}"/>
              </a:ext>
            </a:extLst>
          </p:cNvPr>
          <p:cNvPicPr>
            <a:picLocks noChangeAspect="1"/>
          </p:cNvPicPr>
          <p:nvPr/>
        </p:nvPicPr>
        <p:blipFill>
          <a:blip r:embed="rId2"/>
          <a:stretch>
            <a:fillRect/>
          </a:stretch>
        </p:blipFill>
        <p:spPr>
          <a:xfrm>
            <a:off x="4546647" y="3017521"/>
            <a:ext cx="4597353" cy="3498585"/>
          </a:xfrm>
          <a:prstGeom prst="rect">
            <a:avLst/>
          </a:prstGeom>
        </p:spPr>
      </p:pic>
    </p:spTree>
    <p:extLst>
      <p:ext uri="{BB962C8B-B14F-4D97-AF65-F5344CB8AC3E}">
        <p14:creationId xmlns:p14="http://schemas.microsoft.com/office/powerpoint/2010/main" val="3397394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2678DE6A-5E9D-46AC-978E-2B8D85E12706}"/>
              </a:ext>
            </a:extLst>
          </p:cNvPr>
          <p:cNvSpPr>
            <a:spLocks noGrp="1"/>
          </p:cNvSpPr>
          <p:nvPr>
            <p:ph idx="1"/>
          </p:nvPr>
        </p:nvSpPr>
        <p:spPr/>
        <p:txBody>
          <a:bodyPr/>
          <a:lstStyle/>
          <a:p>
            <a:pPr marL="0" indent="0" algn="ctr">
              <a:buNone/>
            </a:pPr>
            <a:r>
              <a:rPr lang="da-DK" sz="1400" b="1" dirty="0"/>
              <a:t>4.Hvor meget skal man læse:</a:t>
            </a:r>
          </a:p>
          <a:p>
            <a:pPr marL="0" indent="0">
              <a:buNone/>
            </a:pPr>
            <a:r>
              <a:rPr lang="da-DK" sz="1400" dirty="0"/>
              <a:t> </a:t>
            </a:r>
          </a:p>
          <a:p>
            <a:pPr marL="0" indent="0">
              <a:buNone/>
            </a:pPr>
            <a:r>
              <a:rPr lang="da-DK" sz="1400" u="sng" dirty="0"/>
              <a:t>Det forventede omfang af fagligt stof er normalt svarende til 150-250 sider.</a:t>
            </a:r>
            <a:endParaRPr lang="da-DK" sz="1400" dirty="0"/>
          </a:p>
          <a:p>
            <a:pPr algn="ctr"/>
            <a:endParaRPr lang="da-DK" dirty="0"/>
          </a:p>
        </p:txBody>
      </p:sp>
      <p:pic>
        <p:nvPicPr>
          <p:cNvPr id="4" name="Billede 3" descr="NYT KULTURHUS i KØGE">
            <a:extLst>
              <a:ext uri="{FF2B5EF4-FFF2-40B4-BE49-F238E27FC236}">
                <a16:creationId xmlns:a16="http://schemas.microsoft.com/office/drawing/2014/main" id="{F115C5EB-E193-4089-BFC5-4BEE4452C63D}"/>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4824412" y="2998033"/>
            <a:ext cx="2910513" cy="2938072"/>
          </a:xfrm>
          <a:prstGeom prst="rect">
            <a:avLst/>
          </a:prstGeom>
          <a:noFill/>
          <a:ln>
            <a:noFill/>
          </a:ln>
        </p:spPr>
      </p:pic>
    </p:spTree>
    <p:extLst>
      <p:ext uri="{BB962C8B-B14F-4D97-AF65-F5344CB8AC3E}">
        <p14:creationId xmlns:p14="http://schemas.microsoft.com/office/powerpoint/2010/main" val="18777097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4CF4C4B4-4C7C-4284-8CCA-AB466FA2E334}"/>
              </a:ext>
            </a:extLst>
          </p:cNvPr>
          <p:cNvSpPr>
            <a:spLocks noGrp="1"/>
          </p:cNvSpPr>
          <p:nvPr>
            <p:ph idx="1"/>
          </p:nvPr>
        </p:nvSpPr>
        <p:spPr/>
        <p:txBody>
          <a:bodyPr/>
          <a:lstStyle/>
          <a:p>
            <a:pPr marL="0" indent="0" algn="ctr">
              <a:buNone/>
            </a:pPr>
            <a:r>
              <a:rPr lang="da-DK" sz="1400" b="1" dirty="0"/>
              <a:t>5. Hvilke arbejdsformer bruges i faget?</a:t>
            </a:r>
          </a:p>
          <a:p>
            <a:r>
              <a:rPr lang="da-DK" sz="1400" dirty="0" err="1"/>
              <a:t>Tavleundervisning</a:t>
            </a:r>
            <a:endParaRPr lang="da-DK" sz="1400" dirty="0"/>
          </a:p>
          <a:p>
            <a:r>
              <a:rPr lang="da-DK" sz="1400" dirty="0"/>
              <a:t>Cases</a:t>
            </a:r>
          </a:p>
          <a:p>
            <a:r>
              <a:rPr lang="da-DK" sz="1400" dirty="0"/>
              <a:t>Undersøgelser + metode</a:t>
            </a:r>
          </a:p>
          <a:p>
            <a:r>
              <a:rPr lang="da-DK" sz="1400" dirty="0"/>
              <a:t>Gruppearbejde</a:t>
            </a:r>
          </a:p>
          <a:p>
            <a:r>
              <a:rPr lang="da-DK" sz="1400" dirty="0"/>
              <a:t>Lidt feltarbejde (observationer: f.eks. kønsbestemt legetøj i legetøjsbutikker og kønsbestemt tøj)…..</a:t>
            </a:r>
          </a:p>
          <a:p>
            <a:pPr algn="ctr"/>
            <a:endParaRPr lang="da-DK" dirty="0"/>
          </a:p>
        </p:txBody>
      </p:sp>
      <p:pic>
        <p:nvPicPr>
          <p:cNvPr id="4" name="Billede 3" descr="Få Psykologiske feltundersøgelser af Ole Schultz Larsen som Hæftet bog på  dansk - 9788761658425">
            <a:extLst>
              <a:ext uri="{FF2B5EF4-FFF2-40B4-BE49-F238E27FC236}">
                <a16:creationId xmlns:a16="http://schemas.microsoft.com/office/drawing/2014/main" id="{32D5B48B-EC41-486D-AF9F-A6D7508E0D0F}"/>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5778240" y="3727007"/>
            <a:ext cx="1504950" cy="2162175"/>
          </a:xfrm>
          <a:prstGeom prst="rect">
            <a:avLst/>
          </a:prstGeom>
          <a:noFill/>
          <a:ln>
            <a:noFill/>
          </a:ln>
        </p:spPr>
      </p:pic>
    </p:spTree>
    <p:extLst>
      <p:ext uri="{BB962C8B-B14F-4D97-AF65-F5344CB8AC3E}">
        <p14:creationId xmlns:p14="http://schemas.microsoft.com/office/powerpoint/2010/main" val="1149658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3E9268B1-97E3-41F7-A3D6-0A527C4CA6C6}"/>
              </a:ext>
            </a:extLst>
          </p:cNvPr>
          <p:cNvSpPr>
            <a:spLocks noGrp="1"/>
          </p:cNvSpPr>
          <p:nvPr>
            <p:ph idx="1"/>
          </p:nvPr>
        </p:nvSpPr>
        <p:spPr/>
        <p:txBody>
          <a:bodyPr/>
          <a:lstStyle/>
          <a:p>
            <a:pPr marL="0" indent="0" algn="ctr">
              <a:buNone/>
            </a:pPr>
            <a:r>
              <a:rPr lang="da-DK" sz="1400" b="1" dirty="0"/>
              <a:t>6. Hvordan er eksamen:</a:t>
            </a:r>
          </a:p>
          <a:p>
            <a:pPr marL="0" indent="0">
              <a:buNone/>
            </a:pPr>
            <a:endParaRPr lang="da-DK" sz="1400" dirty="0"/>
          </a:p>
          <a:p>
            <a:r>
              <a:rPr lang="da-DK" sz="1400" dirty="0"/>
              <a:t>Der afholdes en mundtlig prøve på grundlag af en opgave med et kendt tema, ukendte underspørgsmål og et ukendt bilagsmateriale. Opgaverne, der indgår som grundlag for prøven, skal tilsammen i al væsentlighed dække de læste temaer og de faglige mål. En opgaves tema er kendt af eksaminanderne, idet det er identisk med et forløbs tema.</a:t>
            </a:r>
          </a:p>
          <a:p>
            <a:r>
              <a:rPr lang="da-DK" sz="1400" dirty="0"/>
              <a:t>Eksaminationstiden er ca. 24 minutter. Der gives ca. 48 minutters forberedelsestid.</a:t>
            </a:r>
          </a:p>
          <a:p>
            <a:pPr algn="ctr"/>
            <a:endParaRPr lang="da-DK" dirty="0"/>
          </a:p>
        </p:txBody>
      </p:sp>
      <p:pic>
        <p:nvPicPr>
          <p:cNvPr id="4" name="Billede 3">
            <a:extLst>
              <a:ext uri="{FF2B5EF4-FFF2-40B4-BE49-F238E27FC236}">
                <a16:creationId xmlns:a16="http://schemas.microsoft.com/office/drawing/2014/main" id="{5A821808-B854-47CE-B960-D8167501795D}"/>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096000" y="3728412"/>
            <a:ext cx="1581150" cy="2219325"/>
          </a:xfrm>
          <a:prstGeom prst="rect">
            <a:avLst/>
          </a:prstGeom>
          <a:noFill/>
          <a:ln>
            <a:noFill/>
          </a:ln>
        </p:spPr>
      </p:pic>
    </p:spTree>
    <p:extLst>
      <p:ext uri="{BB962C8B-B14F-4D97-AF65-F5344CB8AC3E}">
        <p14:creationId xmlns:p14="http://schemas.microsoft.com/office/powerpoint/2010/main" val="1532588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492E9954-B619-4907-A753-7E9217AFA3E9}"/>
              </a:ext>
            </a:extLst>
          </p:cNvPr>
          <p:cNvSpPr>
            <a:spLocks noGrp="1"/>
          </p:cNvSpPr>
          <p:nvPr>
            <p:ph idx="1"/>
          </p:nvPr>
        </p:nvSpPr>
        <p:spPr>
          <a:xfrm>
            <a:off x="1356360" y="1774825"/>
            <a:ext cx="10515600" cy="4351338"/>
          </a:xfrm>
        </p:spPr>
        <p:txBody>
          <a:bodyPr>
            <a:normAutofit/>
          </a:bodyPr>
          <a:lstStyle/>
          <a:p>
            <a:pPr marL="0" indent="0" algn="ctr">
              <a:buNone/>
            </a:pPr>
            <a:r>
              <a:rPr lang="da-DK" b="1" dirty="0"/>
              <a:t>7. Eksempel på eksamensopgave:</a:t>
            </a:r>
          </a:p>
          <a:p>
            <a:pPr marL="0" indent="0">
              <a:buNone/>
            </a:pPr>
            <a:r>
              <a:rPr lang="da-DK" b="1" dirty="0"/>
              <a:t>Tema: Den digitale ungdom</a:t>
            </a:r>
          </a:p>
          <a:p>
            <a:pPr marL="0" indent="0">
              <a:buNone/>
            </a:pPr>
            <a:r>
              <a:rPr lang="da-DK" dirty="0"/>
              <a:t>1. Identificér bilagenes psykologiske problemstillinger.</a:t>
            </a:r>
          </a:p>
          <a:p>
            <a:pPr marL="0" indent="0">
              <a:buNone/>
            </a:pPr>
            <a:r>
              <a:rPr lang="da-DK" dirty="0"/>
              <a:t>2. Med fokus på bilag 1, undersøg da problemstillingerne med brug af relevant psykologisk viden.</a:t>
            </a:r>
          </a:p>
          <a:p>
            <a:pPr marL="0" indent="0">
              <a:buNone/>
            </a:pPr>
            <a:r>
              <a:rPr lang="da-DK" dirty="0"/>
              <a:t>3. Diskuter og vurder kvaliteten af undersøgelsen i bilag 2.</a:t>
            </a:r>
          </a:p>
          <a:p>
            <a:pPr marL="0" indent="0">
              <a:buNone/>
            </a:pPr>
            <a:r>
              <a:rPr lang="da-DK" dirty="0"/>
              <a:t>Bilag 1: De perfekte piger: ”Vi må aldrig ramme bunden”</a:t>
            </a:r>
          </a:p>
          <a:p>
            <a:pPr marL="0" indent="0">
              <a:buNone/>
            </a:pPr>
            <a:r>
              <a:rPr lang="da-DK" dirty="0"/>
              <a:t> </a:t>
            </a:r>
            <a:r>
              <a:rPr lang="da-DK" sz="2000" dirty="0"/>
              <a:t>(manglende bilag her…………………………)</a:t>
            </a:r>
          </a:p>
          <a:p>
            <a:endParaRPr lang="da-DK" dirty="0"/>
          </a:p>
        </p:txBody>
      </p:sp>
    </p:spTree>
    <p:extLst>
      <p:ext uri="{BB962C8B-B14F-4D97-AF65-F5344CB8AC3E}">
        <p14:creationId xmlns:p14="http://schemas.microsoft.com/office/powerpoint/2010/main" val="411928976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TotalTime>
  <Words>631</Words>
  <Application>Microsoft Office PowerPoint</Application>
  <PresentationFormat>Widescreen</PresentationFormat>
  <Paragraphs>45</Paragraphs>
  <Slides>10</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10</vt:i4>
      </vt:variant>
    </vt:vector>
  </HeadingPairs>
  <TitlesOfParts>
    <vt:vector size="15" baseType="lpstr">
      <vt:lpstr>Algerian</vt:lpstr>
      <vt:lpstr>Arial</vt:lpstr>
      <vt:lpstr>Calibri</vt:lpstr>
      <vt:lpstr>Calibri Light</vt:lpstr>
      <vt:lpstr>Office-tema</vt:lpstr>
      <vt:lpstr>PSYKOLOGI, c niveau </vt:lpstr>
      <vt:lpstr>PowerPoint-præsentation</vt:lpstr>
      <vt:lpstr>Øvelse: Hvad ser du???? (perception)</vt:lpstr>
      <vt:lpstr>PowerPoint-præsentation</vt:lpstr>
      <vt:lpstr>PowerPoint-præsentation</vt:lpstr>
      <vt:lpstr>Øvelse: - Hvad gør dig til den, som DU ER?</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PSYKOLOGI, c niveau, hf: SAMFUND</dc:title>
  <dc:creator>Niels Jørgen Christiansen</dc:creator>
  <cp:lastModifiedBy>Niels Jørgen Christiansen</cp:lastModifiedBy>
  <cp:revision>14</cp:revision>
  <dcterms:created xsi:type="dcterms:W3CDTF">2021-01-06T08:02:12Z</dcterms:created>
  <dcterms:modified xsi:type="dcterms:W3CDTF">2022-08-03T05:35:27Z</dcterms:modified>
</cp:coreProperties>
</file>