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6"/>
  </p:notesMasterIdLst>
  <p:sldIdLst>
    <p:sldId id="267" r:id="rId2"/>
    <p:sldId id="268" r:id="rId3"/>
    <p:sldId id="270" r:id="rId4"/>
    <p:sldId id="272" r:id="rId5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/>
    <p:restoredTop sz="94595"/>
  </p:normalViewPr>
  <p:slideViewPr>
    <p:cSldViewPr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22B2D0-AA93-8E4B-9375-E168730343F1}" type="datetimeFigureOut">
              <a:rPr lang="da-DK" smtClean="0"/>
              <a:t>09-01-2025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960A37-EF1E-8E4D-9FBA-665193BBEA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0956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03C4-CC37-48FF-8BCE-D5939B1C092A}" type="datetimeFigureOut">
              <a:rPr lang="da-DK" smtClean="0"/>
              <a:t>09-01-2025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9961A-BBC2-4432-A641-DA17E6F96309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03C4-CC37-48FF-8BCE-D5939B1C092A}" type="datetimeFigureOut">
              <a:rPr lang="da-DK" smtClean="0"/>
              <a:t>09-01-2025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9961A-BBC2-4432-A641-DA17E6F96309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03C4-CC37-48FF-8BCE-D5939B1C092A}" type="datetimeFigureOut">
              <a:rPr lang="da-DK" smtClean="0"/>
              <a:t>09-01-2025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9961A-BBC2-4432-A641-DA17E6F96309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03C4-CC37-48FF-8BCE-D5939B1C092A}" type="datetimeFigureOut">
              <a:rPr lang="da-DK" smtClean="0"/>
              <a:t>09-01-2025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9961A-BBC2-4432-A641-DA17E6F96309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03C4-CC37-48FF-8BCE-D5939B1C092A}" type="datetimeFigureOut">
              <a:rPr lang="da-DK" smtClean="0"/>
              <a:t>09-01-2025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9961A-BBC2-4432-A641-DA17E6F96309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03C4-CC37-48FF-8BCE-D5939B1C092A}" type="datetimeFigureOut">
              <a:rPr lang="da-DK" smtClean="0"/>
              <a:t>09-01-2025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9961A-BBC2-4432-A641-DA17E6F96309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03C4-CC37-48FF-8BCE-D5939B1C092A}" type="datetimeFigureOut">
              <a:rPr lang="da-DK" smtClean="0"/>
              <a:t>09-01-2025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9961A-BBC2-4432-A641-DA17E6F96309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03C4-CC37-48FF-8BCE-D5939B1C092A}" type="datetimeFigureOut">
              <a:rPr lang="da-DK" smtClean="0"/>
              <a:t>09-01-2025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9961A-BBC2-4432-A641-DA17E6F96309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03C4-CC37-48FF-8BCE-D5939B1C092A}" type="datetimeFigureOut">
              <a:rPr lang="da-DK" smtClean="0"/>
              <a:t>09-01-2025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9961A-BBC2-4432-A641-DA17E6F96309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03C4-CC37-48FF-8BCE-D5939B1C092A}" type="datetimeFigureOut">
              <a:rPr lang="da-DK" smtClean="0"/>
              <a:t>09-01-2025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9961A-BBC2-4432-A641-DA17E6F96309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03C4-CC37-48FF-8BCE-D5939B1C092A}" type="datetimeFigureOut">
              <a:rPr lang="da-DK" smtClean="0"/>
              <a:t>09-01-2025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9961A-BBC2-4432-A641-DA17E6F96309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1403C4-CC37-48FF-8BCE-D5939B1C092A}" type="datetimeFigureOut">
              <a:rPr lang="da-DK" smtClean="0"/>
              <a:t>09-01-2025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59961A-BBC2-4432-A641-DA17E6F96309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Øvelse </a:t>
            </a:r>
          </a:p>
        </p:txBody>
      </p:sp>
      <p:sp>
        <p:nvSpPr>
          <p:cNvPr id="5" name="Tekstboks 4"/>
          <p:cNvSpPr txBox="1"/>
          <p:nvPr/>
        </p:nvSpPr>
        <p:spPr>
          <a:xfrm>
            <a:off x="2051720" y="5661248"/>
            <a:ext cx="5400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Beskriv de taktile egenskaber ved </a:t>
            </a:r>
            <a:r>
              <a:rPr lang="da-DK" dirty="0" err="1"/>
              <a:t>Meret</a:t>
            </a:r>
            <a:r>
              <a:rPr lang="da-DK" dirty="0"/>
              <a:t> </a:t>
            </a:r>
            <a:r>
              <a:rPr lang="da-DK" dirty="0" err="1"/>
              <a:t>Oppenheims</a:t>
            </a:r>
            <a:r>
              <a:rPr lang="da-DK" dirty="0"/>
              <a:t>  ”Frokost i pels”</a:t>
            </a:r>
          </a:p>
          <a:p>
            <a:endParaRPr lang="da-DK" dirty="0"/>
          </a:p>
        </p:txBody>
      </p:sp>
      <p:pic>
        <p:nvPicPr>
          <p:cNvPr id="24578" name="Picture 2" descr="http://homepage.svendborg-gym.dk/ot/BILLEDANALYSE/modernisme/images/9%20Mereth%20Oppenheim%20Pelsko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484784"/>
            <a:ext cx="4914900" cy="3790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Øvelse</a:t>
            </a:r>
          </a:p>
        </p:txBody>
      </p:sp>
      <p:sp>
        <p:nvSpPr>
          <p:cNvPr id="4" name="Tekstboks 3"/>
          <p:cNvSpPr txBox="1"/>
          <p:nvPr/>
        </p:nvSpPr>
        <p:spPr>
          <a:xfrm>
            <a:off x="1259632" y="5934670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Beskriv de taktile egenskaber ved Jean Arps ”</a:t>
            </a:r>
            <a:r>
              <a:rPr lang="da-DK" dirty="0" err="1"/>
              <a:t>Aquatique</a:t>
            </a:r>
            <a:r>
              <a:rPr lang="da-DK" dirty="0"/>
              <a:t>”.</a:t>
            </a:r>
          </a:p>
        </p:txBody>
      </p:sp>
      <p:pic>
        <p:nvPicPr>
          <p:cNvPr id="27650" name="Picture 2" descr="http://www.artsconnected.org/cgi-bin/iipsrv.fcgi?FIF=/var/www/ace2/zoom/media/3b/bd/65f86a0d5664cb0f120e52f3f7ee/scale.tif&amp;qlt=85&amp;jtl=0,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1700808"/>
            <a:ext cx="4657943" cy="35283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Øvelse</a:t>
            </a:r>
          </a:p>
        </p:txBody>
      </p:sp>
      <p:sp>
        <p:nvSpPr>
          <p:cNvPr id="4" name="Tekstboks 3"/>
          <p:cNvSpPr txBox="1"/>
          <p:nvPr/>
        </p:nvSpPr>
        <p:spPr>
          <a:xfrm>
            <a:off x="1547664" y="5373216"/>
            <a:ext cx="5832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Beskriv lys og skyggevirkning i Jean Arps ”</a:t>
            </a:r>
            <a:r>
              <a:rPr lang="da-DK" dirty="0" err="1"/>
              <a:t>Sculpture</a:t>
            </a:r>
            <a:r>
              <a:rPr lang="da-DK" dirty="0"/>
              <a:t>”</a:t>
            </a:r>
          </a:p>
        </p:txBody>
      </p:sp>
      <p:pic>
        <p:nvPicPr>
          <p:cNvPr id="28674" name="Picture 2" descr="http://www.bc.edu/bc_org/avp/cas/fnart/art/20th/sculpture/arp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1484784"/>
            <a:ext cx="2448272" cy="32887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Øvelse</a:t>
            </a:r>
          </a:p>
        </p:txBody>
      </p:sp>
      <p:pic>
        <p:nvPicPr>
          <p:cNvPr id="30722" name="Picture 2" descr="http://static0001.reditype.com/~valonz/uploads/_thumbnail_cache/600x600/uploads/d120b9fd5345ce1ebba82a92d1257c6ada64c97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371327"/>
            <a:ext cx="3456384" cy="4923240"/>
          </a:xfrm>
          <a:prstGeom prst="rect">
            <a:avLst/>
          </a:prstGeom>
          <a:noFill/>
        </p:spPr>
      </p:pic>
      <p:pic>
        <p:nvPicPr>
          <p:cNvPr id="30724" name="Picture 4" descr="http://upload.wikimedia.org/wikipedia/commons/thumb/e/e0/Venus_de_Milo_Louvre_Ma399_n2.jpg/220px-Venus_de_Milo_Louvre_Ma399_n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1340768"/>
            <a:ext cx="1951484" cy="4878710"/>
          </a:xfrm>
          <a:prstGeom prst="rect">
            <a:avLst/>
          </a:prstGeom>
          <a:noFill/>
        </p:spPr>
      </p:pic>
      <p:sp>
        <p:nvSpPr>
          <p:cNvPr id="6" name="Tekstboks 5"/>
          <p:cNvSpPr txBox="1"/>
          <p:nvPr/>
        </p:nvSpPr>
        <p:spPr>
          <a:xfrm>
            <a:off x="4355976" y="1844824"/>
            <a:ext cx="187220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Hvilken betydning har farven for Yves Kleins ”Blue Venus” og for den antikke ”Venus fra Milo”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882</TotalTime>
  <Words>56</Words>
  <Application>Microsoft Office PowerPoint</Application>
  <PresentationFormat>Skærmshow (4:3)</PresentationFormat>
  <Paragraphs>8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7" baseType="lpstr">
      <vt:lpstr>Arial</vt:lpstr>
      <vt:lpstr>Calibri</vt:lpstr>
      <vt:lpstr>Kontortema</vt:lpstr>
      <vt:lpstr>Øvelse </vt:lpstr>
      <vt:lpstr>Øvelse</vt:lpstr>
      <vt:lpstr>Øvelse</vt:lpstr>
      <vt:lpstr>Øvelse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Skulptur</dc:title>
  <dc:creator>anl</dc:creator>
  <cp:lastModifiedBy>Anja Bisgaard Kristensen</cp:lastModifiedBy>
  <cp:revision>22</cp:revision>
  <dcterms:created xsi:type="dcterms:W3CDTF">2013-01-14T20:12:45Z</dcterms:created>
  <dcterms:modified xsi:type="dcterms:W3CDTF">2025-01-09T08:56:36Z</dcterms:modified>
</cp:coreProperties>
</file>