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307" r:id="rId2"/>
    <p:sldId id="282" r:id="rId3"/>
    <p:sldId id="306" r:id="rId4"/>
    <p:sldId id="271" r:id="rId5"/>
    <p:sldId id="308" r:id="rId6"/>
    <p:sldId id="283" r:id="rId7"/>
    <p:sldId id="303" r:id="rId8"/>
    <p:sldId id="292" r:id="rId9"/>
    <p:sldId id="293" r:id="rId10"/>
    <p:sldId id="296" r:id="rId11"/>
    <p:sldId id="297" r:id="rId12"/>
    <p:sldId id="298" r:id="rId13"/>
    <p:sldId id="299" r:id="rId14"/>
    <p:sldId id="300" r:id="rId15"/>
    <p:sldId id="304" r:id="rId16"/>
    <p:sldId id="301" r:id="rId17"/>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D45F5F-2B9E-4F1C-930D-B71CCDBDF1F1}" v="1" dt="2024-12-02T11:05:56.836"/>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6" autoAdjust="0"/>
    <p:restoredTop sz="94660"/>
  </p:normalViewPr>
  <p:slideViewPr>
    <p:cSldViewPr snapToGrid="0">
      <p:cViewPr varScale="1">
        <p:scale>
          <a:sx n="159" d="100"/>
          <a:sy n="159" d="100"/>
        </p:scale>
        <p:origin x="150"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els Magnus Christensen" userId="f070d0d2-aefe-4531-8fcf-a79ac56b3ec8" providerId="ADAL" clId="{05D45F5F-2B9E-4F1C-930D-B71CCDBDF1F1}"/>
    <pc:docChg chg="custSel addSld delSld modSld">
      <pc:chgData name="Niels Magnus Christensen" userId="f070d0d2-aefe-4531-8fcf-a79ac56b3ec8" providerId="ADAL" clId="{05D45F5F-2B9E-4F1C-930D-B71CCDBDF1F1}" dt="2024-12-02T11:10:29.258" v="241" actId="27636"/>
      <pc:docMkLst>
        <pc:docMk/>
      </pc:docMkLst>
      <pc:sldChg chg="del">
        <pc:chgData name="Niels Magnus Christensen" userId="f070d0d2-aefe-4531-8fcf-a79ac56b3ec8" providerId="ADAL" clId="{05D45F5F-2B9E-4F1C-930D-B71CCDBDF1F1}" dt="2024-12-02T10:58:18.847" v="0" actId="47"/>
        <pc:sldMkLst>
          <pc:docMk/>
          <pc:sldMk cId="1364509770" sldId="279"/>
        </pc:sldMkLst>
      </pc:sldChg>
      <pc:sldChg chg="modSp mod">
        <pc:chgData name="Niels Magnus Christensen" userId="f070d0d2-aefe-4531-8fcf-a79ac56b3ec8" providerId="ADAL" clId="{05D45F5F-2B9E-4F1C-930D-B71CCDBDF1F1}" dt="2024-12-02T11:10:29.258" v="241" actId="27636"/>
        <pc:sldMkLst>
          <pc:docMk/>
          <pc:sldMk cId="1837373602" sldId="301"/>
        </pc:sldMkLst>
        <pc:spChg chg="mod">
          <ac:chgData name="Niels Magnus Christensen" userId="f070d0d2-aefe-4531-8fcf-a79ac56b3ec8" providerId="ADAL" clId="{05D45F5F-2B9E-4F1C-930D-B71CCDBDF1F1}" dt="2024-12-02T11:10:29.258" v="241" actId="27636"/>
          <ac:spMkLst>
            <pc:docMk/>
            <pc:sldMk cId="1837373602" sldId="301"/>
            <ac:spMk id="2" creationId="{00000000-0000-0000-0000-000000000000}"/>
          </ac:spMkLst>
        </pc:spChg>
        <pc:spChg chg="mod">
          <ac:chgData name="Niels Magnus Christensen" userId="f070d0d2-aefe-4531-8fcf-a79ac56b3ec8" providerId="ADAL" clId="{05D45F5F-2B9E-4F1C-930D-B71CCDBDF1F1}" dt="2024-12-02T11:10:24.191" v="238" actId="27636"/>
          <ac:spMkLst>
            <pc:docMk/>
            <pc:sldMk cId="1837373602" sldId="301"/>
            <ac:spMk id="3" creationId="{00000000-0000-0000-0000-000000000000}"/>
          </ac:spMkLst>
        </pc:spChg>
        <pc:spChg chg="mod">
          <ac:chgData name="Niels Magnus Christensen" userId="f070d0d2-aefe-4531-8fcf-a79ac56b3ec8" providerId="ADAL" clId="{05D45F5F-2B9E-4F1C-930D-B71CCDBDF1F1}" dt="2024-12-02T11:10:24.192" v="239" actId="27636"/>
          <ac:spMkLst>
            <pc:docMk/>
            <pc:sldMk cId="1837373602" sldId="301"/>
            <ac:spMk id="4" creationId="{D1D433CE-703E-A6E7-BE25-3AB02CA683F1}"/>
          </ac:spMkLst>
        </pc:spChg>
      </pc:sldChg>
      <pc:sldChg chg="del">
        <pc:chgData name="Niels Magnus Christensen" userId="f070d0d2-aefe-4531-8fcf-a79ac56b3ec8" providerId="ADAL" clId="{05D45F5F-2B9E-4F1C-930D-B71CCDBDF1F1}" dt="2024-12-02T11:01:12.007" v="138" actId="47"/>
        <pc:sldMkLst>
          <pc:docMk/>
          <pc:sldMk cId="1461861240" sldId="302"/>
        </pc:sldMkLst>
      </pc:sldChg>
      <pc:sldChg chg="addSp modSp mod">
        <pc:chgData name="Niels Magnus Christensen" userId="f070d0d2-aefe-4531-8fcf-a79ac56b3ec8" providerId="ADAL" clId="{05D45F5F-2B9E-4F1C-930D-B71CCDBDF1F1}" dt="2024-12-02T11:06:07.679" v="144" actId="14100"/>
        <pc:sldMkLst>
          <pc:docMk/>
          <pc:sldMk cId="985111540" sldId="304"/>
        </pc:sldMkLst>
        <pc:picChg chg="add mod">
          <ac:chgData name="Niels Magnus Christensen" userId="f070d0d2-aefe-4531-8fcf-a79ac56b3ec8" providerId="ADAL" clId="{05D45F5F-2B9E-4F1C-930D-B71CCDBDF1F1}" dt="2024-12-02T11:06:07.679" v="144" actId="14100"/>
          <ac:picMkLst>
            <pc:docMk/>
            <pc:sldMk cId="985111540" sldId="304"/>
            <ac:picMk id="4" creationId="{CD5324BE-DF70-9FE7-8683-1B7C53CF6B4F}"/>
          </ac:picMkLst>
        </pc:picChg>
      </pc:sldChg>
      <pc:sldChg chg="addSp delSp modSp new mod modClrScheme chgLayout">
        <pc:chgData name="Niels Magnus Christensen" userId="f070d0d2-aefe-4531-8fcf-a79ac56b3ec8" providerId="ADAL" clId="{05D45F5F-2B9E-4F1C-930D-B71CCDBDF1F1}" dt="2024-12-02T11:00:14.539" v="137" actId="20577"/>
        <pc:sldMkLst>
          <pc:docMk/>
          <pc:sldMk cId="3556855689" sldId="308"/>
        </pc:sldMkLst>
        <pc:spChg chg="del mod ord">
          <ac:chgData name="Niels Magnus Christensen" userId="f070d0d2-aefe-4531-8fcf-a79ac56b3ec8" providerId="ADAL" clId="{05D45F5F-2B9E-4F1C-930D-B71CCDBDF1F1}" dt="2024-12-02T10:58:46.216" v="2" actId="700"/>
          <ac:spMkLst>
            <pc:docMk/>
            <pc:sldMk cId="3556855689" sldId="308"/>
            <ac:spMk id="2" creationId="{52347988-5570-8780-52C9-792A45B517F6}"/>
          </ac:spMkLst>
        </pc:spChg>
        <pc:spChg chg="del mod ord">
          <ac:chgData name="Niels Magnus Christensen" userId="f070d0d2-aefe-4531-8fcf-a79ac56b3ec8" providerId="ADAL" clId="{05D45F5F-2B9E-4F1C-930D-B71CCDBDF1F1}" dt="2024-12-02T10:58:46.216" v="2" actId="700"/>
          <ac:spMkLst>
            <pc:docMk/>
            <pc:sldMk cId="3556855689" sldId="308"/>
            <ac:spMk id="3" creationId="{4A39E74C-302B-E4A3-3C4D-0028FB699EBA}"/>
          </ac:spMkLst>
        </pc:spChg>
        <pc:spChg chg="add mod ord">
          <ac:chgData name="Niels Magnus Christensen" userId="f070d0d2-aefe-4531-8fcf-a79ac56b3ec8" providerId="ADAL" clId="{05D45F5F-2B9E-4F1C-930D-B71CCDBDF1F1}" dt="2024-12-02T10:58:59.060" v="12" actId="20577"/>
          <ac:spMkLst>
            <pc:docMk/>
            <pc:sldMk cId="3556855689" sldId="308"/>
            <ac:spMk id="4" creationId="{850E86C6-67E9-42F5-C353-B09BF8DCAFCA}"/>
          </ac:spMkLst>
        </pc:spChg>
        <pc:spChg chg="add mod ord">
          <ac:chgData name="Niels Magnus Christensen" userId="f070d0d2-aefe-4531-8fcf-a79ac56b3ec8" providerId="ADAL" clId="{05D45F5F-2B9E-4F1C-930D-B71CCDBDF1F1}" dt="2024-12-02T11:00:14.539" v="137" actId="20577"/>
          <ac:spMkLst>
            <pc:docMk/>
            <pc:sldMk cId="3556855689" sldId="308"/>
            <ac:spMk id="5" creationId="{DB20C42E-98E7-D6E2-C952-8C6CB009A544}"/>
          </ac:spMkLst>
        </pc:spChg>
      </pc:sldChg>
    </pc:docChg>
  </pc:docChgLst>
  <pc:docChgLst>
    <pc:chgData name="Niels Magnus Christensen" userId="f070d0d2-aefe-4531-8fcf-a79ac56b3ec8" providerId="ADAL" clId="{D2097D2E-CD17-4CC0-91DA-6FB9B6FE162F}"/>
    <pc:docChg chg="undo custSel addSld delSld modSld sldOrd">
      <pc:chgData name="Niels Magnus Christensen" userId="f070d0d2-aefe-4531-8fcf-a79ac56b3ec8" providerId="ADAL" clId="{D2097D2E-CD17-4CC0-91DA-6FB9B6FE162F}" dt="2024-12-03T09:34:21.202" v="671" actId="6549"/>
      <pc:docMkLst>
        <pc:docMk/>
      </pc:docMkLst>
      <pc:sldChg chg="del">
        <pc:chgData name="Niels Magnus Christensen" userId="f070d0d2-aefe-4531-8fcf-a79ac56b3ec8" providerId="ADAL" clId="{D2097D2E-CD17-4CC0-91DA-6FB9B6FE162F}" dt="2024-11-29T12:13:31.034" v="4" actId="47"/>
        <pc:sldMkLst>
          <pc:docMk/>
          <pc:sldMk cId="2443641038" sldId="265"/>
        </pc:sldMkLst>
      </pc:sldChg>
      <pc:sldChg chg="del">
        <pc:chgData name="Niels Magnus Christensen" userId="f070d0d2-aefe-4531-8fcf-a79ac56b3ec8" providerId="ADAL" clId="{D2097D2E-CD17-4CC0-91DA-6FB9B6FE162F}" dt="2024-11-29T12:13:29.551" v="1" actId="47"/>
        <pc:sldMkLst>
          <pc:docMk/>
          <pc:sldMk cId="2753980452" sldId="272"/>
        </pc:sldMkLst>
      </pc:sldChg>
      <pc:sldChg chg="del">
        <pc:chgData name="Niels Magnus Christensen" userId="f070d0d2-aefe-4531-8fcf-a79ac56b3ec8" providerId="ADAL" clId="{D2097D2E-CD17-4CC0-91DA-6FB9B6FE162F}" dt="2024-11-29T12:13:30.011" v="2" actId="47"/>
        <pc:sldMkLst>
          <pc:docMk/>
          <pc:sldMk cId="1285689142" sldId="274"/>
        </pc:sldMkLst>
      </pc:sldChg>
      <pc:sldChg chg="del">
        <pc:chgData name="Niels Magnus Christensen" userId="f070d0d2-aefe-4531-8fcf-a79ac56b3ec8" providerId="ADAL" clId="{D2097D2E-CD17-4CC0-91DA-6FB9B6FE162F}" dt="2024-11-29T12:13:30.456" v="3" actId="47"/>
        <pc:sldMkLst>
          <pc:docMk/>
          <pc:sldMk cId="3921482120" sldId="276"/>
        </pc:sldMkLst>
      </pc:sldChg>
      <pc:sldChg chg="addSp delSp mod">
        <pc:chgData name="Niels Magnus Christensen" userId="f070d0d2-aefe-4531-8fcf-a79ac56b3ec8" providerId="ADAL" clId="{D2097D2E-CD17-4CC0-91DA-6FB9B6FE162F}" dt="2024-11-29T12:36:26.855" v="183" actId="22"/>
        <pc:sldMkLst>
          <pc:docMk/>
          <pc:sldMk cId="1160213037" sldId="282"/>
        </pc:sldMkLst>
        <pc:spChg chg="add del">
          <ac:chgData name="Niels Magnus Christensen" userId="f070d0d2-aefe-4531-8fcf-a79ac56b3ec8" providerId="ADAL" clId="{D2097D2E-CD17-4CC0-91DA-6FB9B6FE162F}" dt="2024-11-29T12:36:26.855" v="183" actId="22"/>
          <ac:spMkLst>
            <pc:docMk/>
            <pc:sldMk cId="1160213037" sldId="282"/>
            <ac:spMk id="4" creationId="{71079290-5017-AAB0-7E8D-70281248CAE1}"/>
          </ac:spMkLst>
        </pc:spChg>
      </pc:sldChg>
      <pc:sldChg chg="modSp mod">
        <pc:chgData name="Niels Magnus Christensen" userId="f070d0d2-aefe-4531-8fcf-a79ac56b3ec8" providerId="ADAL" clId="{D2097D2E-CD17-4CC0-91DA-6FB9B6FE162F}" dt="2024-12-03T09:34:21.202" v="671" actId="6549"/>
        <pc:sldMkLst>
          <pc:docMk/>
          <pc:sldMk cId="1130043761" sldId="283"/>
        </pc:sldMkLst>
        <pc:spChg chg="mod">
          <ac:chgData name="Niels Magnus Christensen" userId="f070d0d2-aefe-4531-8fcf-a79ac56b3ec8" providerId="ADAL" clId="{D2097D2E-CD17-4CC0-91DA-6FB9B6FE162F}" dt="2024-12-03T09:34:21.202" v="671" actId="6549"/>
          <ac:spMkLst>
            <pc:docMk/>
            <pc:sldMk cId="1130043761" sldId="283"/>
            <ac:spMk id="3" creationId="{00000000-0000-0000-0000-000000000000}"/>
          </ac:spMkLst>
        </pc:spChg>
      </pc:sldChg>
      <pc:sldChg chg="del">
        <pc:chgData name="Niels Magnus Christensen" userId="f070d0d2-aefe-4531-8fcf-a79ac56b3ec8" providerId="ADAL" clId="{D2097D2E-CD17-4CC0-91DA-6FB9B6FE162F}" dt="2024-11-29T12:13:31.556" v="5" actId="47"/>
        <pc:sldMkLst>
          <pc:docMk/>
          <pc:sldMk cId="584062456" sldId="287"/>
        </pc:sldMkLst>
      </pc:sldChg>
      <pc:sldChg chg="del">
        <pc:chgData name="Niels Magnus Christensen" userId="f070d0d2-aefe-4531-8fcf-a79ac56b3ec8" providerId="ADAL" clId="{D2097D2E-CD17-4CC0-91DA-6FB9B6FE162F}" dt="2024-11-29T12:13:32.113" v="6" actId="47"/>
        <pc:sldMkLst>
          <pc:docMk/>
          <pc:sldMk cId="856044352" sldId="288"/>
        </pc:sldMkLst>
      </pc:sldChg>
      <pc:sldChg chg="del">
        <pc:chgData name="Niels Magnus Christensen" userId="f070d0d2-aefe-4531-8fcf-a79ac56b3ec8" providerId="ADAL" clId="{D2097D2E-CD17-4CC0-91DA-6FB9B6FE162F}" dt="2024-11-29T12:13:33.208" v="7" actId="47"/>
        <pc:sldMkLst>
          <pc:docMk/>
          <pc:sldMk cId="2524726114" sldId="289"/>
        </pc:sldMkLst>
      </pc:sldChg>
      <pc:sldChg chg="addSp delSp modSp mod">
        <pc:chgData name="Niels Magnus Christensen" userId="f070d0d2-aefe-4531-8fcf-a79ac56b3ec8" providerId="ADAL" clId="{D2097D2E-CD17-4CC0-91DA-6FB9B6FE162F}" dt="2024-11-29T12:15:46.704" v="13" actId="1076"/>
        <pc:sldMkLst>
          <pc:docMk/>
          <pc:sldMk cId="1843448244" sldId="292"/>
        </pc:sldMkLst>
        <pc:spChg chg="add del mod">
          <ac:chgData name="Niels Magnus Christensen" userId="f070d0d2-aefe-4531-8fcf-a79ac56b3ec8" providerId="ADAL" clId="{D2097D2E-CD17-4CC0-91DA-6FB9B6FE162F}" dt="2024-11-29T12:15:39.535" v="10" actId="478"/>
          <ac:spMkLst>
            <pc:docMk/>
            <pc:sldMk cId="1843448244" sldId="292"/>
            <ac:spMk id="7" creationId="{7329740C-215A-77E6-323E-1EF023B5877D}"/>
          </ac:spMkLst>
        </pc:spChg>
        <pc:picChg chg="del">
          <ac:chgData name="Niels Magnus Christensen" userId="f070d0d2-aefe-4531-8fcf-a79ac56b3ec8" providerId="ADAL" clId="{D2097D2E-CD17-4CC0-91DA-6FB9B6FE162F}" dt="2024-11-29T12:15:33.222" v="9" actId="478"/>
          <ac:picMkLst>
            <pc:docMk/>
            <pc:sldMk cId="1843448244" sldId="292"/>
            <ac:picMk id="4" creationId="{00000000-0000-0000-0000-000000000000}"/>
          </ac:picMkLst>
        </pc:picChg>
        <pc:picChg chg="add mod">
          <ac:chgData name="Niels Magnus Christensen" userId="f070d0d2-aefe-4531-8fcf-a79ac56b3ec8" providerId="ADAL" clId="{D2097D2E-CD17-4CC0-91DA-6FB9B6FE162F}" dt="2024-11-29T12:15:46.704" v="13" actId="1076"/>
          <ac:picMkLst>
            <pc:docMk/>
            <pc:sldMk cId="1843448244" sldId="292"/>
            <ac:picMk id="5" creationId="{4ABA1F0D-2AB5-A996-D149-19034283790C}"/>
          </ac:picMkLst>
        </pc:picChg>
      </pc:sldChg>
      <pc:sldChg chg="addSp delSp modSp mod setBg">
        <pc:chgData name="Niels Magnus Christensen" userId="f070d0d2-aefe-4531-8fcf-a79ac56b3ec8" providerId="ADAL" clId="{D2097D2E-CD17-4CC0-91DA-6FB9B6FE162F}" dt="2024-11-29T12:16:28.812" v="20" actId="26606"/>
        <pc:sldMkLst>
          <pc:docMk/>
          <pc:sldMk cId="2871632577" sldId="293"/>
        </pc:sldMkLst>
        <pc:spChg chg="mod">
          <ac:chgData name="Niels Magnus Christensen" userId="f070d0d2-aefe-4531-8fcf-a79ac56b3ec8" providerId="ADAL" clId="{D2097D2E-CD17-4CC0-91DA-6FB9B6FE162F}" dt="2024-11-29T12:16:28.812" v="20" actId="26606"/>
          <ac:spMkLst>
            <pc:docMk/>
            <pc:sldMk cId="2871632577" sldId="293"/>
            <ac:spMk id="2" creationId="{00000000-0000-0000-0000-000000000000}"/>
          </ac:spMkLst>
        </pc:spChg>
        <pc:spChg chg="add del mod">
          <ac:chgData name="Niels Magnus Christensen" userId="f070d0d2-aefe-4531-8fcf-a79ac56b3ec8" providerId="ADAL" clId="{D2097D2E-CD17-4CC0-91DA-6FB9B6FE162F}" dt="2024-11-29T12:16:28.812" v="20" actId="26606"/>
          <ac:spMkLst>
            <pc:docMk/>
            <pc:sldMk cId="2871632577" sldId="293"/>
            <ac:spMk id="7" creationId="{D300CB99-F673-6732-037F-6B29DB5B623D}"/>
          </ac:spMkLst>
        </pc:spChg>
        <pc:spChg chg="add">
          <ac:chgData name="Niels Magnus Christensen" userId="f070d0d2-aefe-4531-8fcf-a79ac56b3ec8" providerId="ADAL" clId="{D2097D2E-CD17-4CC0-91DA-6FB9B6FE162F}" dt="2024-11-29T12:16:28.812" v="20" actId="26606"/>
          <ac:spMkLst>
            <pc:docMk/>
            <pc:sldMk cId="2871632577" sldId="293"/>
            <ac:spMk id="12" creationId="{6753252F-4873-4F63-801D-CC719279A7D5}"/>
          </ac:spMkLst>
        </pc:spChg>
        <pc:spChg chg="add">
          <ac:chgData name="Niels Magnus Christensen" userId="f070d0d2-aefe-4531-8fcf-a79ac56b3ec8" providerId="ADAL" clId="{D2097D2E-CD17-4CC0-91DA-6FB9B6FE162F}" dt="2024-11-29T12:16:28.812" v="20" actId="26606"/>
          <ac:spMkLst>
            <pc:docMk/>
            <pc:sldMk cId="2871632577" sldId="293"/>
            <ac:spMk id="14" creationId="{047C8CCB-F95D-4249-92DD-651249D3535A}"/>
          </ac:spMkLst>
        </pc:spChg>
        <pc:picChg chg="del mod">
          <ac:chgData name="Niels Magnus Christensen" userId="f070d0d2-aefe-4531-8fcf-a79ac56b3ec8" providerId="ADAL" clId="{D2097D2E-CD17-4CC0-91DA-6FB9B6FE162F}" dt="2024-11-29T12:16:18.784" v="18" actId="478"/>
          <ac:picMkLst>
            <pc:docMk/>
            <pc:sldMk cId="2871632577" sldId="293"/>
            <ac:picMk id="4" creationId="{00000000-0000-0000-0000-000000000000}"/>
          </ac:picMkLst>
        </pc:picChg>
        <pc:picChg chg="add mod">
          <ac:chgData name="Niels Magnus Christensen" userId="f070d0d2-aefe-4531-8fcf-a79ac56b3ec8" providerId="ADAL" clId="{D2097D2E-CD17-4CC0-91DA-6FB9B6FE162F}" dt="2024-11-29T12:16:28.812" v="20" actId="26606"/>
          <ac:picMkLst>
            <pc:docMk/>
            <pc:sldMk cId="2871632577" sldId="293"/>
            <ac:picMk id="5" creationId="{913935FD-DC1F-5005-D242-5BAEC8F5CBCD}"/>
          </ac:picMkLst>
        </pc:picChg>
      </pc:sldChg>
      <pc:sldChg chg="del">
        <pc:chgData name="Niels Magnus Christensen" userId="f070d0d2-aefe-4531-8fcf-a79ac56b3ec8" providerId="ADAL" clId="{D2097D2E-CD17-4CC0-91DA-6FB9B6FE162F}" dt="2024-11-29T12:17:32.775" v="21" actId="47"/>
        <pc:sldMkLst>
          <pc:docMk/>
          <pc:sldMk cId="3725398089" sldId="294"/>
        </pc:sldMkLst>
      </pc:sldChg>
      <pc:sldChg chg="del">
        <pc:chgData name="Niels Magnus Christensen" userId="f070d0d2-aefe-4531-8fcf-a79ac56b3ec8" providerId="ADAL" clId="{D2097D2E-CD17-4CC0-91DA-6FB9B6FE162F}" dt="2024-11-29T12:17:34.426" v="22" actId="47"/>
        <pc:sldMkLst>
          <pc:docMk/>
          <pc:sldMk cId="1583651967" sldId="295"/>
        </pc:sldMkLst>
      </pc:sldChg>
      <pc:sldChg chg="modSp mod">
        <pc:chgData name="Niels Magnus Christensen" userId="f070d0d2-aefe-4531-8fcf-a79ac56b3ec8" providerId="ADAL" clId="{D2097D2E-CD17-4CC0-91DA-6FB9B6FE162F}" dt="2024-11-29T12:53:41.512" v="508" actId="1076"/>
        <pc:sldMkLst>
          <pc:docMk/>
          <pc:sldMk cId="825813661" sldId="300"/>
        </pc:sldMkLst>
        <pc:spChg chg="mod">
          <ac:chgData name="Niels Magnus Christensen" userId="f070d0d2-aefe-4531-8fcf-a79ac56b3ec8" providerId="ADAL" clId="{D2097D2E-CD17-4CC0-91DA-6FB9B6FE162F}" dt="2024-11-29T12:53:41.512" v="508" actId="1076"/>
          <ac:spMkLst>
            <pc:docMk/>
            <pc:sldMk cId="825813661" sldId="300"/>
            <ac:spMk id="3" creationId="{00000000-0000-0000-0000-000000000000}"/>
          </ac:spMkLst>
        </pc:spChg>
      </pc:sldChg>
      <pc:sldChg chg="addSp delSp modSp mod modClrScheme chgLayout">
        <pc:chgData name="Niels Magnus Christensen" userId="f070d0d2-aefe-4531-8fcf-a79ac56b3ec8" providerId="ADAL" clId="{D2097D2E-CD17-4CC0-91DA-6FB9B6FE162F}" dt="2024-11-29T12:54:16.389" v="524" actId="20577"/>
        <pc:sldMkLst>
          <pc:docMk/>
          <pc:sldMk cId="1837373602" sldId="301"/>
        </pc:sldMkLst>
        <pc:spChg chg="mod ord">
          <ac:chgData name="Niels Magnus Christensen" userId="f070d0d2-aefe-4531-8fcf-a79ac56b3ec8" providerId="ADAL" clId="{D2097D2E-CD17-4CC0-91DA-6FB9B6FE162F}" dt="2024-11-29T12:32:21.047" v="35" actId="700"/>
          <ac:spMkLst>
            <pc:docMk/>
            <pc:sldMk cId="1837373602" sldId="301"/>
            <ac:spMk id="2" creationId="{00000000-0000-0000-0000-000000000000}"/>
          </ac:spMkLst>
        </pc:spChg>
        <pc:spChg chg="mod ord">
          <ac:chgData name="Niels Magnus Christensen" userId="f070d0d2-aefe-4531-8fcf-a79ac56b3ec8" providerId="ADAL" clId="{D2097D2E-CD17-4CC0-91DA-6FB9B6FE162F}" dt="2024-11-29T12:53:30.842" v="504" actId="27636"/>
          <ac:spMkLst>
            <pc:docMk/>
            <pc:sldMk cId="1837373602" sldId="301"/>
            <ac:spMk id="3" creationId="{00000000-0000-0000-0000-000000000000}"/>
          </ac:spMkLst>
        </pc:spChg>
        <pc:spChg chg="add mod ord">
          <ac:chgData name="Niels Magnus Christensen" userId="f070d0d2-aefe-4531-8fcf-a79ac56b3ec8" providerId="ADAL" clId="{D2097D2E-CD17-4CC0-91DA-6FB9B6FE162F}" dt="2024-11-29T12:54:16.389" v="524" actId="20577"/>
          <ac:spMkLst>
            <pc:docMk/>
            <pc:sldMk cId="1837373602" sldId="301"/>
            <ac:spMk id="4" creationId="{D1D433CE-703E-A6E7-BE25-3AB02CA683F1}"/>
          </ac:spMkLst>
        </pc:spChg>
        <pc:graphicFrameChg chg="del modGraphic">
          <ac:chgData name="Niels Magnus Christensen" userId="f070d0d2-aefe-4531-8fcf-a79ac56b3ec8" providerId="ADAL" clId="{D2097D2E-CD17-4CC0-91DA-6FB9B6FE162F}" dt="2024-11-29T12:30:44.086" v="31" actId="478"/>
          <ac:graphicFrameMkLst>
            <pc:docMk/>
            <pc:sldMk cId="1837373602" sldId="301"/>
            <ac:graphicFrameMk id="5" creationId="{00000000-0000-0000-0000-000000000000}"/>
          </ac:graphicFrameMkLst>
        </pc:graphicFrameChg>
      </pc:sldChg>
      <pc:sldChg chg="addSp delSp add del mod">
        <pc:chgData name="Niels Magnus Christensen" userId="f070d0d2-aefe-4531-8fcf-a79ac56b3ec8" providerId="ADAL" clId="{D2097D2E-CD17-4CC0-91DA-6FB9B6FE162F}" dt="2024-11-29T12:30:00.879" v="26" actId="22"/>
        <pc:sldMkLst>
          <pc:docMk/>
          <pc:sldMk cId="1461861240" sldId="302"/>
        </pc:sldMkLst>
        <pc:picChg chg="del">
          <ac:chgData name="Niels Magnus Christensen" userId="f070d0d2-aefe-4531-8fcf-a79ac56b3ec8" providerId="ADAL" clId="{D2097D2E-CD17-4CC0-91DA-6FB9B6FE162F}" dt="2024-11-29T12:18:08.660" v="25" actId="478"/>
          <ac:picMkLst>
            <pc:docMk/>
            <pc:sldMk cId="1461861240" sldId="302"/>
            <ac:picMk id="5" creationId="{4E0C5F3D-7D40-6F70-8844-888C685FA4E0}"/>
          </ac:picMkLst>
        </pc:picChg>
        <pc:picChg chg="add">
          <ac:chgData name="Niels Magnus Christensen" userId="f070d0d2-aefe-4531-8fcf-a79ac56b3ec8" providerId="ADAL" clId="{D2097D2E-CD17-4CC0-91DA-6FB9B6FE162F}" dt="2024-11-29T12:30:00.879" v="26" actId="22"/>
          <ac:picMkLst>
            <pc:docMk/>
            <pc:sldMk cId="1461861240" sldId="302"/>
            <ac:picMk id="6" creationId="{076AF75C-669B-FA4D-1844-E127BD54FE47}"/>
          </ac:picMkLst>
        </pc:picChg>
      </pc:sldChg>
      <pc:sldChg chg="modSp new mod">
        <pc:chgData name="Niels Magnus Christensen" userId="f070d0d2-aefe-4531-8fcf-a79ac56b3ec8" providerId="ADAL" clId="{D2097D2E-CD17-4CC0-91DA-6FB9B6FE162F}" dt="2024-11-29T12:53:45.214" v="509" actId="20577"/>
        <pc:sldMkLst>
          <pc:docMk/>
          <pc:sldMk cId="985111540" sldId="304"/>
        </pc:sldMkLst>
        <pc:spChg chg="mod">
          <ac:chgData name="Niels Magnus Christensen" userId="f070d0d2-aefe-4531-8fcf-a79ac56b3ec8" providerId="ADAL" clId="{D2097D2E-CD17-4CC0-91DA-6FB9B6FE162F}" dt="2024-11-29T12:35:48.223" v="180" actId="20577"/>
          <ac:spMkLst>
            <pc:docMk/>
            <pc:sldMk cId="985111540" sldId="304"/>
            <ac:spMk id="2" creationId="{F9BA9007-3584-965D-EAF2-A0D4777F01A8}"/>
          </ac:spMkLst>
        </pc:spChg>
        <pc:spChg chg="mod">
          <ac:chgData name="Niels Magnus Christensen" userId="f070d0d2-aefe-4531-8fcf-a79ac56b3ec8" providerId="ADAL" clId="{D2097D2E-CD17-4CC0-91DA-6FB9B6FE162F}" dt="2024-11-29T12:53:45.214" v="509" actId="20577"/>
          <ac:spMkLst>
            <pc:docMk/>
            <pc:sldMk cId="985111540" sldId="304"/>
            <ac:spMk id="3" creationId="{D6DDD077-0B93-E2D4-79F8-DEDC87EFD106}"/>
          </ac:spMkLst>
        </pc:spChg>
      </pc:sldChg>
      <pc:sldChg chg="del">
        <pc:chgData name="Niels Magnus Christensen" userId="f070d0d2-aefe-4531-8fcf-a79ac56b3ec8" providerId="ADAL" clId="{D2097D2E-CD17-4CC0-91DA-6FB9B6FE162F}" dt="2024-11-29T12:13:28.911" v="0" actId="47"/>
        <pc:sldMkLst>
          <pc:docMk/>
          <pc:sldMk cId="3079446277" sldId="304"/>
        </pc:sldMkLst>
      </pc:sldChg>
      <pc:sldChg chg="new del">
        <pc:chgData name="Niels Magnus Christensen" userId="f070d0d2-aefe-4531-8fcf-a79ac56b3ec8" providerId="ADAL" clId="{D2097D2E-CD17-4CC0-91DA-6FB9B6FE162F}" dt="2024-11-29T12:53:36.860" v="507" actId="47"/>
        <pc:sldMkLst>
          <pc:docMk/>
          <pc:sldMk cId="1185141602" sldId="305"/>
        </pc:sldMkLst>
      </pc:sldChg>
      <pc:sldChg chg="addSp delSp modSp new mod modClrScheme chgLayout">
        <pc:chgData name="Niels Magnus Christensen" userId="f070d0d2-aefe-4531-8fcf-a79ac56b3ec8" providerId="ADAL" clId="{D2097D2E-CD17-4CC0-91DA-6FB9B6FE162F}" dt="2024-11-29T12:44:11.100" v="205" actId="27636"/>
        <pc:sldMkLst>
          <pc:docMk/>
          <pc:sldMk cId="1066118568" sldId="306"/>
        </pc:sldMkLst>
        <pc:spChg chg="del mod ord">
          <ac:chgData name="Niels Magnus Christensen" userId="f070d0d2-aefe-4531-8fcf-a79ac56b3ec8" providerId="ADAL" clId="{D2097D2E-CD17-4CC0-91DA-6FB9B6FE162F}" dt="2024-11-29T12:36:37.128" v="185" actId="700"/>
          <ac:spMkLst>
            <pc:docMk/>
            <pc:sldMk cId="1066118568" sldId="306"/>
            <ac:spMk id="2" creationId="{E475E9C1-4282-49E9-1E8F-8EFB088E9B97}"/>
          </ac:spMkLst>
        </pc:spChg>
        <pc:spChg chg="add mod ord">
          <ac:chgData name="Niels Magnus Christensen" userId="f070d0d2-aefe-4531-8fcf-a79ac56b3ec8" providerId="ADAL" clId="{D2097D2E-CD17-4CC0-91DA-6FB9B6FE162F}" dt="2024-11-29T12:36:51.239" v="202" actId="20577"/>
          <ac:spMkLst>
            <pc:docMk/>
            <pc:sldMk cId="1066118568" sldId="306"/>
            <ac:spMk id="3" creationId="{4C8F7351-D5E4-03F1-8175-4E53CAA59A23}"/>
          </ac:spMkLst>
        </pc:spChg>
        <pc:spChg chg="add mod ord">
          <ac:chgData name="Niels Magnus Christensen" userId="f070d0d2-aefe-4531-8fcf-a79ac56b3ec8" providerId="ADAL" clId="{D2097D2E-CD17-4CC0-91DA-6FB9B6FE162F}" dt="2024-11-29T12:44:11.100" v="205" actId="27636"/>
          <ac:spMkLst>
            <pc:docMk/>
            <pc:sldMk cId="1066118568" sldId="306"/>
            <ac:spMk id="4" creationId="{F9B528CD-3312-0A4C-81CB-2F84F040AA82}"/>
          </ac:spMkLst>
        </pc:spChg>
        <pc:spChg chg="add del mod ord">
          <ac:chgData name="Niels Magnus Christensen" userId="f070d0d2-aefe-4531-8fcf-a79ac56b3ec8" providerId="ADAL" clId="{D2097D2E-CD17-4CC0-91DA-6FB9B6FE162F}" dt="2024-11-29T12:44:06.359" v="203" actId="478"/>
          <ac:spMkLst>
            <pc:docMk/>
            <pc:sldMk cId="1066118568" sldId="306"/>
            <ac:spMk id="5" creationId="{45EAC1BE-F906-669A-B74C-981C5F3BB219}"/>
          </ac:spMkLst>
        </pc:spChg>
      </pc:sldChg>
      <pc:sldChg chg="modSp new mod ord">
        <pc:chgData name="Niels Magnus Christensen" userId="f070d0d2-aefe-4531-8fcf-a79ac56b3ec8" providerId="ADAL" clId="{D2097D2E-CD17-4CC0-91DA-6FB9B6FE162F}" dt="2024-11-29T12:55:49.837" v="584" actId="27636"/>
        <pc:sldMkLst>
          <pc:docMk/>
          <pc:sldMk cId="3360213287" sldId="307"/>
        </pc:sldMkLst>
        <pc:spChg chg="mod">
          <ac:chgData name="Niels Magnus Christensen" userId="f070d0d2-aefe-4531-8fcf-a79ac56b3ec8" providerId="ADAL" clId="{D2097D2E-CD17-4CC0-91DA-6FB9B6FE162F}" dt="2024-11-29T12:55:49.837" v="584" actId="27636"/>
          <ac:spMkLst>
            <pc:docMk/>
            <pc:sldMk cId="3360213287" sldId="307"/>
            <ac:spMk id="2" creationId="{6B07C24A-8436-381D-E50D-D9404C206E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0529B8-B08C-461C-8516-9B94442B4847}" type="datetimeFigureOut">
              <a:rPr lang="da-DK" smtClean="0"/>
              <a:t>03-12-2024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10EB36-C295-4D97-BB7F-514E1BC1422A}" type="slidenum">
              <a:rPr lang="da-DK" smtClean="0"/>
              <a:t>‹nr.›</a:t>
            </a:fld>
            <a:endParaRPr lang="da-DK"/>
          </a:p>
        </p:txBody>
      </p:sp>
    </p:spTree>
    <p:extLst>
      <p:ext uri="{BB962C8B-B14F-4D97-AF65-F5344CB8AC3E}">
        <p14:creationId xmlns:p14="http://schemas.microsoft.com/office/powerpoint/2010/main" val="817908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Shape 15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51" name="Shape 1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942916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a:t>Klik for at redigere i master</a:t>
            </a:r>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p:cNvSpPr>
            <a:spLocks noGrp="1"/>
          </p:cNvSpPr>
          <p:nvPr>
            <p:ph type="dt" sz="half" idx="10"/>
          </p:nvPr>
        </p:nvSpPr>
        <p:spPr/>
        <p:txBody>
          <a:bodyPr/>
          <a:lstStyle/>
          <a:p>
            <a:fld id="{81964DEB-B8C2-4531-921D-2FF6D35FA300}" type="datetimeFigureOut">
              <a:rPr lang="da-DK" smtClean="0"/>
              <a:t>03-12-2024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18CB9362-50E0-4B1D-BA0C-255FE1BBE2C7}" type="slidenum">
              <a:rPr lang="da-DK" smtClean="0"/>
              <a:t>‹nr.›</a:t>
            </a:fld>
            <a:endParaRPr lang="da-DK"/>
          </a:p>
        </p:txBody>
      </p:sp>
    </p:spTree>
    <p:extLst>
      <p:ext uri="{BB962C8B-B14F-4D97-AF65-F5344CB8AC3E}">
        <p14:creationId xmlns:p14="http://schemas.microsoft.com/office/powerpoint/2010/main" val="446755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81964DEB-B8C2-4531-921D-2FF6D35FA300}" type="datetimeFigureOut">
              <a:rPr lang="da-DK" smtClean="0"/>
              <a:t>03-12-2024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18CB9362-50E0-4B1D-BA0C-255FE1BBE2C7}" type="slidenum">
              <a:rPr lang="da-DK" smtClean="0"/>
              <a:t>‹nr.›</a:t>
            </a:fld>
            <a:endParaRPr lang="da-DK"/>
          </a:p>
        </p:txBody>
      </p:sp>
    </p:spTree>
    <p:extLst>
      <p:ext uri="{BB962C8B-B14F-4D97-AF65-F5344CB8AC3E}">
        <p14:creationId xmlns:p14="http://schemas.microsoft.com/office/powerpoint/2010/main" val="1254514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a:t>Klik for at redigere i master</a:t>
            </a:r>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Rediger typografien i masterens</a:t>
            </a:r>
          </a:p>
        </p:txBody>
      </p:sp>
      <p:sp>
        <p:nvSpPr>
          <p:cNvPr id="4" name="Pladsholder til dato 3"/>
          <p:cNvSpPr>
            <a:spLocks noGrp="1"/>
          </p:cNvSpPr>
          <p:nvPr>
            <p:ph type="dt" sz="half" idx="10"/>
          </p:nvPr>
        </p:nvSpPr>
        <p:spPr/>
        <p:txBody>
          <a:bodyPr/>
          <a:lstStyle/>
          <a:p>
            <a:fld id="{81964DEB-B8C2-4531-921D-2FF6D35FA300}" type="datetimeFigureOut">
              <a:rPr lang="da-DK" smtClean="0"/>
              <a:t>03-12-2024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18CB9362-50E0-4B1D-BA0C-255FE1BBE2C7}" type="slidenum">
              <a:rPr lang="da-DK" smtClean="0"/>
              <a:t>‹nr.›</a:t>
            </a:fld>
            <a:endParaRPr lang="da-DK"/>
          </a:p>
        </p:txBody>
      </p:sp>
    </p:spTree>
    <p:extLst>
      <p:ext uri="{BB962C8B-B14F-4D97-AF65-F5344CB8AC3E}">
        <p14:creationId xmlns:p14="http://schemas.microsoft.com/office/powerpoint/2010/main" val="22524157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sz="half" idx="1"/>
          </p:nvPr>
        </p:nvSpPr>
        <p:spPr>
          <a:xfrm>
            <a:off x="838200" y="1825625"/>
            <a:ext cx="51816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6172200" y="1825625"/>
            <a:ext cx="51816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81964DEB-B8C2-4531-921D-2FF6D35FA300}" type="datetimeFigureOut">
              <a:rPr lang="da-DK" smtClean="0"/>
              <a:t>03-12-2024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18CB9362-50E0-4B1D-BA0C-255FE1BBE2C7}" type="slidenum">
              <a:rPr lang="da-DK" smtClean="0"/>
              <a:t>‹nr.›</a:t>
            </a:fld>
            <a:endParaRPr lang="da-DK"/>
          </a:p>
        </p:txBody>
      </p:sp>
    </p:spTree>
    <p:extLst>
      <p:ext uri="{BB962C8B-B14F-4D97-AF65-F5344CB8AC3E}">
        <p14:creationId xmlns:p14="http://schemas.microsoft.com/office/powerpoint/2010/main" val="12371848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a:t>Klik for at redigere i master</a:t>
            </a:r>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4" name="Pladsholder til indhold 3"/>
          <p:cNvSpPr>
            <a:spLocks noGrp="1"/>
          </p:cNvSpPr>
          <p:nvPr>
            <p:ph sz="half" idx="2"/>
          </p:nvPr>
        </p:nvSpPr>
        <p:spPr>
          <a:xfrm>
            <a:off x="839788" y="2505075"/>
            <a:ext cx="5157787"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6" name="Pladsholder til indhold 5"/>
          <p:cNvSpPr>
            <a:spLocks noGrp="1"/>
          </p:cNvSpPr>
          <p:nvPr>
            <p:ph sz="quarter" idx="4"/>
          </p:nvPr>
        </p:nvSpPr>
        <p:spPr>
          <a:xfrm>
            <a:off x="6172200" y="2505075"/>
            <a:ext cx="5183188"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81964DEB-B8C2-4531-921D-2FF6D35FA300}" type="datetimeFigureOut">
              <a:rPr lang="da-DK" smtClean="0"/>
              <a:t>03-12-2024</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slidenummer 8"/>
          <p:cNvSpPr>
            <a:spLocks noGrp="1"/>
          </p:cNvSpPr>
          <p:nvPr>
            <p:ph type="sldNum" sz="quarter" idx="12"/>
          </p:nvPr>
        </p:nvSpPr>
        <p:spPr/>
        <p:txBody>
          <a:bodyPr/>
          <a:lstStyle/>
          <a:p>
            <a:fld id="{18CB9362-50E0-4B1D-BA0C-255FE1BBE2C7}" type="slidenum">
              <a:rPr lang="da-DK" smtClean="0"/>
              <a:t>‹nr.›</a:t>
            </a:fld>
            <a:endParaRPr lang="da-DK"/>
          </a:p>
        </p:txBody>
      </p:sp>
    </p:spTree>
    <p:extLst>
      <p:ext uri="{BB962C8B-B14F-4D97-AF65-F5344CB8AC3E}">
        <p14:creationId xmlns:p14="http://schemas.microsoft.com/office/powerpoint/2010/main" val="2413789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dato 2"/>
          <p:cNvSpPr>
            <a:spLocks noGrp="1"/>
          </p:cNvSpPr>
          <p:nvPr>
            <p:ph type="dt" sz="half" idx="10"/>
          </p:nvPr>
        </p:nvSpPr>
        <p:spPr/>
        <p:txBody>
          <a:bodyPr/>
          <a:lstStyle/>
          <a:p>
            <a:fld id="{81964DEB-B8C2-4531-921D-2FF6D35FA300}" type="datetimeFigureOut">
              <a:rPr lang="da-DK" smtClean="0"/>
              <a:t>03-12-2024</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fld id="{18CB9362-50E0-4B1D-BA0C-255FE1BBE2C7}" type="slidenum">
              <a:rPr lang="da-DK" smtClean="0"/>
              <a:t>‹nr.›</a:t>
            </a:fld>
            <a:endParaRPr lang="da-DK"/>
          </a:p>
        </p:txBody>
      </p:sp>
    </p:spTree>
    <p:extLst>
      <p:ext uri="{BB962C8B-B14F-4D97-AF65-F5344CB8AC3E}">
        <p14:creationId xmlns:p14="http://schemas.microsoft.com/office/powerpoint/2010/main" val="2129331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81964DEB-B8C2-4531-921D-2FF6D35FA300}" type="datetimeFigureOut">
              <a:rPr lang="da-DK" smtClean="0"/>
              <a:t>03-12-2024</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slidenummer 3"/>
          <p:cNvSpPr>
            <a:spLocks noGrp="1"/>
          </p:cNvSpPr>
          <p:nvPr>
            <p:ph type="sldNum" sz="quarter" idx="12"/>
          </p:nvPr>
        </p:nvSpPr>
        <p:spPr/>
        <p:txBody>
          <a:bodyPr/>
          <a:lstStyle/>
          <a:p>
            <a:fld id="{18CB9362-50E0-4B1D-BA0C-255FE1BBE2C7}" type="slidenum">
              <a:rPr lang="da-DK" smtClean="0"/>
              <a:t>‹nr.›</a:t>
            </a:fld>
            <a:endParaRPr lang="da-DK"/>
          </a:p>
        </p:txBody>
      </p:sp>
    </p:spTree>
    <p:extLst>
      <p:ext uri="{BB962C8B-B14F-4D97-AF65-F5344CB8AC3E}">
        <p14:creationId xmlns:p14="http://schemas.microsoft.com/office/powerpoint/2010/main" val="1300868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dato 4"/>
          <p:cNvSpPr>
            <a:spLocks noGrp="1"/>
          </p:cNvSpPr>
          <p:nvPr>
            <p:ph type="dt" sz="half" idx="10"/>
          </p:nvPr>
        </p:nvSpPr>
        <p:spPr/>
        <p:txBody>
          <a:bodyPr/>
          <a:lstStyle/>
          <a:p>
            <a:fld id="{81964DEB-B8C2-4531-921D-2FF6D35FA300}" type="datetimeFigureOut">
              <a:rPr lang="da-DK" smtClean="0"/>
              <a:t>03-12-2024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18CB9362-50E0-4B1D-BA0C-255FE1BBE2C7}" type="slidenum">
              <a:rPr lang="da-DK" smtClean="0"/>
              <a:t>‹nr.›</a:t>
            </a:fld>
            <a:endParaRPr lang="da-DK"/>
          </a:p>
        </p:txBody>
      </p:sp>
    </p:spTree>
    <p:extLst>
      <p:ext uri="{BB962C8B-B14F-4D97-AF65-F5344CB8AC3E}">
        <p14:creationId xmlns:p14="http://schemas.microsoft.com/office/powerpoint/2010/main" val="31704599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dato 4"/>
          <p:cNvSpPr>
            <a:spLocks noGrp="1"/>
          </p:cNvSpPr>
          <p:nvPr>
            <p:ph type="dt" sz="half" idx="10"/>
          </p:nvPr>
        </p:nvSpPr>
        <p:spPr/>
        <p:txBody>
          <a:bodyPr/>
          <a:lstStyle/>
          <a:p>
            <a:fld id="{81964DEB-B8C2-4531-921D-2FF6D35FA300}" type="datetimeFigureOut">
              <a:rPr lang="da-DK" smtClean="0"/>
              <a:t>03-12-2024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18CB9362-50E0-4B1D-BA0C-255FE1BBE2C7}" type="slidenum">
              <a:rPr lang="da-DK" smtClean="0"/>
              <a:t>‹nr.›</a:t>
            </a:fld>
            <a:endParaRPr lang="da-DK"/>
          </a:p>
        </p:txBody>
      </p:sp>
    </p:spTree>
    <p:extLst>
      <p:ext uri="{BB962C8B-B14F-4D97-AF65-F5344CB8AC3E}">
        <p14:creationId xmlns:p14="http://schemas.microsoft.com/office/powerpoint/2010/main" val="479999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lodret titel 2"/>
          <p:cNvSpPr>
            <a:spLocks noGrp="1"/>
          </p:cNvSpPr>
          <p:nvPr>
            <p:ph type="body" orient="vert" idx="1"/>
          </p:nvPr>
        </p:nvSpPr>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81964DEB-B8C2-4531-921D-2FF6D35FA300}" type="datetimeFigureOut">
              <a:rPr lang="da-DK" smtClean="0"/>
              <a:t>03-12-2024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18CB9362-50E0-4B1D-BA0C-255FE1BBE2C7}" type="slidenum">
              <a:rPr lang="da-DK" smtClean="0"/>
              <a:t>‹nr.›</a:t>
            </a:fld>
            <a:endParaRPr lang="da-DK"/>
          </a:p>
        </p:txBody>
      </p:sp>
    </p:spTree>
    <p:extLst>
      <p:ext uri="{BB962C8B-B14F-4D97-AF65-F5344CB8AC3E}">
        <p14:creationId xmlns:p14="http://schemas.microsoft.com/office/powerpoint/2010/main" val="26988989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a:t>Klik for at redigere i master</a:t>
            </a:r>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81964DEB-B8C2-4531-921D-2FF6D35FA300}" type="datetimeFigureOut">
              <a:rPr lang="da-DK" smtClean="0"/>
              <a:t>03-12-2024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18CB9362-50E0-4B1D-BA0C-255FE1BBE2C7}" type="slidenum">
              <a:rPr lang="da-DK" smtClean="0"/>
              <a:t>‹nr.›</a:t>
            </a:fld>
            <a:endParaRPr lang="da-DK"/>
          </a:p>
        </p:txBody>
      </p:sp>
    </p:spTree>
    <p:extLst>
      <p:ext uri="{BB962C8B-B14F-4D97-AF65-F5344CB8AC3E}">
        <p14:creationId xmlns:p14="http://schemas.microsoft.com/office/powerpoint/2010/main" val="2165294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i master</a:t>
            </a:r>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964DEB-B8C2-4531-921D-2FF6D35FA300}" type="datetimeFigureOut">
              <a:rPr lang="da-DK" smtClean="0"/>
              <a:t>03-12-2024</a:t>
            </a:fld>
            <a:endParaRPr lang="da-DK"/>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CB9362-50E0-4B1D-BA0C-255FE1BBE2C7}" type="slidenum">
              <a:rPr lang="da-DK" smtClean="0"/>
              <a:t>‹nr.›</a:t>
            </a:fld>
            <a:endParaRPr lang="da-DK"/>
          </a:p>
        </p:txBody>
      </p:sp>
    </p:spTree>
    <p:extLst>
      <p:ext uri="{BB962C8B-B14F-4D97-AF65-F5344CB8AC3E}">
        <p14:creationId xmlns:p14="http://schemas.microsoft.com/office/powerpoint/2010/main" val="16460088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dr.dk/nyheder/politik/meningsmaalinger"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dr.dk/nyheder/politik/meningsmaalinger" TargetMode="External"/><Relationship Id="rId2" Type="http://schemas.openxmlformats.org/officeDocument/2006/relationships/hyperlink" Target="https://luksamfundetop.dk/kapitel-5/figurer"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07C24A-8436-381D-E50D-D9404C206E00}"/>
              </a:ext>
            </a:extLst>
          </p:cNvPr>
          <p:cNvSpPr>
            <a:spLocks noGrp="1"/>
          </p:cNvSpPr>
          <p:nvPr>
            <p:ph type="title"/>
          </p:nvPr>
        </p:nvSpPr>
        <p:spPr>
          <a:xfrm>
            <a:off x="415089" y="365125"/>
            <a:ext cx="10938711" cy="3653422"/>
          </a:xfrm>
        </p:spPr>
        <p:txBody>
          <a:bodyPr>
            <a:normAutofit/>
          </a:bodyPr>
          <a:lstStyle/>
          <a:p>
            <a:r>
              <a:rPr lang="da-DK" dirty="0"/>
              <a:t>Fra sidste gang:</a:t>
            </a:r>
            <a:br>
              <a:rPr lang="da-DK" dirty="0"/>
            </a:br>
            <a:br>
              <a:rPr lang="da-DK" dirty="0"/>
            </a:br>
            <a:br>
              <a:rPr lang="da-DK" dirty="0"/>
            </a:br>
            <a:r>
              <a:rPr lang="da-DK" dirty="0"/>
              <a:t>Eksempler på identitetspolitik?</a:t>
            </a:r>
          </a:p>
        </p:txBody>
      </p:sp>
    </p:spTree>
    <p:extLst>
      <p:ext uri="{BB962C8B-B14F-4D97-AF65-F5344CB8AC3E}">
        <p14:creationId xmlns:p14="http://schemas.microsoft.com/office/powerpoint/2010/main" val="3360213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p:cNvSpPr>
            <a:spLocks noGrp="1"/>
          </p:cNvSpPr>
          <p:nvPr>
            <p:ph type="title"/>
          </p:nvPr>
        </p:nvSpPr>
        <p:spPr>
          <a:xfrm>
            <a:off x="2555631" y="1441938"/>
            <a:ext cx="7080738" cy="3974124"/>
          </a:xfrm>
        </p:spPr>
        <p:txBody>
          <a:bodyPr>
            <a:normAutofit/>
          </a:bodyPr>
          <a:lstStyle/>
          <a:p>
            <a:pPr algn="ctr"/>
            <a:r>
              <a:rPr lang="da-DK" sz="5400" dirty="0">
                <a:solidFill>
                  <a:schemeClr val="bg1">
                    <a:lumMod val="95000"/>
                    <a:lumOff val="5000"/>
                  </a:schemeClr>
                </a:solidFill>
              </a:rPr>
              <a:t>Ideologier i virkeligheden – politik?</a:t>
            </a:r>
          </a:p>
        </p:txBody>
      </p:sp>
    </p:spTree>
    <p:extLst>
      <p:ext uri="{BB962C8B-B14F-4D97-AF65-F5344CB8AC3E}">
        <p14:creationId xmlns:p14="http://schemas.microsoft.com/office/powerpoint/2010/main" val="1160213037"/>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4C8F7351-D5E4-03F1-8175-4E53CAA59A23}"/>
              </a:ext>
            </a:extLst>
          </p:cNvPr>
          <p:cNvSpPr>
            <a:spLocks noGrp="1"/>
          </p:cNvSpPr>
          <p:nvPr>
            <p:ph type="title"/>
          </p:nvPr>
        </p:nvSpPr>
        <p:spPr/>
        <p:txBody>
          <a:bodyPr/>
          <a:lstStyle/>
          <a:p>
            <a:r>
              <a:rPr lang="da-DK" dirty="0"/>
              <a:t>Tjek på listen</a:t>
            </a:r>
          </a:p>
        </p:txBody>
      </p:sp>
      <p:sp>
        <p:nvSpPr>
          <p:cNvPr id="4" name="Pladsholder til indhold 3">
            <a:extLst>
              <a:ext uri="{FF2B5EF4-FFF2-40B4-BE49-F238E27FC236}">
                <a16:creationId xmlns:a16="http://schemas.microsoft.com/office/drawing/2014/main" id="{F9B528CD-3312-0A4C-81CB-2F84F040AA82}"/>
              </a:ext>
            </a:extLst>
          </p:cNvPr>
          <p:cNvSpPr>
            <a:spLocks noGrp="1"/>
          </p:cNvSpPr>
          <p:nvPr>
            <p:ph sz="half" idx="1"/>
          </p:nvPr>
        </p:nvSpPr>
        <p:spPr>
          <a:xfrm>
            <a:off x="838199" y="1825625"/>
            <a:ext cx="9298405" cy="4351338"/>
          </a:xfrm>
        </p:spPr>
        <p:txBody>
          <a:bodyPr>
            <a:normAutofit/>
          </a:bodyPr>
          <a:lstStyle/>
          <a:p>
            <a:r>
              <a:rPr lang="da-DK" dirty="0"/>
              <a:t>Hvordan kan vi definere et politisk parti?</a:t>
            </a:r>
          </a:p>
          <a:p>
            <a:r>
              <a:rPr lang="da-DK" dirty="0"/>
              <a:t>Hvad er et klasseparti?</a:t>
            </a:r>
          </a:p>
          <a:p>
            <a:r>
              <a:rPr lang="da-DK" dirty="0"/>
              <a:t>Hvad er et </a:t>
            </a:r>
            <a:r>
              <a:rPr lang="da-DK" dirty="0" err="1"/>
              <a:t>catch</a:t>
            </a:r>
            <a:r>
              <a:rPr lang="da-DK" dirty="0"/>
              <a:t> all-parti?</a:t>
            </a:r>
          </a:p>
          <a:p>
            <a:r>
              <a:rPr lang="da-DK" dirty="0"/>
              <a:t>Hvad er forskellen på en kernevælger og en marginalvælger?</a:t>
            </a:r>
          </a:p>
          <a:p>
            <a:r>
              <a:rPr lang="da-DK" dirty="0"/>
              <a:t>Hvad er en issue-voter - og hvad menes med issue-</a:t>
            </a:r>
            <a:r>
              <a:rPr lang="da-DK" dirty="0" err="1"/>
              <a:t>voting</a:t>
            </a:r>
            <a:r>
              <a:rPr lang="da-DK" dirty="0"/>
              <a:t>?</a:t>
            </a:r>
          </a:p>
          <a:p>
            <a:r>
              <a:rPr lang="da-DK" dirty="0"/>
              <a:t>Hvad menes med issue-</a:t>
            </a:r>
            <a:r>
              <a:rPr lang="da-DK" dirty="0" err="1"/>
              <a:t>ownership</a:t>
            </a:r>
            <a:r>
              <a:rPr lang="da-DK" dirty="0"/>
              <a:t>?</a:t>
            </a:r>
          </a:p>
        </p:txBody>
      </p:sp>
    </p:spTree>
    <p:extLst>
      <p:ext uri="{BB962C8B-B14F-4D97-AF65-F5344CB8AC3E}">
        <p14:creationId xmlns:p14="http://schemas.microsoft.com/office/powerpoint/2010/main" val="1066118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52"/>
        <p:cNvGrpSpPr/>
        <p:nvPr/>
      </p:nvGrpSpPr>
      <p:grpSpPr>
        <a:xfrm>
          <a:off x="0" y="0"/>
          <a:ext cx="0" cy="0"/>
          <a:chOff x="0" y="0"/>
          <a:chExt cx="0" cy="0"/>
        </a:xfrm>
      </p:grpSpPr>
      <p:sp>
        <p:nvSpPr>
          <p:cNvPr id="95" name="Rectangle 94">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639" y="347471"/>
            <a:ext cx="11100816" cy="180136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Shape 153"/>
          <p:cNvSpPr txBox="1">
            <a:spLocks noGrp="1"/>
          </p:cNvSpPr>
          <p:nvPr>
            <p:ph type="title"/>
          </p:nvPr>
        </p:nvSpPr>
        <p:spPr>
          <a:xfrm>
            <a:off x="838200" y="585216"/>
            <a:ext cx="10515600" cy="1325563"/>
          </a:xfrm>
          <a:prstGeom prst="rect">
            <a:avLst/>
          </a:prstGeom>
        </p:spPr>
        <p:txBody>
          <a:bodyPr vert="horz" lIns="91440" tIns="45720" rIns="91440" bIns="45720" rtlCol="0" anchor="ctr" anchorCtr="0">
            <a:normAutofit/>
          </a:bodyPr>
          <a:lstStyle/>
          <a:p>
            <a:pPr>
              <a:buClr>
                <a:schemeClr val="dk1"/>
              </a:buClr>
              <a:buSzPct val="25000"/>
            </a:pPr>
            <a:r>
              <a:rPr lang="en-US">
                <a:solidFill>
                  <a:schemeClr val="bg1"/>
                </a:solidFill>
                <a:sym typeface="Calibri"/>
              </a:rPr>
              <a:t>Hvad er politik?</a:t>
            </a:r>
            <a:br>
              <a:rPr lang="en-US">
                <a:solidFill>
                  <a:schemeClr val="bg1"/>
                </a:solidFill>
                <a:sym typeface="Calibri"/>
              </a:rPr>
            </a:br>
            <a:r>
              <a:rPr lang="en-US">
                <a:solidFill>
                  <a:schemeClr val="bg1"/>
                </a:solidFill>
                <a:sym typeface="Calibri"/>
              </a:rPr>
              <a:t>Eastons Model</a:t>
            </a:r>
          </a:p>
        </p:txBody>
      </p:sp>
      <p:pic>
        <p:nvPicPr>
          <p:cNvPr id="154" name="Shape 154"/>
          <p:cNvPicPr preferRelativeResize="0"/>
          <p:nvPr/>
        </p:nvPicPr>
        <p:blipFill rotWithShape="1">
          <a:blip r:embed="rId3"/>
          <a:srcRect l="6291" r="-1" b="-1"/>
          <a:stretch/>
        </p:blipFill>
        <p:spPr>
          <a:xfrm>
            <a:off x="841248" y="2516777"/>
            <a:ext cx="6236208" cy="3660185"/>
          </a:xfrm>
          <a:prstGeom prst="rect">
            <a:avLst/>
          </a:prstGeom>
          <a:noFill/>
        </p:spPr>
      </p:pic>
      <p:sp>
        <p:nvSpPr>
          <p:cNvPr id="2" name="Tekstfelt 1"/>
          <p:cNvSpPr txBox="1"/>
          <p:nvPr/>
        </p:nvSpPr>
        <p:spPr>
          <a:xfrm>
            <a:off x="7546848" y="2516777"/>
            <a:ext cx="3803904" cy="3660185"/>
          </a:xfrm>
          <a:prstGeom prst="rect">
            <a:avLst/>
          </a:prstGeom>
        </p:spPr>
        <p:txBody>
          <a:bodyPr vert="horz" lIns="91440" tIns="45720" rIns="91440" bIns="45720" rtlCol="0" anchor="ctr">
            <a:normAutofit/>
          </a:bodyPr>
          <a:lstStyle/>
          <a:p>
            <a:pPr indent="-228600">
              <a:lnSpc>
                <a:spcPct val="90000"/>
              </a:lnSpc>
              <a:spcBef>
                <a:spcPts val="0"/>
              </a:spcBef>
              <a:spcAft>
                <a:spcPts val="600"/>
              </a:spcAft>
              <a:buFont typeface="Arial" panose="020B0604020202020204" pitchFamily="34" charset="0"/>
              <a:buChar char="•"/>
            </a:pPr>
            <a:r>
              <a:rPr lang="en-US" sz="2200"/>
              <a:t>Easton: ”</a:t>
            </a:r>
            <a:r>
              <a:rPr lang="en-US" sz="2200" i="1"/>
              <a:t>Politik er den autoritative fordeling af værdier med gyldighed for et samfund</a:t>
            </a:r>
            <a:r>
              <a:rPr lang="en-US" sz="2200"/>
              <a:t>” = Det politiske system er det system der fordeler værdierne i samfundet</a:t>
            </a:r>
          </a:p>
        </p:txBody>
      </p:sp>
    </p:spTree>
    <p:extLst>
      <p:ext uri="{BB962C8B-B14F-4D97-AF65-F5344CB8AC3E}">
        <p14:creationId xmlns:p14="http://schemas.microsoft.com/office/powerpoint/2010/main" val="20684810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850E86C6-67E9-42F5-C353-B09BF8DCAFCA}"/>
              </a:ext>
            </a:extLst>
          </p:cNvPr>
          <p:cNvSpPr>
            <a:spLocks noGrp="1"/>
          </p:cNvSpPr>
          <p:nvPr>
            <p:ph type="title"/>
          </p:nvPr>
        </p:nvSpPr>
        <p:spPr/>
        <p:txBody>
          <a:bodyPr/>
          <a:lstStyle/>
          <a:p>
            <a:r>
              <a:rPr lang="da-DK" dirty="0"/>
              <a:t>Black Box?</a:t>
            </a:r>
          </a:p>
        </p:txBody>
      </p:sp>
      <p:sp>
        <p:nvSpPr>
          <p:cNvPr id="5" name="Pladsholder til indhold 4">
            <a:extLst>
              <a:ext uri="{FF2B5EF4-FFF2-40B4-BE49-F238E27FC236}">
                <a16:creationId xmlns:a16="http://schemas.microsoft.com/office/drawing/2014/main" id="{DB20C42E-98E7-D6E2-C952-8C6CB009A544}"/>
              </a:ext>
            </a:extLst>
          </p:cNvPr>
          <p:cNvSpPr>
            <a:spLocks noGrp="1"/>
          </p:cNvSpPr>
          <p:nvPr>
            <p:ph idx="1"/>
          </p:nvPr>
        </p:nvSpPr>
        <p:spPr/>
        <p:txBody>
          <a:bodyPr/>
          <a:lstStyle/>
          <a:p>
            <a:r>
              <a:rPr lang="da-DK" dirty="0"/>
              <a:t>Den politiske maskine: hvem har med magtudøvelsen at gøre?</a:t>
            </a:r>
          </a:p>
          <a:p>
            <a:endParaRPr lang="da-DK" dirty="0"/>
          </a:p>
          <a:p>
            <a:r>
              <a:rPr lang="da-DK" dirty="0"/>
              <a:t>Partierne, interesseorganisationer, ministerier, medier</a:t>
            </a:r>
          </a:p>
        </p:txBody>
      </p:sp>
    </p:spTree>
    <p:extLst>
      <p:ext uri="{BB962C8B-B14F-4D97-AF65-F5344CB8AC3E}">
        <p14:creationId xmlns:p14="http://schemas.microsoft.com/office/powerpoint/2010/main" val="35568556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804673" y="1445494"/>
            <a:ext cx="3616856" cy="4376572"/>
          </a:xfrm>
        </p:spPr>
        <p:txBody>
          <a:bodyPr anchor="ctr">
            <a:normAutofit/>
          </a:bodyPr>
          <a:lstStyle/>
          <a:p>
            <a:r>
              <a:rPr lang="da-DK" sz="4800"/>
              <a:t>Partiernes politiske karakteristika</a:t>
            </a:r>
          </a:p>
        </p:txBody>
      </p:sp>
      <p:sp>
        <p:nvSpPr>
          <p:cNvPr id="8" name="Freeform: Shape 7">
            <a:extLst>
              <a:ext uri="{FF2B5EF4-FFF2-40B4-BE49-F238E27FC236}">
                <a16:creationId xmlns:a16="http://schemas.microsoft.com/office/drawing/2014/main" id="{DFF2AC85-FAA0-4844-813F-83C04D738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7636" y="0"/>
            <a:ext cx="7281316" cy="6858000"/>
          </a:xfrm>
          <a:custGeom>
            <a:avLst/>
            <a:gdLst>
              <a:gd name="connsiteX0" fmla="*/ 361354 w 7281316"/>
              <a:gd name="connsiteY0" fmla="*/ 0 h 6858000"/>
              <a:gd name="connsiteX1" fmla="*/ 7281316 w 7281316"/>
              <a:gd name="connsiteY1" fmla="*/ 0 h 6858000"/>
              <a:gd name="connsiteX2" fmla="*/ 7281316 w 7281316"/>
              <a:gd name="connsiteY2" fmla="*/ 6858000 h 6858000"/>
              <a:gd name="connsiteX3" fmla="*/ 696735 w 7281316"/>
              <a:gd name="connsiteY3" fmla="*/ 6858000 h 6858000"/>
              <a:gd name="connsiteX4" fmla="*/ 690849 w 7281316"/>
              <a:gd name="connsiteY4" fmla="*/ 6842426 h 6858000"/>
              <a:gd name="connsiteX5" fmla="*/ 335637 w 7281316"/>
              <a:gd name="connsiteY5" fmla="*/ 9472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81316" h="6858000">
                <a:moveTo>
                  <a:pt x="361354" y="0"/>
                </a:moveTo>
                <a:lnTo>
                  <a:pt x="7281316" y="0"/>
                </a:lnTo>
                <a:lnTo>
                  <a:pt x="7281316" y="6858000"/>
                </a:lnTo>
                <a:lnTo>
                  <a:pt x="696735" y="6858000"/>
                </a:lnTo>
                <a:lnTo>
                  <a:pt x="690849" y="6842426"/>
                </a:lnTo>
                <a:cubicBezTo>
                  <a:pt x="-65870" y="4704140"/>
                  <a:pt x="-226206" y="2374054"/>
                  <a:pt x="335637" y="9472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9CC0F1E-BAA2-47B1-8F83-7ECB9FD9E0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89558" y="0"/>
            <a:ext cx="6999394" cy="6858000"/>
          </a:xfrm>
          <a:custGeom>
            <a:avLst/>
            <a:gdLst>
              <a:gd name="connsiteX0" fmla="*/ 6999394 w 6999394"/>
              <a:gd name="connsiteY0" fmla="*/ 0 h 6858000"/>
              <a:gd name="connsiteX1" fmla="*/ 6999394 w 6999394"/>
              <a:gd name="connsiteY1" fmla="*/ 6858000 h 6858000"/>
              <a:gd name="connsiteX2" fmla="*/ 717029 w 6999394"/>
              <a:gd name="connsiteY2" fmla="*/ 6858000 h 6858000"/>
              <a:gd name="connsiteX3" fmla="*/ 623642 w 6999394"/>
              <a:gd name="connsiteY3" fmla="*/ 6599363 h 6858000"/>
              <a:gd name="connsiteX4" fmla="*/ 319533 w 6999394"/>
              <a:gd name="connsiteY4" fmla="*/ 193787 h 6858000"/>
              <a:gd name="connsiteX5" fmla="*/ 371685 w 6999394"/>
              <a:gd name="connsiteY5" fmla="*/ 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99394" h="6858000">
                <a:moveTo>
                  <a:pt x="6999394" y="0"/>
                </a:moveTo>
                <a:lnTo>
                  <a:pt x="6999394" y="6858000"/>
                </a:lnTo>
                <a:lnTo>
                  <a:pt x="717029" y="6858000"/>
                </a:lnTo>
                <a:lnTo>
                  <a:pt x="623642" y="6599363"/>
                </a:lnTo>
                <a:cubicBezTo>
                  <a:pt x="-67685" y="4563346"/>
                  <a:pt x="-206622" y="2355719"/>
                  <a:pt x="319533" y="193787"/>
                </a:cubicBezTo>
                <a:lnTo>
                  <a:pt x="371685" y="1"/>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p:cNvSpPr>
            <a:spLocks noGrp="1"/>
          </p:cNvSpPr>
          <p:nvPr>
            <p:ph idx="1"/>
          </p:nvPr>
        </p:nvSpPr>
        <p:spPr>
          <a:xfrm>
            <a:off x="6096000" y="1399032"/>
            <a:ext cx="5501834" cy="4471416"/>
          </a:xfrm>
        </p:spPr>
        <p:txBody>
          <a:bodyPr anchor="ctr">
            <a:normAutofit/>
          </a:bodyPr>
          <a:lstStyle/>
          <a:p>
            <a:r>
              <a:rPr lang="da-DK" sz="2200" dirty="0">
                <a:solidFill>
                  <a:schemeClr val="bg1"/>
                </a:solidFill>
              </a:rPr>
              <a:t>Fordelingspolitik – materielle aspekter</a:t>
            </a:r>
          </a:p>
          <a:p>
            <a:pPr lvl="1"/>
            <a:r>
              <a:rPr lang="da-DK" sz="1800" dirty="0">
                <a:solidFill>
                  <a:schemeClr val="bg1"/>
                </a:solidFill>
              </a:rPr>
              <a:t>Fordeling af samfundet goder</a:t>
            </a:r>
          </a:p>
          <a:p>
            <a:r>
              <a:rPr lang="da-DK" sz="2200" dirty="0">
                <a:solidFill>
                  <a:schemeClr val="bg1"/>
                </a:solidFill>
              </a:rPr>
              <a:t>Værdipolitik/</a:t>
            </a:r>
            <a:r>
              <a:rPr lang="da-DK" sz="2200" dirty="0" err="1">
                <a:solidFill>
                  <a:schemeClr val="bg1"/>
                </a:solidFill>
              </a:rPr>
              <a:t>nypolitik</a:t>
            </a:r>
            <a:r>
              <a:rPr lang="da-DK" sz="2200" dirty="0">
                <a:solidFill>
                  <a:schemeClr val="bg1"/>
                </a:solidFill>
              </a:rPr>
              <a:t> – immaterielle aspekter</a:t>
            </a:r>
          </a:p>
          <a:p>
            <a:pPr lvl="1"/>
            <a:r>
              <a:rPr lang="da-DK" sz="1800">
                <a:solidFill>
                  <a:schemeClr val="bg1"/>
                </a:solidFill>
              </a:rPr>
              <a:t>Værdimæssige aspekter</a:t>
            </a:r>
            <a:r>
              <a:rPr lang="da-DK" sz="1800" dirty="0">
                <a:solidFill>
                  <a:schemeClr val="bg1"/>
                </a:solidFill>
              </a:rPr>
              <a:t>, etiske og moralske spørgsmål</a:t>
            </a:r>
          </a:p>
        </p:txBody>
      </p:sp>
    </p:spTree>
    <p:extLst>
      <p:ext uri="{BB962C8B-B14F-4D97-AF65-F5344CB8AC3E}">
        <p14:creationId xmlns:p14="http://schemas.microsoft.com/office/powerpoint/2010/main" val="1130043761"/>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036886B3-ED08-BB38-3E14-A0909554B919}"/>
              </a:ext>
            </a:extLst>
          </p:cNvPr>
          <p:cNvSpPr>
            <a:spLocks noGrp="1"/>
          </p:cNvSpPr>
          <p:nvPr>
            <p:ph type="title"/>
          </p:nvPr>
        </p:nvSpPr>
        <p:spPr/>
        <p:txBody>
          <a:bodyPr/>
          <a:lstStyle/>
          <a:p>
            <a:r>
              <a:rPr lang="da-DK" dirty="0"/>
              <a:t>Eksempler</a:t>
            </a:r>
          </a:p>
        </p:txBody>
      </p:sp>
      <p:sp>
        <p:nvSpPr>
          <p:cNvPr id="7" name="Pladsholder til tekst 6">
            <a:extLst>
              <a:ext uri="{FF2B5EF4-FFF2-40B4-BE49-F238E27FC236}">
                <a16:creationId xmlns:a16="http://schemas.microsoft.com/office/drawing/2014/main" id="{72FD3C3A-6F45-680C-C6C4-C46D667FDA48}"/>
              </a:ext>
            </a:extLst>
          </p:cNvPr>
          <p:cNvSpPr>
            <a:spLocks noGrp="1"/>
          </p:cNvSpPr>
          <p:nvPr>
            <p:ph type="body" idx="1"/>
          </p:nvPr>
        </p:nvSpPr>
        <p:spPr/>
        <p:txBody>
          <a:bodyPr/>
          <a:lstStyle/>
          <a:p>
            <a:r>
              <a:rPr lang="da-DK" dirty="0"/>
              <a:t>Fordelingspolitik</a:t>
            </a:r>
          </a:p>
        </p:txBody>
      </p:sp>
      <p:sp>
        <p:nvSpPr>
          <p:cNvPr id="8" name="Pladsholder til indhold 7">
            <a:extLst>
              <a:ext uri="{FF2B5EF4-FFF2-40B4-BE49-F238E27FC236}">
                <a16:creationId xmlns:a16="http://schemas.microsoft.com/office/drawing/2014/main" id="{81FF16EF-287F-9BE1-B636-B0606C5926F6}"/>
              </a:ext>
            </a:extLst>
          </p:cNvPr>
          <p:cNvSpPr>
            <a:spLocks noGrp="1"/>
          </p:cNvSpPr>
          <p:nvPr>
            <p:ph sz="half" idx="2"/>
          </p:nvPr>
        </p:nvSpPr>
        <p:spPr/>
        <p:txBody>
          <a:bodyPr/>
          <a:lstStyle/>
          <a:p>
            <a:r>
              <a:rPr lang="da-DK" dirty="0"/>
              <a:t>Socialpolitik</a:t>
            </a:r>
          </a:p>
          <a:p>
            <a:r>
              <a:rPr lang="da-DK" dirty="0"/>
              <a:t>SU</a:t>
            </a:r>
          </a:p>
          <a:p>
            <a:r>
              <a:rPr lang="da-DK" dirty="0"/>
              <a:t>Skattesatser</a:t>
            </a:r>
          </a:p>
          <a:p>
            <a:r>
              <a:rPr lang="da-DK" dirty="0"/>
              <a:t>Diverse tilskud</a:t>
            </a:r>
          </a:p>
          <a:p>
            <a:r>
              <a:rPr lang="da-DK" dirty="0"/>
              <a:t>Uddannelse</a:t>
            </a:r>
          </a:p>
          <a:p>
            <a:endParaRPr lang="da-DK" dirty="0"/>
          </a:p>
          <a:p>
            <a:endParaRPr lang="da-DK" dirty="0"/>
          </a:p>
        </p:txBody>
      </p:sp>
      <p:sp>
        <p:nvSpPr>
          <p:cNvPr id="9" name="Pladsholder til tekst 8">
            <a:extLst>
              <a:ext uri="{FF2B5EF4-FFF2-40B4-BE49-F238E27FC236}">
                <a16:creationId xmlns:a16="http://schemas.microsoft.com/office/drawing/2014/main" id="{D23A0735-4543-0044-080E-5D8B92DC11B1}"/>
              </a:ext>
            </a:extLst>
          </p:cNvPr>
          <p:cNvSpPr>
            <a:spLocks noGrp="1"/>
          </p:cNvSpPr>
          <p:nvPr>
            <p:ph type="body" sz="quarter" idx="3"/>
          </p:nvPr>
        </p:nvSpPr>
        <p:spPr/>
        <p:txBody>
          <a:bodyPr/>
          <a:lstStyle/>
          <a:p>
            <a:r>
              <a:rPr lang="da-DK" dirty="0"/>
              <a:t>Værdipolitik</a:t>
            </a:r>
          </a:p>
        </p:txBody>
      </p:sp>
      <p:sp>
        <p:nvSpPr>
          <p:cNvPr id="10" name="Pladsholder til indhold 9">
            <a:extLst>
              <a:ext uri="{FF2B5EF4-FFF2-40B4-BE49-F238E27FC236}">
                <a16:creationId xmlns:a16="http://schemas.microsoft.com/office/drawing/2014/main" id="{5F6A2C3C-6545-4645-1EC9-FEDEF0778E26}"/>
              </a:ext>
            </a:extLst>
          </p:cNvPr>
          <p:cNvSpPr>
            <a:spLocks noGrp="1"/>
          </p:cNvSpPr>
          <p:nvPr>
            <p:ph sz="quarter" idx="4"/>
          </p:nvPr>
        </p:nvSpPr>
        <p:spPr/>
        <p:txBody>
          <a:bodyPr/>
          <a:lstStyle/>
          <a:p>
            <a:r>
              <a:rPr lang="da-DK" dirty="0"/>
              <a:t>Strafferammer</a:t>
            </a:r>
          </a:p>
          <a:p>
            <a:r>
              <a:rPr lang="da-DK" dirty="0"/>
              <a:t>Fertilitetshjælp</a:t>
            </a:r>
          </a:p>
          <a:p>
            <a:r>
              <a:rPr lang="da-DK" dirty="0"/>
              <a:t>Etiske problemstillinger</a:t>
            </a:r>
          </a:p>
          <a:p>
            <a:r>
              <a:rPr lang="da-DK" dirty="0"/>
              <a:t>Udlændingepolitik</a:t>
            </a:r>
          </a:p>
          <a:p>
            <a:r>
              <a:rPr lang="da-DK" dirty="0"/>
              <a:t>Flygtninge</a:t>
            </a:r>
          </a:p>
          <a:p>
            <a:r>
              <a:rPr lang="da-DK" dirty="0"/>
              <a:t>Forsvar</a:t>
            </a:r>
          </a:p>
        </p:txBody>
      </p:sp>
    </p:spTree>
    <p:extLst>
      <p:ext uri="{BB962C8B-B14F-4D97-AF65-F5344CB8AC3E}">
        <p14:creationId xmlns:p14="http://schemas.microsoft.com/office/powerpoint/2010/main" val="42397068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Placering fordelingspolitisk</a:t>
            </a:r>
            <a:endParaRPr lang="da-DK" dirty="0"/>
          </a:p>
        </p:txBody>
      </p:sp>
      <p:pic>
        <p:nvPicPr>
          <p:cNvPr id="5" name="Billede 4">
            <a:extLst>
              <a:ext uri="{FF2B5EF4-FFF2-40B4-BE49-F238E27FC236}">
                <a16:creationId xmlns:a16="http://schemas.microsoft.com/office/drawing/2014/main" id="{4ABA1F0D-2AB5-A996-D149-19034283790C}"/>
              </a:ext>
            </a:extLst>
          </p:cNvPr>
          <p:cNvPicPr>
            <a:picLocks noChangeAspect="1"/>
          </p:cNvPicPr>
          <p:nvPr/>
        </p:nvPicPr>
        <p:blipFill>
          <a:blip r:embed="rId2"/>
          <a:stretch>
            <a:fillRect/>
          </a:stretch>
        </p:blipFill>
        <p:spPr>
          <a:xfrm>
            <a:off x="1582301" y="2519835"/>
            <a:ext cx="8204737" cy="2101026"/>
          </a:xfrm>
          <a:prstGeom prst="rect">
            <a:avLst/>
          </a:prstGeom>
        </p:spPr>
      </p:pic>
    </p:spTree>
    <p:extLst>
      <p:ext uri="{BB962C8B-B14F-4D97-AF65-F5344CB8AC3E}">
        <p14:creationId xmlns:p14="http://schemas.microsoft.com/office/powerpoint/2010/main" val="18434482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629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kern="1200">
                <a:solidFill>
                  <a:srgbClr val="FFFFFF"/>
                </a:solidFill>
                <a:latin typeface="+mj-lt"/>
                <a:ea typeface="+mj-ea"/>
                <a:cs typeface="+mj-cs"/>
              </a:rPr>
              <a:t>Placering begge akser</a:t>
            </a:r>
          </a:p>
        </p:txBody>
      </p:sp>
      <p:pic>
        <p:nvPicPr>
          <p:cNvPr id="5" name="Pladsholder til indhold 4">
            <a:extLst>
              <a:ext uri="{FF2B5EF4-FFF2-40B4-BE49-F238E27FC236}">
                <a16:creationId xmlns:a16="http://schemas.microsoft.com/office/drawing/2014/main" id="{913935FD-DC1F-5005-D242-5BAEC8F5CBCD}"/>
              </a:ext>
            </a:extLst>
          </p:cNvPr>
          <p:cNvPicPr>
            <a:picLocks noGrp="1" noChangeAspect="1"/>
          </p:cNvPicPr>
          <p:nvPr>
            <p:ph idx="1"/>
          </p:nvPr>
        </p:nvPicPr>
        <p:blipFill>
          <a:blip r:embed="rId2"/>
          <a:stretch>
            <a:fillRect/>
          </a:stretch>
        </p:blipFill>
        <p:spPr>
          <a:xfrm>
            <a:off x="4038600" y="1073171"/>
            <a:ext cx="7188199" cy="4708269"/>
          </a:xfrm>
          <a:prstGeom prst="rect">
            <a:avLst/>
          </a:prstGeom>
        </p:spPr>
      </p:pic>
    </p:spTree>
    <p:extLst>
      <p:ext uri="{BB962C8B-B14F-4D97-AF65-F5344CB8AC3E}">
        <p14:creationId xmlns:p14="http://schemas.microsoft.com/office/powerpoint/2010/main" val="28716325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6979CF34-795D-5F93-C709-E103BCF8C497}"/>
              </a:ext>
            </a:extLst>
          </p:cNvPr>
          <p:cNvSpPr>
            <a:spLocks noGrp="1"/>
          </p:cNvSpPr>
          <p:nvPr>
            <p:ph type="title"/>
          </p:nvPr>
        </p:nvSpPr>
        <p:spPr>
          <a:xfrm>
            <a:off x="643467" y="321734"/>
            <a:ext cx="10905066" cy="1135737"/>
          </a:xfrm>
        </p:spPr>
        <p:txBody>
          <a:bodyPr>
            <a:normAutofit/>
          </a:bodyPr>
          <a:lstStyle/>
          <a:p>
            <a:r>
              <a:rPr lang="da-DK" sz="3600"/>
              <a:t>Rød og blå blok</a:t>
            </a:r>
          </a:p>
        </p:txBody>
      </p:sp>
      <p:sp>
        <p:nvSpPr>
          <p:cNvPr id="3" name="Pladsholder til indhold 2"/>
          <p:cNvSpPr>
            <a:spLocks noGrp="1"/>
          </p:cNvSpPr>
          <p:nvPr>
            <p:ph idx="1"/>
          </p:nvPr>
        </p:nvSpPr>
        <p:spPr>
          <a:xfrm>
            <a:off x="643467" y="1782981"/>
            <a:ext cx="10905066" cy="4393982"/>
          </a:xfrm>
        </p:spPr>
        <p:txBody>
          <a:bodyPr>
            <a:normAutofit/>
          </a:bodyPr>
          <a:lstStyle/>
          <a:p>
            <a:endParaRPr lang="da-DK" sz="2000" dirty="0"/>
          </a:p>
          <a:p>
            <a:r>
              <a:rPr lang="da-DK" sz="2000" dirty="0"/>
              <a:t>Syn på økonomi - størrelse på offentlig sektor, omfordeling, skat, privatisering</a:t>
            </a:r>
          </a:p>
        </p:txBody>
      </p:sp>
    </p:spTree>
    <p:extLst>
      <p:ext uri="{BB962C8B-B14F-4D97-AF65-F5344CB8AC3E}">
        <p14:creationId xmlns:p14="http://schemas.microsoft.com/office/powerpoint/2010/main" val="14258087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6979CF34-795D-5F93-C709-E103BCF8C497}"/>
              </a:ext>
            </a:extLst>
          </p:cNvPr>
          <p:cNvSpPr>
            <a:spLocks noGrp="1"/>
          </p:cNvSpPr>
          <p:nvPr>
            <p:ph type="title"/>
          </p:nvPr>
        </p:nvSpPr>
        <p:spPr>
          <a:xfrm>
            <a:off x="643467" y="321734"/>
            <a:ext cx="10905066" cy="1135737"/>
          </a:xfrm>
        </p:spPr>
        <p:txBody>
          <a:bodyPr>
            <a:normAutofit/>
          </a:bodyPr>
          <a:lstStyle/>
          <a:p>
            <a:r>
              <a:rPr lang="da-DK" sz="3600"/>
              <a:t>Rød og blå blok</a:t>
            </a:r>
          </a:p>
        </p:txBody>
      </p:sp>
      <p:sp>
        <p:nvSpPr>
          <p:cNvPr id="3" name="Pladsholder til indhold 2"/>
          <p:cNvSpPr>
            <a:spLocks noGrp="1"/>
          </p:cNvSpPr>
          <p:nvPr>
            <p:ph idx="1"/>
          </p:nvPr>
        </p:nvSpPr>
        <p:spPr>
          <a:xfrm>
            <a:off x="643467" y="1782981"/>
            <a:ext cx="10905066" cy="4393982"/>
          </a:xfrm>
        </p:spPr>
        <p:txBody>
          <a:bodyPr>
            <a:normAutofit/>
          </a:bodyPr>
          <a:lstStyle/>
          <a:p>
            <a:endParaRPr lang="da-DK" sz="2000" dirty="0"/>
          </a:p>
          <a:p>
            <a:r>
              <a:rPr lang="da-DK" sz="2000" dirty="0"/>
              <a:t>Syn på klimapolitik – klimaindsatser, afgifter, erhvervslivets vilkår</a:t>
            </a:r>
          </a:p>
        </p:txBody>
      </p:sp>
    </p:spTree>
    <p:extLst>
      <p:ext uri="{BB962C8B-B14F-4D97-AF65-F5344CB8AC3E}">
        <p14:creationId xmlns:p14="http://schemas.microsoft.com/office/powerpoint/2010/main" val="8193655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6979CF34-795D-5F93-C709-E103BCF8C497}"/>
              </a:ext>
            </a:extLst>
          </p:cNvPr>
          <p:cNvSpPr>
            <a:spLocks noGrp="1"/>
          </p:cNvSpPr>
          <p:nvPr>
            <p:ph type="title"/>
          </p:nvPr>
        </p:nvSpPr>
        <p:spPr>
          <a:xfrm>
            <a:off x="643467" y="321734"/>
            <a:ext cx="10905066" cy="1135737"/>
          </a:xfrm>
        </p:spPr>
        <p:txBody>
          <a:bodyPr>
            <a:normAutofit/>
          </a:bodyPr>
          <a:lstStyle/>
          <a:p>
            <a:r>
              <a:rPr lang="da-DK" sz="3600"/>
              <a:t>Rød og blå blok</a:t>
            </a:r>
          </a:p>
        </p:txBody>
      </p:sp>
      <p:sp>
        <p:nvSpPr>
          <p:cNvPr id="3" name="Pladsholder til indhold 2"/>
          <p:cNvSpPr>
            <a:spLocks noGrp="1"/>
          </p:cNvSpPr>
          <p:nvPr>
            <p:ph idx="1"/>
          </p:nvPr>
        </p:nvSpPr>
        <p:spPr>
          <a:xfrm>
            <a:off x="643467" y="1782981"/>
            <a:ext cx="10905066" cy="4393982"/>
          </a:xfrm>
        </p:spPr>
        <p:txBody>
          <a:bodyPr>
            <a:normAutofit/>
          </a:bodyPr>
          <a:lstStyle/>
          <a:p>
            <a:endParaRPr lang="da-DK" sz="2000" dirty="0"/>
          </a:p>
          <a:p>
            <a:r>
              <a:rPr lang="da-DK" sz="2000" dirty="0"/>
              <a:t>Syn på udlændinge – hvor mange er der plads til?, hvem er der plads til?</a:t>
            </a:r>
          </a:p>
        </p:txBody>
      </p:sp>
    </p:spTree>
    <p:extLst>
      <p:ext uri="{BB962C8B-B14F-4D97-AF65-F5344CB8AC3E}">
        <p14:creationId xmlns:p14="http://schemas.microsoft.com/office/powerpoint/2010/main" val="3785685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6979CF34-795D-5F93-C709-E103BCF8C497}"/>
              </a:ext>
            </a:extLst>
          </p:cNvPr>
          <p:cNvSpPr>
            <a:spLocks noGrp="1"/>
          </p:cNvSpPr>
          <p:nvPr>
            <p:ph type="title"/>
          </p:nvPr>
        </p:nvSpPr>
        <p:spPr>
          <a:xfrm>
            <a:off x="643467" y="321734"/>
            <a:ext cx="10905066" cy="1135737"/>
          </a:xfrm>
        </p:spPr>
        <p:txBody>
          <a:bodyPr>
            <a:normAutofit/>
          </a:bodyPr>
          <a:lstStyle/>
          <a:p>
            <a:r>
              <a:rPr lang="da-DK" sz="3600"/>
              <a:t>Rød og blå blok</a:t>
            </a:r>
          </a:p>
        </p:txBody>
      </p:sp>
      <p:sp>
        <p:nvSpPr>
          <p:cNvPr id="3" name="Pladsholder til indhold 2"/>
          <p:cNvSpPr>
            <a:spLocks noGrp="1"/>
          </p:cNvSpPr>
          <p:nvPr>
            <p:ph idx="1"/>
          </p:nvPr>
        </p:nvSpPr>
        <p:spPr>
          <a:xfrm>
            <a:off x="643467" y="1782981"/>
            <a:ext cx="10905066" cy="4393982"/>
          </a:xfrm>
        </p:spPr>
        <p:txBody>
          <a:bodyPr>
            <a:normAutofit/>
          </a:bodyPr>
          <a:lstStyle/>
          <a:p>
            <a:endParaRPr lang="da-DK" sz="2000" dirty="0"/>
          </a:p>
          <a:p>
            <a:r>
              <a:rPr lang="da-DK" sz="2000" dirty="0"/>
              <a:t>Syn på retspolitik – straf, resocialisering, forebyggelse</a:t>
            </a:r>
          </a:p>
        </p:txBody>
      </p:sp>
    </p:spTree>
    <p:extLst>
      <p:ext uri="{BB962C8B-B14F-4D97-AF65-F5344CB8AC3E}">
        <p14:creationId xmlns:p14="http://schemas.microsoft.com/office/powerpoint/2010/main" val="39953235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6979CF34-795D-5F93-C709-E103BCF8C497}"/>
              </a:ext>
            </a:extLst>
          </p:cNvPr>
          <p:cNvSpPr>
            <a:spLocks noGrp="1"/>
          </p:cNvSpPr>
          <p:nvPr>
            <p:ph type="title"/>
          </p:nvPr>
        </p:nvSpPr>
        <p:spPr>
          <a:xfrm>
            <a:off x="643467" y="321734"/>
            <a:ext cx="10905066" cy="1135737"/>
          </a:xfrm>
        </p:spPr>
        <p:txBody>
          <a:bodyPr>
            <a:normAutofit/>
          </a:bodyPr>
          <a:lstStyle/>
          <a:p>
            <a:r>
              <a:rPr lang="da-DK" sz="3600"/>
              <a:t>Rød og blå blok</a:t>
            </a:r>
          </a:p>
        </p:txBody>
      </p:sp>
      <p:sp>
        <p:nvSpPr>
          <p:cNvPr id="3" name="Pladsholder til indhold 2"/>
          <p:cNvSpPr>
            <a:spLocks noGrp="1"/>
          </p:cNvSpPr>
          <p:nvPr>
            <p:ph idx="1"/>
          </p:nvPr>
        </p:nvSpPr>
        <p:spPr>
          <a:xfrm>
            <a:off x="643467" y="1788997"/>
            <a:ext cx="10905066" cy="4393982"/>
          </a:xfrm>
        </p:spPr>
        <p:txBody>
          <a:bodyPr>
            <a:normAutofit/>
          </a:bodyPr>
          <a:lstStyle/>
          <a:p>
            <a:r>
              <a:rPr lang="da-DK" sz="2000" dirty="0"/>
              <a:t>Syn på socialpolitik – ulighedsbekæmpelse, den enkeltes ansvar</a:t>
            </a:r>
          </a:p>
        </p:txBody>
      </p:sp>
    </p:spTree>
    <p:extLst>
      <p:ext uri="{BB962C8B-B14F-4D97-AF65-F5344CB8AC3E}">
        <p14:creationId xmlns:p14="http://schemas.microsoft.com/office/powerpoint/2010/main" val="8258136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BA9007-3584-965D-EAF2-A0D4777F01A8}"/>
              </a:ext>
            </a:extLst>
          </p:cNvPr>
          <p:cNvSpPr>
            <a:spLocks noGrp="1"/>
          </p:cNvSpPr>
          <p:nvPr>
            <p:ph type="title"/>
          </p:nvPr>
        </p:nvSpPr>
        <p:spPr/>
        <p:txBody>
          <a:bodyPr/>
          <a:lstStyle/>
          <a:p>
            <a:r>
              <a:rPr lang="da-DK" dirty="0"/>
              <a:t>Vælgervandringer?</a:t>
            </a:r>
          </a:p>
        </p:txBody>
      </p:sp>
      <p:sp>
        <p:nvSpPr>
          <p:cNvPr id="3" name="Pladsholder til indhold 2">
            <a:extLst>
              <a:ext uri="{FF2B5EF4-FFF2-40B4-BE49-F238E27FC236}">
                <a16:creationId xmlns:a16="http://schemas.microsoft.com/office/drawing/2014/main" id="{D6DDD077-0B93-E2D4-79F8-DEDC87EFD106}"/>
              </a:ext>
            </a:extLst>
          </p:cNvPr>
          <p:cNvSpPr>
            <a:spLocks noGrp="1"/>
          </p:cNvSpPr>
          <p:nvPr>
            <p:ph idx="1"/>
          </p:nvPr>
        </p:nvSpPr>
        <p:spPr/>
        <p:txBody>
          <a:bodyPr/>
          <a:lstStyle/>
          <a:p>
            <a:r>
              <a:rPr lang="da-DK" dirty="0">
                <a:hlinkClick r:id="rId2"/>
              </a:rPr>
              <a:t>https://www.dr.dk/nyheder/politik/meningsmaalinger</a:t>
            </a:r>
            <a:endParaRPr lang="da-DK" dirty="0"/>
          </a:p>
          <a:p>
            <a:endParaRPr lang="da-DK" dirty="0"/>
          </a:p>
        </p:txBody>
      </p:sp>
      <p:pic>
        <p:nvPicPr>
          <p:cNvPr id="4" name="Billede 3">
            <a:extLst>
              <a:ext uri="{FF2B5EF4-FFF2-40B4-BE49-F238E27FC236}">
                <a16:creationId xmlns:a16="http://schemas.microsoft.com/office/drawing/2014/main" id="{CD5324BE-DF70-9FE7-8683-1B7C53CF6B4F}"/>
              </a:ext>
            </a:extLst>
          </p:cNvPr>
          <p:cNvPicPr>
            <a:picLocks noChangeAspect="1"/>
          </p:cNvPicPr>
          <p:nvPr/>
        </p:nvPicPr>
        <p:blipFill>
          <a:blip r:embed="rId3"/>
          <a:stretch>
            <a:fillRect/>
          </a:stretch>
        </p:blipFill>
        <p:spPr>
          <a:xfrm>
            <a:off x="5581406" y="2506662"/>
            <a:ext cx="6645372" cy="4351338"/>
          </a:xfrm>
          <a:prstGeom prst="rect">
            <a:avLst/>
          </a:prstGeom>
        </p:spPr>
      </p:pic>
    </p:spTree>
    <p:extLst>
      <p:ext uri="{BB962C8B-B14F-4D97-AF65-F5344CB8AC3E}">
        <p14:creationId xmlns:p14="http://schemas.microsoft.com/office/powerpoint/2010/main" val="9851115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10551942" cy="1927909"/>
          </a:xfrm>
        </p:spPr>
        <p:txBody>
          <a:bodyPr anchor="ctr">
            <a:normAutofit/>
          </a:bodyPr>
          <a:lstStyle/>
          <a:p>
            <a:pPr algn="ctr"/>
            <a:r>
              <a:rPr lang="da-DK" dirty="0"/>
              <a:t>Arbejdsspørgsmål i grupper</a:t>
            </a:r>
            <a:br>
              <a:rPr lang="da-DK" dirty="0"/>
            </a:br>
            <a:r>
              <a:rPr lang="da-DK" dirty="0"/>
              <a:t>I skal gruppevist kunne redegøre for jeres svar næste gang!</a:t>
            </a:r>
          </a:p>
        </p:txBody>
      </p:sp>
      <p:sp>
        <p:nvSpPr>
          <p:cNvPr id="3" name="Pladsholder til indhold 2"/>
          <p:cNvSpPr>
            <a:spLocks noGrp="1"/>
          </p:cNvSpPr>
          <p:nvPr>
            <p:ph sz="half" idx="1"/>
          </p:nvPr>
        </p:nvSpPr>
        <p:spPr/>
        <p:txBody>
          <a:bodyPr anchor="t">
            <a:normAutofit fontScale="92500" lnSpcReduction="20000"/>
          </a:bodyPr>
          <a:lstStyle/>
          <a:p>
            <a:endParaRPr lang="da-DK" sz="2200" dirty="0"/>
          </a:p>
          <a:p>
            <a:endParaRPr lang="da-DK" sz="2200" dirty="0"/>
          </a:p>
        </p:txBody>
      </p:sp>
      <p:sp>
        <p:nvSpPr>
          <p:cNvPr id="4" name="Pladsholder til indhold 3">
            <a:extLst>
              <a:ext uri="{FF2B5EF4-FFF2-40B4-BE49-F238E27FC236}">
                <a16:creationId xmlns:a16="http://schemas.microsoft.com/office/drawing/2014/main" id="{D1D433CE-703E-A6E7-BE25-3AB02CA683F1}"/>
              </a:ext>
            </a:extLst>
          </p:cNvPr>
          <p:cNvSpPr>
            <a:spLocks noGrp="1"/>
          </p:cNvSpPr>
          <p:nvPr>
            <p:ph sz="half" idx="2"/>
          </p:nvPr>
        </p:nvSpPr>
        <p:spPr>
          <a:xfrm>
            <a:off x="257909" y="2363372"/>
            <a:ext cx="11095892" cy="4351338"/>
          </a:xfrm>
        </p:spPr>
        <p:txBody>
          <a:bodyPr>
            <a:normAutofit fontScale="92500" lnSpcReduction="20000"/>
          </a:bodyPr>
          <a:lstStyle/>
          <a:p>
            <a:r>
              <a:rPr lang="da-DK" dirty="0">
                <a:latin typeface="inherit"/>
              </a:rPr>
              <a:t>I får et politisk parti – se side 117. </a:t>
            </a:r>
          </a:p>
          <a:p>
            <a:pPr algn="l">
              <a:buFont typeface="Arial" panose="020B0604020202020204" pitchFamily="34" charset="0"/>
              <a:buChar char="•"/>
            </a:pPr>
            <a:r>
              <a:rPr lang="da-DK" b="0" i="0" dirty="0">
                <a:effectLst/>
                <a:latin typeface="inherit"/>
              </a:rPr>
              <a:t>Find partiets principprogram frem (fra partiernes hjemmesider) og undersøg, hvor I mener, at de danske politiske partier ligger på venstre-højre-aksen, </a:t>
            </a:r>
            <a:r>
              <a:rPr lang="da-DK" b="0" i="0" u="none" strike="noStrike" dirty="0">
                <a:effectLst/>
                <a:latin typeface="inherit"/>
                <a:hlinkClick r:id="rId2">
                  <a:extLst>
                    <a:ext uri="{A12FA001-AC4F-418D-AE19-62706E023703}">
                      <ahyp:hlinkClr xmlns:ahyp="http://schemas.microsoft.com/office/drawing/2018/hyperlinkcolor" val="tx"/>
                    </a:ext>
                  </a:extLst>
                </a:hlinkClick>
              </a:rPr>
              <a:t>figur 5.3</a:t>
            </a:r>
            <a:r>
              <a:rPr lang="da-DK" b="0" i="0" dirty="0">
                <a:effectLst/>
                <a:latin typeface="inherit"/>
              </a:rPr>
              <a:t> samt på </a:t>
            </a:r>
            <a:r>
              <a:rPr lang="da-DK" b="0" i="0" u="none" strike="noStrike" dirty="0">
                <a:effectLst/>
                <a:latin typeface="inherit"/>
                <a:hlinkClick r:id="rId2">
                  <a:extLst>
                    <a:ext uri="{A12FA001-AC4F-418D-AE19-62706E023703}">
                      <ahyp:hlinkClr xmlns:ahyp="http://schemas.microsoft.com/office/drawing/2018/hyperlinkcolor" val="tx"/>
                    </a:ext>
                  </a:extLst>
                </a:hlinkClick>
              </a:rPr>
              <a:t>figur 5.4</a:t>
            </a:r>
            <a:endParaRPr lang="da-DK" b="0" i="0" dirty="0">
              <a:effectLst/>
              <a:latin typeface="inherit"/>
            </a:endParaRPr>
          </a:p>
          <a:p>
            <a:pPr algn="l">
              <a:buFont typeface="Arial" panose="020B0604020202020204" pitchFamily="34" charset="0"/>
              <a:buChar char="•"/>
            </a:pPr>
            <a:r>
              <a:rPr lang="da-DK" b="0" i="0" dirty="0">
                <a:effectLst/>
                <a:latin typeface="inherit"/>
              </a:rPr>
              <a:t>Sammenlign jeres placering af de politiske partiers placering på henholdsvis den fordelingspolitiske og den værdipolitiske akse, som kan ses i </a:t>
            </a:r>
            <a:r>
              <a:rPr lang="da-DK" b="0" i="0" u="none" strike="noStrike" dirty="0">
                <a:effectLst/>
                <a:latin typeface="inherit"/>
                <a:hlinkClick r:id="rId2">
                  <a:extLst>
                    <a:ext uri="{A12FA001-AC4F-418D-AE19-62706E023703}">
                      <ahyp:hlinkClr xmlns:ahyp="http://schemas.microsoft.com/office/drawing/2018/hyperlinkcolor" val="tx"/>
                    </a:ext>
                  </a:extLst>
                </a:hlinkClick>
              </a:rPr>
              <a:t>figur 5.4</a:t>
            </a:r>
            <a:r>
              <a:rPr lang="da-DK" b="0" i="0" dirty="0">
                <a:effectLst/>
                <a:latin typeface="inherit"/>
              </a:rPr>
              <a:t>. Søg nu lidt rundt på nettet - fx skriv søgestrengen ”Politisk kompas de danske partiers placering” og klik på billeder. Hvilke billeder kommer frem af de danske partiers placeringer på de to akser. Diskuter, hvad der kan forklare forskelle i partiernes placeringer i forskellige undersøgelser.</a:t>
            </a:r>
          </a:p>
          <a:p>
            <a:pPr algn="l">
              <a:buFont typeface="Arial" panose="020B0604020202020204" pitchFamily="34" charset="0"/>
              <a:buChar char="•"/>
            </a:pPr>
            <a:r>
              <a:rPr lang="da-DK" dirty="0">
                <a:latin typeface="inherit"/>
              </a:rPr>
              <a:t>Se på vælgervandringer siden valget 2022. Hvor går partiets vælgere hen og hvem afgiver de til? Er der noget der overrasker jer? </a:t>
            </a:r>
            <a:r>
              <a:rPr lang="da-DK" dirty="0">
                <a:latin typeface="inherit"/>
                <a:hlinkClick r:id="rId3"/>
              </a:rPr>
              <a:t>https://www.dr.dk/nyheder/politik/meningsmaalinger</a:t>
            </a:r>
            <a:endParaRPr lang="da-DK" dirty="0">
              <a:latin typeface="inherit"/>
            </a:endParaRPr>
          </a:p>
          <a:p>
            <a:pPr algn="l">
              <a:buFont typeface="Arial" panose="020B0604020202020204" pitchFamily="34" charset="0"/>
              <a:buChar char="•"/>
            </a:pPr>
            <a:endParaRPr lang="da-DK" b="0" i="0" dirty="0">
              <a:effectLst/>
              <a:latin typeface="inherit"/>
            </a:endParaRPr>
          </a:p>
          <a:p>
            <a:endParaRPr lang="da-DK" dirty="0"/>
          </a:p>
        </p:txBody>
      </p:sp>
    </p:spTree>
    <p:extLst>
      <p:ext uri="{BB962C8B-B14F-4D97-AF65-F5344CB8AC3E}">
        <p14:creationId xmlns:p14="http://schemas.microsoft.com/office/powerpoint/2010/main" val="1837373602"/>
      </p:ext>
    </p:extLst>
  </p:cSld>
  <p:clrMapOvr>
    <a:masterClrMapping/>
  </p:clrMapOvr>
</p:sld>
</file>

<file path=ppt/theme/theme1.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147</TotalTime>
  <Words>429</Words>
  <Application>Microsoft Office PowerPoint</Application>
  <PresentationFormat>Widescreen</PresentationFormat>
  <Paragraphs>57</Paragraphs>
  <Slides>16</Slides>
  <Notes>1</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16</vt:i4>
      </vt:variant>
    </vt:vector>
  </HeadingPairs>
  <TitlesOfParts>
    <vt:vector size="21" baseType="lpstr">
      <vt:lpstr>Arial</vt:lpstr>
      <vt:lpstr>Calibri</vt:lpstr>
      <vt:lpstr>Calibri Light</vt:lpstr>
      <vt:lpstr>inherit</vt:lpstr>
      <vt:lpstr>Office-tema</vt:lpstr>
      <vt:lpstr>Fra sidste gang:   Eksempler på identitetspolitik?</vt:lpstr>
      <vt:lpstr>Ideologier i virkeligheden – politik?</vt:lpstr>
      <vt:lpstr>Tjek på listen</vt:lpstr>
      <vt:lpstr>Hvad er politik? Eastons Model</vt:lpstr>
      <vt:lpstr>Black Box?</vt:lpstr>
      <vt:lpstr>Partiernes politiske karakteristika</vt:lpstr>
      <vt:lpstr>Eksempler</vt:lpstr>
      <vt:lpstr>Placering fordelingspolitisk</vt:lpstr>
      <vt:lpstr>Placering begge akser</vt:lpstr>
      <vt:lpstr>Rød og blå blok</vt:lpstr>
      <vt:lpstr>Rød og blå blok</vt:lpstr>
      <vt:lpstr>Rød og blå blok</vt:lpstr>
      <vt:lpstr>Rød og blå blok</vt:lpstr>
      <vt:lpstr>Rød og blå blok</vt:lpstr>
      <vt:lpstr>Vælgervandringer?</vt:lpstr>
      <vt:lpstr>Arbejdsspørgsmål i grupper I skal gruppevist kunne redegøre for jeres svar næste gang!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Repetion ideologier</dc:title>
  <dc:creator>Niels Magnus Christensen</dc:creator>
  <cp:lastModifiedBy>Niels Magnus Christensen</cp:lastModifiedBy>
  <cp:revision>18</cp:revision>
  <dcterms:created xsi:type="dcterms:W3CDTF">2020-11-04T20:12:59Z</dcterms:created>
  <dcterms:modified xsi:type="dcterms:W3CDTF">2024-12-03T09:34:21Z</dcterms:modified>
</cp:coreProperties>
</file>