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9" roundtripDataSignature="AMtx7mioQrEjBdgvlN3cqWj/gaP/vGuH3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6569B7-B4A1-40C3-98EA-4341636606B4}" v="9" dt="2024-09-09T09:58:18.7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832" autoAdjust="0"/>
  </p:normalViewPr>
  <p:slideViewPr>
    <p:cSldViewPr snapToGrid="0">
      <p:cViewPr varScale="1">
        <p:scale>
          <a:sx n="37" d="100"/>
          <a:sy n="37" d="100"/>
        </p:scale>
        <p:origin x="17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ja Bisgaard Kristensen" userId="403ef3a6-b55c-4e92-87c2-351635eb1ace" providerId="ADAL" clId="{426569B7-B4A1-40C3-98EA-4341636606B4}"/>
    <pc:docChg chg="undo custSel addSld delSld modSld">
      <pc:chgData name="Anja Bisgaard Kristensen" userId="403ef3a6-b55c-4e92-87c2-351635eb1ace" providerId="ADAL" clId="{426569B7-B4A1-40C3-98EA-4341636606B4}" dt="2024-09-09T10:01:24.537" v="144" actId="113"/>
      <pc:docMkLst>
        <pc:docMk/>
      </pc:docMkLst>
      <pc:sldChg chg="modSp mod">
        <pc:chgData name="Anja Bisgaard Kristensen" userId="403ef3a6-b55c-4e92-87c2-351635eb1ace" providerId="ADAL" clId="{426569B7-B4A1-40C3-98EA-4341636606B4}" dt="2024-09-09T09:16:21.618" v="6" actId="113"/>
        <pc:sldMkLst>
          <pc:docMk/>
          <pc:sldMk cId="0" sldId="257"/>
        </pc:sldMkLst>
        <pc:spChg chg="mod">
          <ac:chgData name="Anja Bisgaard Kristensen" userId="403ef3a6-b55c-4e92-87c2-351635eb1ace" providerId="ADAL" clId="{426569B7-B4A1-40C3-98EA-4341636606B4}" dt="2024-09-09T09:16:21.618" v="6" actId="113"/>
          <ac:spMkLst>
            <pc:docMk/>
            <pc:sldMk cId="0" sldId="257"/>
            <ac:spMk id="103" creationId="{00000000-0000-0000-0000-000000000000}"/>
          </ac:spMkLst>
        </pc:spChg>
      </pc:sldChg>
      <pc:sldChg chg="modSp mod modAnim">
        <pc:chgData name="Anja Bisgaard Kristensen" userId="403ef3a6-b55c-4e92-87c2-351635eb1ace" providerId="ADAL" clId="{426569B7-B4A1-40C3-98EA-4341636606B4}" dt="2024-09-09T09:57:00.151" v="15"/>
        <pc:sldMkLst>
          <pc:docMk/>
          <pc:sldMk cId="0" sldId="258"/>
        </pc:sldMkLst>
        <pc:spChg chg="mod">
          <ac:chgData name="Anja Bisgaard Kristensen" userId="403ef3a6-b55c-4e92-87c2-351635eb1ace" providerId="ADAL" clId="{426569B7-B4A1-40C3-98EA-4341636606B4}" dt="2024-09-09T09:16:34.306" v="8" actId="113"/>
          <ac:spMkLst>
            <pc:docMk/>
            <pc:sldMk cId="0" sldId="258"/>
            <ac:spMk id="109" creationId="{00000000-0000-0000-0000-000000000000}"/>
          </ac:spMkLst>
        </pc:spChg>
        <pc:spChg chg="mod">
          <ac:chgData name="Anja Bisgaard Kristensen" userId="403ef3a6-b55c-4e92-87c2-351635eb1ace" providerId="ADAL" clId="{426569B7-B4A1-40C3-98EA-4341636606B4}" dt="2024-09-09T09:16:37.331" v="9" actId="1076"/>
          <ac:spMkLst>
            <pc:docMk/>
            <pc:sldMk cId="0" sldId="258"/>
            <ac:spMk id="110" creationId="{00000000-0000-0000-0000-000000000000}"/>
          </ac:spMkLst>
        </pc:spChg>
      </pc:sldChg>
      <pc:sldChg chg="modNotesTx">
        <pc:chgData name="Anja Bisgaard Kristensen" userId="403ef3a6-b55c-4e92-87c2-351635eb1ace" providerId="ADAL" clId="{426569B7-B4A1-40C3-98EA-4341636606B4}" dt="2024-09-09T09:57:35.744" v="51" actId="20577"/>
        <pc:sldMkLst>
          <pc:docMk/>
          <pc:sldMk cId="0" sldId="259"/>
        </pc:sldMkLst>
      </pc:sldChg>
      <pc:sldChg chg="modSp mod">
        <pc:chgData name="Anja Bisgaard Kristensen" userId="403ef3a6-b55c-4e92-87c2-351635eb1ace" providerId="ADAL" clId="{426569B7-B4A1-40C3-98EA-4341636606B4}" dt="2024-09-09T09:59:05.980" v="79" actId="1076"/>
        <pc:sldMkLst>
          <pc:docMk/>
          <pc:sldMk cId="0" sldId="268"/>
        </pc:sldMkLst>
        <pc:spChg chg="mod">
          <ac:chgData name="Anja Bisgaard Kristensen" userId="403ef3a6-b55c-4e92-87c2-351635eb1ace" providerId="ADAL" clId="{426569B7-B4A1-40C3-98EA-4341636606B4}" dt="2024-09-09T09:59:05.980" v="79" actId="1076"/>
          <ac:spMkLst>
            <pc:docMk/>
            <pc:sldMk cId="0" sldId="268"/>
            <ac:spMk id="182" creationId="{00000000-0000-0000-0000-000000000000}"/>
          </ac:spMkLst>
        </pc:spChg>
      </pc:sldChg>
      <pc:sldChg chg="modSp mod">
        <pc:chgData name="Anja Bisgaard Kristensen" userId="403ef3a6-b55c-4e92-87c2-351635eb1ace" providerId="ADAL" clId="{426569B7-B4A1-40C3-98EA-4341636606B4}" dt="2024-09-09T10:01:24.537" v="144" actId="113"/>
        <pc:sldMkLst>
          <pc:docMk/>
          <pc:sldMk cId="0" sldId="269"/>
        </pc:sldMkLst>
        <pc:spChg chg="mod">
          <ac:chgData name="Anja Bisgaard Kristensen" userId="403ef3a6-b55c-4e92-87c2-351635eb1ace" providerId="ADAL" clId="{426569B7-B4A1-40C3-98EA-4341636606B4}" dt="2024-09-09T10:01:17.935" v="143" actId="20577"/>
          <ac:spMkLst>
            <pc:docMk/>
            <pc:sldMk cId="0" sldId="269"/>
            <ac:spMk id="187" creationId="{00000000-0000-0000-0000-000000000000}"/>
          </ac:spMkLst>
        </pc:spChg>
        <pc:spChg chg="mod">
          <ac:chgData name="Anja Bisgaard Kristensen" userId="403ef3a6-b55c-4e92-87c2-351635eb1ace" providerId="ADAL" clId="{426569B7-B4A1-40C3-98EA-4341636606B4}" dt="2024-09-09T10:01:24.537" v="144" actId="113"/>
          <ac:spMkLst>
            <pc:docMk/>
            <pc:sldMk cId="0" sldId="269"/>
            <ac:spMk id="188" creationId="{00000000-0000-0000-0000-000000000000}"/>
          </ac:spMkLst>
        </pc:spChg>
      </pc:sldChg>
      <pc:sldChg chg="modSp new mod modNotesTx">
        <pc:chgData name="Anja Bisgaard Kristensen" userId="403ef3a6-b55c-4e92-87c2-351635eb1ace" providerId="ADAL" clId="{426569B7-B4A1-40C3-98EA-4341636606B4}" dt="2024-09-09T10:01:04.793" v="121" actId="313"/>
        <pc:sldMkLst>
          <pc:docMk/>
          <pc:sldMk cId="1432157931" sldId="270"/>
        </pc:sldMkLst>
        <pc:spChg chg="mod">
          <ac:chgData name="Anja Bisgaard Kristensen" userId="403ef3a6-b55c-4e92-87c2-351635eb1ace" providerId="ADAL" clId="{426569B7-B4A1-40C3-98EA-4341636606B4}" dt="2024-09-09T10:00:02.187" v="86" actId="27636"/>
          <ac:spMkLst>
            <pc:docMk/>
            <pc:sldMk cId="1432157931" sldId="270"/>
            <ac:spMk id="2" creationId="{E5F95E8A-372C-1275-AA12-A2068824B1B5}"/>
          </ac:spMkLst>
        </pc:spChg>
        <pc:spChg chg="mod">
          <ac:chgData name="Anja Bisgaard Kristensen" userId="403ef3a6-b55c-4e92-87c2-351635eb1ace" providerId="ADAL" clId="{426569B7-B4A1-40C3-98EA-4341636606B4}" dt="2024-09-09T10:00:26.731" v="99" actId="20577"/>
          <ac:spMkLst>
            <pc:docMk/>
            <pc:sldMk cId="1432157931" sldId="270"/>
            <ac:spMk id="3" creationId="{8F4239F8-DE9B-B3BC-B699-0B2D1552E7C0}"/>
          </ac:spMkLst>
        </pc:spChg>
      </pc:sldChg>
      <pc:sldChg chg="addSp modSp new del modNotesTx">
        <pc:chgData name="Anja Bisgaard Kristensen" userId="403ef3a6-b55c-4e92-87c2-351635eb1ace" providerId="ADAL" clId="{426569B7-B4A1-40C3-98EA-4341636606B4}" dt="2024-09-09T09:58:45.881" v="78" actId="47"/>
        <pc:sldMkLst>
          <pc:docMk/>
          <pc:sldMk cId="2639012612" sldId="270"/>
        </pc:sldMkLst>
        <pc:spChg chg="mod">
          <ac:chgData name="Anja Bisgaard Kristensen" userId="403ef3a6-b55c-4e92-87c2-351635eb1ace" providerId="ADAL" clId="{426569B7-B4A1-40C3-98EA-4341636606B4}" dt="2024-09-09T09:58:18.732" v="55" actId="1076"/>
          <ac:spMkLst>
            <pc:docMk/>
            <pc:sldMk cId="2639012612" sldId="270"/>
            <ac:spMk id="3" creationId="{E291F24E-E649-839B-ADEE-1DD0AA5EEF5C}"/>
          </ac:spMkLst>
        </pc:spChg>
        <pc:picChg chg="add mod">
          <ac:chgData name="Anja Bisgaard Kristensen" userId="403ef3a6-b55c-4e92-87c2-351635eb1ace" providerId="ADAL" clId="{426569B7-B4A1-40C3-98EA-4341636606B4}" dt="2024-09-09T09:58:18.732" v="55" actId="1076"/>
          <ac:picMkLst>
            <pc:docMk/>
            <pc:sldMk cId="2639012612" sldId="270"/>
            <ac:picMk id="1026" creationId="{69A45D6F-FCE2-4107-C456-60CE7FFA573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Ernst Ludwig Kirchner og Karl Schmidt-Rottluff var med. Senere tilsluttede Emil Nolde sig gruppen. </a:t>
            </a:r>
            <a:endParaRPr/>
          </a:p>
        </p:txBody>
      </p:sp>
      <p:sp>
        <p:nvSpPr>
          <p:cNvPr id="107" name="Google Shape;10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a-DK" dirty="0"/>
              <a:t>Heftighed = stor styrke </a:t>
            </a:r>
          </a:p>
          <a:p>
            <a:pPr marL="0" lvl="0" indent="0" algn="l" rtl="0">
              <a:spcBef>
                <a:spcPts val="0"/>
              </a:spcBef>
              <a:spcAft>
                <a:spcPts val="0"/>
              </a:spcAft>
              <a:buNone/>
            </a:pPr>
            <a:endParaRPr dirty="0"/>
          </a:p>
        </p:txBody>
      </p:sp>
      <p:sp>
        <p:nvSpPr>
          <p:cNvPr id="113" name="Google Shape;11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Vi ser kunstneren iklædt militæruniform og med en cigaret i mundvigen. Bag ham står en afklædt kvindeskikkelse, der skuer ud mod højre. Baggrunden består af tre flader, med den røde og grønne i hver side, der skaber en komplementærfarvekontrast, mens den sorte flade giver fornemmelsen af et tomrum. Perspektivet er meget begrænsets, hvilket bringer fokus på de centrale menneskefigurer. </a:t>
            </a:r>
            <a:endParaRPr/>
          </a:p>
          <a:p>
            <a:pPr marL="0" lvl="0" indent="0" algn="l" rtl="0">
              <a:spcBef>
                <a:spcPts val="0"/>
              </a:spcBef>
              <a:spcAft>
                <a:spcPts val="0"/>
              </a:spcAft>
              <a:buNone/>
            </a:pPr>
            <a:r>
              <a:rPr lang="da-DK"/>
              <a:t>Kirchners ansigtsudtryk er nærmest lammet og øjnene udslukte og tomme. Forholdet til kvinden synes afskåret og soldatens livslyst synes fraværende. Omkring alle figurerne er en sort konturstreg, der skarp afgrænser dem fra baggrunden. Selvportrættet rummer historien om, at han i 1. verdenskrig frivilligt meldte sig som læge ved fronten, men efterfølgende fik et mentalt sammenbrud og blev afskediget. Højre hånd er skåret af i maleriet , hvilket ikke er sket i vikeligheden, men viser et symbolsk  handikap, der er lammende, specielt hvis man er maler. Den amputerede hånd refererer derved både til hans operationer i felten, og at han som person var psykisk lidende. Kirchner kom sig aldrig over sine oplevelser fra krigen og desillusionen over nazisternes magtovertagelse i Tyskland i mellemkrigstiden, der konfiskerede og ødelagde hans kunst, hvilket gjorde, at han i 1938 begik selvmord. </a:t>
            </a:r>
            <a:endParaRPr/>
          </a:p>
        </p:txBody>
      </p:sp>
      <p:sp>
        <p:nvSpPr>
          <p:cNvPr id="120" name="Google Shape;12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 name="Google Shape;12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rtl="0">
              <a:spcBef>
                <a:spcPts val="2400"/>
              </a:spcBef>
              <a:spcAft>
                <a:spcPts val="1400"/>
              </a:spcAft>
            </a:pPr>
            <a:r>
              <a:rPr lang="da-DK" sz="1800" b="0" i="0" u="none" strike="noStrike" dirty="0">
                <a:solidFill>
                  <a:srgbClr val="475968"/>
                </a:solidFill>
                <a:effectLst/>
                <a:latin typeface="Arial" panose="020B0604020202020204" pitchFamily="34" charset="0"/>
              </a:rPr>
              <a:t>Parafrase = ”</a:t>
            </a:r>
            <a:r>
              <a:rPr lang="da-DK" b="0" i="0" dirty="0">
                <a:solidFill>
                  <a:srgbClr val="BFBFBF"/>
                </a:solidFill>
                <a:effectLst/>
                <a:latin typeface="Arial" panose="020B0604020202020204" pitchFamily="34" charset="0"/>
              </a:rPr>
              <a:t>Parafrase er en fri bearbejdning af en anden kunstners værk. Det kan være inden for litteratur, billedkunst eller musik.”</a:t>
            </a:r>
            <a:endParaRPr lang="da-DK" b="0" dirty="0">
              <a:effectLst/>
            </a:endParaRPr>
          </a:p>
          <a:p>
            <a:br>
              <a:rPr lang="da-DK" dirty="0"/>
            </a:br>
            <a:endParaRPr lang="da-DK" dirty="0"/>
          </a:p>
        </p:txBody>
      </p:sp>
      <p:sp>
        <p:nvSpPr>
          <p:cNvPr id="4" name="Pladsholder til sli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da-DK" sz="1200" b="0" i="0" u="none" strike="noStrike" cap="none" smtClean="0">
                <a:solidFill>
                  <a:schemeClr val="dk1"/>
                </a:solidFill>
                <a:latin typeface="Calibri"/>
                <a:ea typeface="Calibri"/>
                <a:cs typeface="Calibri"/>
                <a:sym typeface="Calibri"/>
              </a:rPr>
              <a:t>14</a:t>
            </a:fld>
            <a:endParaRPr lang="da-D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616806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85" name="Google Shape;185;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Billede med billedtekst" type="picTx">
  <p:cSld name="PICTURE_WITH_CAPTION_TEXT">
    <p:spTree>
      <p:nvGrpSpPr>
        <p:cNvPr id="1" name="Shape 16"/>
        <p:cNvGrpSpPr/>
        <p:nvPr/>
      </p:nvGrpSpPr>
      <p:grpSpPr>
        <a:xfrm>
          <a:off x="0" y="0"/>
          <a:ext cx="0" cy="0"/>
          <a:chOff x="0" y="0"/>
          <a:chExt cx="0" cy="0"/>
        </a:xfrm>
      </p:grpSpPr>
      <p:sp>
        <p:nvSpPr>
          <p:cNvPr id="17" name="Google Shape;17;p16"/>
          <p:cNvSpPr txBox="1">
            <a:spLocks noGrp="1"/>
          </p:cNvSpPr>
          <p:nvPr>
            <p:ph type="title"/>
          </p:nvPr>
        </p:nvSpPr>
        <p:spPr>
          <a:xfrm>
            <a:off x="457200" y="4960138"/>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464132"/>
              </a:buClr>
              <a:buSzPts val="5000"/>
              <a:buFont typeface="Twentieth Century"/>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16"/>
          <p:cNvSpPr>
            <a:spLocks noGrp="1"/>
          </p:cNvSpPr>
          <p:nvPr>
            <p:ph type="pic" idx="2"/>
          </p:nvPr>
        </p:nvSpPr>
        <p:spPr>
          <a:xfrm>
            <a:off x="0" y="-1"/>
            <a:ext cx="12188952" cy="4572000"/>
          </a:xfrm>
          <a:prstGeom prst="rect">
            <a:avLst/>
          </a:prstGeom>
          <a:solidFill>
            <a:srgbClr val="C3D7D7"/>
          </a:solidFill>
          <a:ln>
            <a:noFill/>
          </a:ln>
        </p:spPr>
      </p:sp>
      <p:sp>
        <p:nvSpPr>
          <p:cNvPr id="19" name="Google Shape;19;p16"/>
          <p:cNvSpPr txBox="1">
            <a:spLocks noGrp="1"/>
          </p:cNvSpPr>
          <p:nvPr>
            <p:ph type="body" idx="1"/>
          </p:nvPr>
        </p:nvSpPr>
        <p:spPr>
          <a:xfrm>
            <a:off x="8610600" y="4960138"/>
            <a:ext cx="3200400" cy="146304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0"/>
              </a:spcBef>
              <a:spcAft>
                <a:spcPts val="0"/>
              </a:spcAft>
              <a:buSzPts val="1800"/>
              <a:buNone/>
              <a:defRPr sz="1800">
                <a:solidFill>
                  <a:srgbClr val="464132"/>
                </a:solidFill>
              </a:defRPr>
            </a:lvl1pPr>
            <a:lvl2pPr marL="914400" lvl="1" indent="-228600" algn="l">
              <a:lnSpc>
                <a:spcPct val="90000"/>
              </a:lnSpc>
              <a:spcBef>
                <a:spcPts val="200"/>
              </a:spcBef>
              <a:spcAft>
                <a:spcPts val="0"/>
              </a:spcAft>
              <a:buSzPts val="1400"/>
              <a:buNone/>
              <a:defRPr sz="1400"/>
            </a:lvl2pPr>
            <a:lvl3pPr marL="1371600" lvl="2" indent="-228600" algn="l">
              <a:lnSpc>
                <a:spcPct val="90000"/>
              </a:lnSpc>
              <a:spcBef>
                <a:spcPts val="400"/>
              </a:spcBef>
              <a:spcAft>
                <a:spcPts val="0"/>
              </a:spcAft>
              <a:buSzPts val="1200"/>
              <a:buNone/>
              <a:defRPr sz="1200"/>
            </a:lvl3pPr>
            <a:lvl4pPr marL="1828800" lvl="3" indent="-228600" algn="l">
              <a:lnSpc>
                <a:spcPct val="90000"/>
              </a:lnSpc>
              <a:spcBef>
                <a:spcPts val="400"/>
              </a:spcBef>
              <a:spcAft>
                <a:spcPts val="0"/>
              </a:spcAft>
              <a:buSzPts val="1000"/>
              <a:buNone/>
              <a:defRPr sz="1000"/>
            </a:lvl4pPr>
            <a:lvl5pPr marL="2286000" lvl="4" indent="-228600" algn="l">
              <a:lnSpc>
                <a:spcPct val="90000"/>
              </a:lnSpc>
              <a:spcBef>
                <a:spcPts val="400"/>
              </a:spcBef>
              <a:spcAft>
                <a:spcPts val="0"/>
              </a:spcAft>
              <a:buSzPts val="1000"/>
              <a:buNone/>
              <a:defRPr sz="1000"/>
            </a:lvl5pPr>
            <a:lvl6pPr marL="2743200" lvl="5" indent="-228600" algn="l">
              <a:lnSpc>
                <a:spcPct val="90000"/>
              </a:lnSpc>
              <a:spcBef>
                <a:spcPts val="400"/>
              </a:spcBef>
              <a:spcAft>
                <a:spcPts val="0"/>
              </a:spcAft>
              <a:buSzPts val="1000"/>
              <a:buNone/>
              <a:defRPr sz="1000"/>
            </a:lvl6pPr>
            <a:lvl7pPr marL="3200400" lvl="6" indent="-228600" algn="l">
              <a:lnSpc>
                <a:spcPct val="90000"/>
              </a:lnSpc>
              <a:spcBef>
                <a:spcPts val="400"/>
              </a:spcBef>
              <a:spcAft>
                <a:spcPts val="0"/>
              </a:spcAft>
              <a:buSzPts val="1000"/>
              <a:buNone/>
              <a:defRPr sz="1000"/>
            </a:lvl7pPr>
            <a:lvl8pPr marL="3657600" lvl="7" indent="-228600" algn="l">
              <a:lnSpc>
                <a:spcPct val="90000"/>
              </a:lnSpc>
              <a:spcBef>
                <a:spcPts val="400"/>
              </a:spcBef>
              <a:spcAft>
                <a:spcPts val="0"/>
              </a:spcAft>
              <a:buSzPts val="1000"/>
              <a:buNone/>
              <a:defRPr sz="1000"/>
            </a:lvl8pPr>
            <a:lvl9pPr marL="4114800" lvl="8" indent="-228600" algn="l">
              <a:lnSpc>
                <a:spcPct val="90000"/>
              </a:lnSpc>
              <a:spcBef>
                <a:spcPts val="400"/>
              </a:spcBef>
              <a:spcAft>
                <a:spcPts val="400"/>
              </a:spcAft>
              <a:buSzPts val="1000"/>
              <a:buNone/>
              <a:defRPr sz="1000"/>
            </a:lvl9pPr>
          </a:lstStyle>
          <a:p>
            <a:endParaRPr/>
          </a:p>
        </p:txBody>
      </p:sp>
      <p:sp>
        <p:nvSpPr>
          <p:cNvPr id="20" name="Google Shape;20;p16"/>
          <p:cNvSpPr txBox="1">
            <a:spLocks noGrp="1"/>
          </p:cNvSpPr>
          <p:nvPr>
            <p:ph type="dt" idx="10"/>
          </p:nvPr>
        </p:nvSpPr>
        <p:spPr>
          <a:xfrm>
            <a:off x="1024128" y="6470704"/>
            <a:ext cx="215414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6"/>
          <p:cNvSpPr txBox="1">
            <a:spLocks noGrp="1"/>
          </p:cNvSpPr>
          <p:nvPr>
            <p:ph type="ftr" idx="11"/>
          </p:nvPr>
        </p:nvSpPr>
        <p:spPr>
          <a:xfrm>
            <a:off x="4842932" y="6470704"/>
            <a:ext cx="5901458"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6"/>
          <p:cNvSpPr txBox="1">
            <a:spLocks noGrp="1"/>
          </p:cNvSpPr>
          <p:nvPr>
            <p:ph type="sldNum" idx="12"/>
          </p:nvPr>
        </p:nvSpPr>
        <p:spPr>
          <a:xfrm>
            <a:off x="10837334" y="6470704"/>
            <a:ext cx="973666"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da-DK"/>
              <a:t>‹nr.›</a:t>
            </a:fld>
            <a:endParaRPr/>
          </a:p>
        </p:txBody>
      </p:sp>
      <p:cxnSp>
        <p:nvCxnSpPr>
          <p:cNvPr id="23" name="Google Shape;23;p16"/>
          <p:cNvCxnSpPr/>
          <p:nvPr/>
        </p:nvCxnSpPr>
        <p:spPr>
          <a:xfrm rot="10800000">
            <a:off x="8386842" y="5264106"/>
            <a:ext cx="0" cy="914400"/>
          </a:xfrm>
          <a:prstGeom prst="straightConnector1">
            <a:avLst/>
          </a:prstGeom>
          <a:noFill/>
          <a:ln w="19050" cap="flat" cmpd="sng">
            <a:solidFill>
              <a:schemeClr val="accent2"/>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og indholdsobjekt" type="obj">
  <p:cSld name="OBJECT">
    <p:spTree>
      <p:nvGrpSpPr>
        <p:cNvPr id="1" name="Shape 24"/>
        <p:cNvGrpSpPr/>
        <p:nvPr/>
      </p:nvGrpSpPr>
      <p:grpSpPr>
        <a:xfrm>
          <a:off x="0" y="0"/>
          <a:ext cx="0" cy="0"/>
          <a:chOff x="0" y="0"/>
          <a:chExt cx="0" cy="0"/>
        </a:xfrm>
      </p:grpSpPr>
      <p:sp>
        <p:nvSpPr>
          <p:cNvPr id="25" name="Google Shape;25;p17"/>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46413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17"/>
          <p:cNvSpPr txBox="1">
            <a:spLocks noGrp="1"/>
          </p:cNvSpPr>
          <p:nvPr>
            <p:ph type="body" idx="1"/>
          </p:nvPr>
        </p:nvSpPr>
        <p:spPr>
          <a:xfrm>
            <a:off x="1024128" y="2286000"/>
            <a:ext cx="9720071" cy="4023360"/>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7" name="Google Shape;27;p17"/>
          <p:cNvSpPr txBox="1">
            <a:spLocks noGrp="1"/>
          </p:cNvSpPr>
          <p:nvPr>
            <p:ph type="dt" idx="10"/>
          </p:nvPr>
        </p:nvSpPr>
        <p:spPr>
          <a:xfrm>
            <a:off x="1024128" y="6470704"/>
            <a:ext cx="215414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7"/>
          <p:cNvSpPr txBox="1">
            <a:spLocks noGrp="1"/>
          </p:cNvSpPr>
          <p:nvPr>
            <p:ph type="ftr" idx="11"/>
          </p:nvPr>
        </p:nvSpPr>
        <p:spPr>
          <a:xfrm>
            <a:off x="4842932" y="6470704"/>
            <a:ext cx="5901458"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7"/>
          <p:cNvSpPr txBox="1">
            <a:spLocks noGrp="1"/>
          </p:cNvSpPr>
          <p:nvPr>
            <p:ph type="sldNum" idx="12"/>
          </p:nvPr>
        </p:nvSpPr>
        <p:spPr>
          <a:xfrm>
            <a:off x="10837334" y="6470704"/>
            <a:ext cx="973666"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om" type="blank">
  <p:cSld name="BLANK">
    <p:spTree>
      <p:nvGrpSpPr>
        <p:cNvPr id="1" name="Shape 30"/>
        <p:cNvGrpSpPr/>
        <p:nvPr/>
      </p:nvGrpSpPr>
      <p:grpSpPr>
        <a:xfrm>
          <a:off x="0" y="0"/>
          <a:ext cx="0" cy="0"/>
          <a:chOff x="0" y="0"/>
          <a:chExt cx="0" cy="0"/>
        </a:xfrm>
      </p:grpSpPr>
      <p:sp>
        <p:nvSpPr>
          <p:cNvPr id="31" name="Google Shape;31;p18"/>
          <p:cNvSpPr txBox="1">
            <a:spLocks noGrp="1"/>
          </p:cNvSpPr>
          <p:nvPr>
            <p:ph type="dt" idx="10"/>
          </p:nvPr>
        </p:nvSpPr>
        <p:spPr>
          <a:xfrm>
            <a:off x="1024128" y="6470704"/>
            <a:ext cx="215414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8"/>
          <p:cNvSpPr txBox="1">
            <a:spLocks noGrp="1"/>
          </p:cNvSpPr>
          <p:nvPr>
            <p:ph type="ftr" idx="11"/>
          </p:nvPr>
        </p:nvSpPr>
        <p:spPr>
          <a:xfrm>
            <a:off x="4842932" y="6470704"/>
            <a:ext cx="5901458"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18"/>
          <p:cNvSpPr txBox="1">
            <a:spLocks noGrp="1"/>
          </p:cNvSpPr>
          <p:nvPr>
            <p:ph type="sldNum" idx="12"/>
          </p:nvPr>
        </p:nvSpPr>
        <p:spPr>
          <a:xfrm>
            <a:off x="10837334" y="6470704"/>
            <a:ext cx="973666"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34"/>
        <p:cNvGrpSpPr/>
        <p:nvPr/>
      </p:nvGrpSpPr>
      <p:grpSpPr>
        <a:xfrm>
          <a:off x="0" y="0"/>
          <a:ext cx="0" cy="0"/>
          <a:chOff x="0" y="0"/>
          <a:chExt cx="0" cy="0"/>
        </a:xfrm>
      </p:grpSpPr>
      <p:sp>
        <p:nvSpPr>
          <p:cNvPr id="35" name="Google Shape;35;p19"/>
          <p:cNvSpPr txBox="1">
            <a:spLocks noGrp="1"/>
          </p:cNvSpPr>
          <p:nvPr>
            <p:ph type="title"/>
          </p:nvPr>
        </p:nvSpPr>
        <p:spPr>
          <a:xfrm>
            <a:off x="1024128" y="471509"/>
            <a:ext cx="4389120" cy="1737360"/>
          </a:xfrm>
          <a:prstGeom prst="rect">
            <a:avLst/>
          </a:prstGeom>
          <a:noFill/>
          <a:ln>
            <a:noFill/>
          </a:ln>
        </p:spPr>
        <p:txBody>
          <a:bodyPr spcFirstLastPara="1" wrap="square" lIns="91425" tIns="45700" rIns="91425" bIns="45700" anchor="ctr" anchorCtr="0">
            <a:noAutofit/>
          </a:bodyPr>
          <a:lstStyle>
            <a:lvl1pPr lvl="0" algn="l">
              <a:lnSpc>
                <a:spcPct val="80000"/>
              </a:lnSpc>
              <a:spcBef>
                <a:spcPts val="0"/>
              </a:spcBef>
              <a:spcAft>
                <a:spcPts val="0"/>
              </a:spcAft>
              <a:buClr>
                <a:srgbClr val="464132"/>
              </a:buClr>
              <a:buSzPts val="4000"/>
              <a:buFont typeface="Twentieth Century"/>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19"/>
          <p:cNvSpPr txBox="1">
            <a:spLocks noGrp="1"/>
          </p:cNvSpPr>
          <p:nvPr>
            <p:ph type="body" idx="1"/>
          </p:nvPr>
        </p:nvSpPr>
        <p:spPr>
          <a:xfrm>
            <a:off x="5715000" y="822960"/>
            <a:ext cx="5678424" cy="5184648"/>
          </a:xfrm>
          <a:prstGeom prst="rect">
            <a:avLst/>
          </a:prstGeom>
          <a:noFill/>
          <a:ln>
            <a:noFill/>
          </a:ln>
        </p:spPr>
        <p:txBody>
          <a:bodyPr spcFirstLastPara="1" wrap="square" lIns="45700" tIns="45700" rIns="45700" bIns="45700" anchor="t" anchorCtr="0">
            <a:normAutofit/>
          </a:bodyPr>
          <a:lstStyle>
            <a:lvl1pPr marL="457200" lvl="0" indent="-381000" algn="l">
              <a:lnSpc>
                <a:spcPct val="90000"/>
              </a:lnSpc>
              <a:spcBef>
                <a:spcPts val="1200"/>
              </a:spcBef>
              <a:spcAft>
                <a:spcPts val="0"/>
              </a:spcAft>
              <a:buSzPts val="2400"/>
              <a:buChar char=" "/>
              <a:defRPr sz="2400"/>
            </a:lvl1pPr>
            <a:lvl2pPr marL="914400" lvl="1" indent="-355600" algn="l">
              <a:lnSpc>
                <a:spcPct val="90000"/>
              </a:lnSpc>
              <a:spcBef>
                <a:spcPts val="200"/>
              </a:spcBef>
              <a:spcAft>
                <a:spcPts val="0"/>
              </a:spcAft>
              <a:buSzPts val="2000"/>
              <a:buChar char="🢝"/>
              <a:defRPr sz="2000"/>
            </a:lvl2pPr>
            <a:lvl3pPr marL="1371600" lvl="2" indent="-330200" algn="l">
              <a:lnSpc>
                <a:spcPct val="90000"/>
              </a:lnSpc>
              <a:spcBef>
                <a:spcPts val="400"/>
              </a:spcBef>
              <a:spcAft>
                <a:spcPts val="0"/>
              </a:spcAft>
              <a:buSzPts val="1600"/>
              <a:buChar char="🢝"/>
              <a:defRPr sz="1600"/>
            </a:lvl3pPr>
            <a:lvl4pPr marL="1828800" lvl="3" indent="-330200" algn="l">
              <a:lnSpc>
                <a:spcPct val="90000"/>
              </a:lnSpc>
              <a:spcBef>
                <a:spcPts val="400"/>
              </a:spcBef>
              <a:spcAft>
                <a:spcPts val="0"/>
              </a:spcAft>
              <a:buSzPts val="1600"/>
              <a:buChar char="🢝"/>
              <a:defRPr sz="1600"/>
            </a:lvl4pPr>
            <a:lvl5pPr marL="2286000" lvl="4" indent="-330200" algn="l">
              <a:lnSpc>
                <a:spcPct val="90000"/>
              </a:lnSpc>
              <a:spcBef>
                <a:spcPts val="400"/>
              </a:spcBef>
              <a:spcAft>
                <a:spcPts val="0"/>
              </a:spcAft>
              <a:buSzPts val="1600"/>
              <a:buChar char="🢝"/>
              <a:defRPr sz="1600"/>
            </a:lvl5pPr>
            <a:lvl6pPr marL="2743200" lvl="5" indent="-330200" algn="l">
              <a:lnSpc>
                <a:spcPct val="90000"/>
              </a:lnSpc>
              <a:spcBef>
                <a:spcPts val="400"/>
              </a:spcBef>
              <a:spcAft>
                <a:spcPts val="0"/>
              </a:spcAft>
              <a:buSzPts val="1600"/>
              <a:buChar char="🢝"/>
              <a:defRPr sz="1600"/>
            </a:lvl6pPr>
            <a:lvl7pPr marL="3200400" lvl="6" indent="-330200" algn="l">
              <a:lnSpc>
                <a:spcPct val="90000"/>
              </a:lnSpc>
              <a:spcBef>
                <a:spcPts val="400"/>
              </a:spcBef>
              <a:spcAft>
                <a:spcPts val="0"/>
              </a:spcAft>
              <a:buSzPts val="1600"/>
              <a:buChar char="🢝"/>
              <a:defRPr sz="1600"/>
            </a:lvl7pPr>
            <a:lvl8pPr marL="3657600" lvl="7" indent="-330200" algn="l">
              <a:lnSpc>
                <a:spcPct val="90000"/>
              </a:lnSpc>
              <a:spcBef>
                <a:spcPts val="400"/>
              </a:spcBef>
              <a:spcAft>
                <a:spcPts val="0"/>
              </a:spcAft>
              <a:buSzPts val="1600"/>
              <a:buChar char="🢝"/>
              <a:defRPr sz="1600"/>
            </a:lvl8pPr>
            <a:lvl9pPr marL="4114800" lvl="8" indent="-330200" algn="l">
              <a:lnSpc>
                <a:spcPct val="90000"/>
              </a:lnSpc>
              <a:spcBef>
                <a:spcPts val="400"/>
              </a:spcBef>
              <a:spcAft>
                <a:spcPts val="400"/>
              </a:spcAft>
              <a:buSzPts val="1600"/>
              <a:buChar char="🢝"/>
              <a:defRPr sz="1600"/>
            </a:lvl9pPr>
          </a:lstStyle>
          <a:p>
            <a:endParaRPr/>
          </a:p>
        </p:txBody>
      </p:sp>
      <p:sp>
        <p:nvSpPr>
          <p:cNvPr id="37" name="Google Shape;37;p19"/>
          <p:cNvSpPr txBox="1">
            <a:spLocks noGrp="1"/>
          </p:cNvSpPr>
          <p:nvPr>
            <p:ph type="body" idx="2"/>
          </p:nvPr>
        </p:nvSpPr>
        <p:spPr>
          <a:xfrm>
            <a:off x="1024128" y="2257506"/>
            <a:ext cx="4389120" cy="3762294"/>
          </a:xfrm>
          <a:prstGeom prst="rect">
            <a:avLst/>
          </a:prstGeom>
          <a:noFill/>
          <a:ln>
            <a:noFill/>
          </a:ln>
        </p:spPr>
        <p:txBody>
          <a:bodyPr spcFirstLastPara="1" wrap="square" lIns="91425" tIns="45700" rIns="91425" bIns="45700" anchor="t" anchorCtr="0">
            <a:normAutofit/>
          </a:bodyPr>
          <a:lstStyle>
            <a:lvl1pPr marL="457200" lvl="0" indent="-228600" algn="l">
              <a:lnSpc>
                <a:spcPct val="108000"/>
              </a:lnSpc>
              <a:spcBef>
                <a:spcPts val="600"/>
              </a:spcBef>
              <a:spcAft>
                <a:spcPts val="0"/>
              </a:spcAft>
              <a:buSzPts val="1600"/>
              <a:buNone/>
              <a:defRPr sz="1600"/>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38" name="Google Shape;38;p19"/>
          <p:cNvSpPr txBox="1">
            <a:spLocks noGrp="1"/>
          </p:cNvSpPr>
          <p:nvPr>
            <p:ph type="dt" idx="10"/>
          </p:nvPr>
        </p:nvSpPr>
        <p:spPr>
          <a:xfrm>
            <a:off x="1024128" y="6470704"/>
            <a:ext cx="215414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9"/>
          <p:cNvSpPr txBox="1">
            <a:spLocks noGrp="1"/>
          </p:cNvSpPr>
          <p:nvPr>
            <p:ph type="ftr" idx="11"/>
          </p:nvPr>
        </p:nvSpPr>
        <p:spPr>
          <a:xfrm>
            <a:off x="4842932" y="6470704"/>
            <a:ext cx="5901458"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9"/>
          <p:cNvSpPr txBox="1">
            <a:spLocks noGrp="1"/>
          </p:cNvSpPr>
          <p:nvPr>
            <p:ph type="sldNum" idx="12"/>
          </p:nvPr>
        </p:nvSpPr>
        <p:spPr>
          <a:xfrm>
            <a:off x="10837334" y="6470704"/>
            <a:ext cx="973666"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elslide" type="title">
  <p:cSld name="TITLE">
    <p:spTree>
      <p:nvGrpSpPr>
        <p:cNvPr id="1" name="Shape 41"/>
        <p:cNvGrpSpPr/>
        <p:nvPr/>
      </p:nvGrpSpPr>
      <p:grpSpPr>
        <a:xfrm>
          <a:off x="0" y="0"/>
          <a:ext cx="0" cy="0"/>
          <a:chOff x="0" y="0"/>
          <a:chExt cx="0" cy="0"/>
        </a:xfrm>
      </p:grpSpPr>
      <p:sp>
        <p:nvSpPr>
          <p:cNvPr id="42" name="Google Shape;42;p20"/>
          <p:cNvSpPr/>
          <p:nvPr/>
        </p:nvSpPr>
        <p:spPr>
          <a:xfrm>
            <a:off x="0" y="-1"/>
            <a:ext cx="12192000" cy="4572001"/>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0"/>
          <p:cNvSpPr txBox="1">
            <a:spLocks noGrp="1"/>
          </p:cNvSpPr>
          <p:nvPr>
            <p:ph type="ctrTitle"/>
          </p:nvPr>
        </p:nvSpPr>
        <p:spPr>
          <a:xfrm>
            <a:off x="457200" y="4960137"/>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464132"/>
              </a:buClr>
              <a:buSzPts val="5000"/>
              <a:buFont typeface="Twentieth Century"/>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0"/>
          <p:cNvSpPr txBox="1">
            <a:spLocks noGrp="1"/>
          </p:cNvSpPr>
          <p:nvPr>
            <p:ph type="subTitle" idx="1"/>
          </p:nvPr>
        </p:nvSpPr>
        <p:spPr>
          <a:xfrm>
            <a:off x="8610600" y="4960137"/>
            <a:ext cx="3200400" cy="146304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SzPts val="1800"/>
              <a:buNone/>
              <a:defRPr sz="1800">
                <a:solidFill>
                  <a:srgbClr val="464132"/>
                </a:solidFill>
              </a:defRPr>
            </a:lvl1pPr>
            <a:lvl2pPr lvl="1" algn="ctr">
              <a:lnSpc>
                <a:spcPct val="90000"/>
              </a:lnSpc>
              <a:spcBef>
                <a:spcPts val="200"/>
              </a:spcBef>
              <a:spcAft>
                <a:spcPts val="0"/>
              </a:spcAft>
              <a:buSzPts val="1800"/>
              <a:buNone/>
              <a:defRPr sz="1800"/>
            </a:lvl2pPr>
            <a:lvl3pPr lvl="2" algn="ctr">
              <a:lnSpc>
                <a:spcPct val="90000"/>
              </a:lnSpc>
              <a:spcBef>
                <a:spcPts val="400"/>
              </a:spcBef>
              <a:spcAft>
                <a:spcPts val="0"/>
              </a:spcAft>
              <a:buSzPts val="1800"/>
              <a:buNone/>
              <a:defRPr sz="1800"/>
            </a:lvl3pPr>
            <a:lvl4pPr lvl="3" algn="ctr">
              <a:lnSpc>
                <a:spcPct val="90000"/>
              </a:lnSpc>
              <a:spcBef>
                <a:spcPts val="400"/>
              </a:spcBef>
              <a:spcAft>
                <a:spcPts val="0"/>
              </a:spcAft>
              <a:buSzPts val="1800"/>
              <a:buNone/>
              <a:defRPr sz="1800"/>
            </a:lvl4pPr>
            <a:lvl5pPr lvl="4" algn="ctr">
              <a:lnSpc>
                <a:spcPct val="90000"/>
              </a:lnSpc>
              <a:spcBef>
                <a:spcPts val="400"/>
              </a:spcBef>
              <a:spcAft>
                <a:spcPts val="0"/>
              </a:spcAft>
              <a:buSzPts val="1800"/>
              <a:buNone/>
              <a:defRPr sz="1800"/>
            </a:lvl5pPr>
            <a:lvl6pPr lvl="5" algn="ctr">
              <a:lnSpc>
                <a:spcPct val="90000"/>
              </a:lnSpc>
              <a:spcBef>
                <a:spcPts val="400"/>
              </a:spcBef>
              <a:spcAft>
                <a:spcPts val="0"/>
              </a:spcAft>
              <a:buSzPts val="1800"/>
              <a:buNone/>
              <a:defRPr sz="1800"/>
            </a:lvl6pPr>
            <a:lvl7pPr lvl="6" algn="ctr">
              <a:lnSpc>
                <a:spcPct val="90000"/>
              </a:lnSpc>
              <a:spcBef>
                <a:spcPts val="400"/>
              </a:spcBef>
              <a:spcAft>
                <a:spcPts val="0"/>
              </a:spcAft>
              <a:buSzPts val="1800"/>
              <a:buNone/>
              <a:defRPr sz="1800"/>
            </a:lvl7pPr>
            <a:lvl8pPr lvl="7" algn="ctr">
              <a:lnSpc>
                <a:spcPct val="90000"/>
              </a:lnSpc>
              <a:spcBef>
                <a:spcPts val="400"/>
              </a:spcBef>
              <a:spcAft>
                <a:spcPts val="0"/>
              </a:spcAft>
              <a:buSzPts val="1800"/>
              <a:buNone/>
              <a:defRPr sz="1800"/>
            </a:lvl8pPr>
            <a:lvl9pPr lvl="8" algn="ctr">
              <a:lnSpc>
                <a:spcPct val="90000"/>
              </a:lnSpc>
              <a:spcBef>
                <a:spcPts val="400"/>
              </a:spcBef>
              <a:spcAft>
                <a:spcPts val="400"/>
              </a:spcAft>
              <a:buSzPts val="1800"/>
              <a:buNone/>
              <a:defRPr sz="1800"/>
            </a:lvl9pPr>
          </a:lstStyle>
          <a:p>
            <a:endParaRPr/>
          </a:p>
        </p:txBody>
      </p:sp>
      <p:sp>
        <p:nvSpPr>
          <p:cNvPr id="45" name="Google Shape;45;p20"/>
          <p:cNvSpPr txBox="1">
            <a:spLocks noGrp="1"/>
          </p:cNvSpPr>
          <p:nvPr>
            <p:ph type="dt" idx="10"/>
          </p:nvPr>
        </p:nvSpPr>
        <p:spPr>
          <a:xfrm>
            <a:off x="1024128" y="6470704"/>
            <a:ext cx="215414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20"/>
          <p:cNvSpPr txBox="1">
            <a:spLocks noGrp="1"/>
          </p:cNvSpPr>
          <p:nvPr>
            <p:ph type="ftr" idx="11"/>
          </p:nvPr>
        </p:nvSpPr>
        <p:spPr>
          <a:xfrm>
            <a:off x="4842932" y="6470704"/>
            <a:ext cx="5901458"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0"/>
          <p:cNvSpPr txBox="1">
            <a:spLocks noGrp="1"/>
          </p:cNvSpPr>
          <p:nvPr>
            <p:ph type="sldNum" idx="12"/>
          </p:nvPr>
        </p:nvSpPr>
        <p:spPr>
          <a:xfrm>
            <a:off x="10837334" y="6470704"/>
            <a:ext cx="973666"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da-DK"/>
              <a:t>‹nr.›</a:t>
            </a:fld>
            <a:endParaRPr/>
          </a:p>
        </p:txBody>
      </p:sp>
      <p:cxnSp>
        <p:nvCxnSpPr>
          <p:cNvPr id="48" name="Google Shape;48;p20"/>
          <p:cNvCxnSpPr/>
          <p:nvPr/>
        </p:nvCxnSpPr>
        <p:spPr>
          <a:xfrm rot="10800000">
            <a:off x="8386842" y="5264106"/>
            <a:ext cx="0" cy="914400"/>
          </a:xfrm>
          <a:prstGeom prst="straightConnector1">
            <a:avLst/>
          </a:prstGeom>
          <a:noFill/>
          <a:ln w="19050" cap="flat" cmpd="sng">
            <a:solidFill>
              <a:schemeClr val="accent2"/>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Afsnitsoverskrift" type="secHead">
  <p:cSld name="SECTION_HEADER">
    <p:spTree>
      <p:nvGrpSpPr>
        <p:cNvPr id="1" name="Shape 49"/>
        <p:cNvGrpSpPr/>
        <p:nvPr/>
      </p:nvGrpSpPr>
      <p:grpSpPr>
        <a:xfrm>
          <a:off x="0" y="0"/>
          <a:ext cx="0" cy="0"/>
          <a:chOff x="0" y="0"/>
          <a:chExt cx="0" cy="0"/>
        </a:xfrm>
      </p:grpSpPr>
      <p:sp>
        <p:nvSpPr>
          <p:cNvPr id="50" name="Google Shape;50;p21"/>
          <p:cNvSpPr/>
          <p:nvPr/>
        </p:nvSpPr>
        <p:spPr>
          <a:xfrm>
            <a:off x="0" y="-1"/>
            <a:ext cx="12192000" cy="4572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1"/>
          <p:cNvSpPr txBox="1">
            <a:spLocks noGrp="1"/>
          </p:cNvSpPr>
          <p:nvPr>
            <p:ph type="title"/>
          </p:nvPr>
        </p:nvSpPr>
        <p:spPr>
          <a:xfrm>
            <a:off x="457200" y="4960137"/>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464132"/>
              </a:buClr>
              <a:buSzPts val="5000"/>
              <a:buFont typeface="Twentieth Century"/>
              <a:buNone/>
              <a:defRPr sz="50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21"/>
          <p:cNvSpPr txBox="1">
            <a:spLocks noGrp="1"/>
          </p:cNvSpPr>
          <p:nvPr>
            <p:ph type="body" idx="1"/>
          </p:nvPr>
        </p:nvSpPr>
        <p:spPr>
          <a:xfrm>
            <a:off x="8610600" y="4960137"/>
            <a:ext cx="3200400" cy="146304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0"/>
              </a:spcBef>
              <a:spcAft>
                <a:spcPts val="0"/>
              </a:spcAft>
              <a:buSzPts val="1800"/>
              <a:buNone/>
              <a:defRPr sz="1800">
                <a:solidFill>
                  <a:srgbClr val="464132"/>
                </a:solidFill>
              </a:defRPr>
            </a:lvl1pPr>
            <a:lvl2pPr marL="914400" lvl="1" indent="-228600" algn="l">
              <a:lnSpc>
                <a:spcPct val="90000"/>
              </a:lnSpc>
              <a:spcBef>
                <a:spcPts val="200"/>
              </a:spcBef>
              <a:spcAft>
                <a:spcPts val="0"/>
              </a:spcAft>
              <a:buSzPts val="1800"/>
              <a:buNone/>
              <a:defRPr sz="1800">
                <a:solidFill>
                  <a:srgbClr val="8C8B8A"/>
                </a:solidFill>
              </a:defRPr>
            </a:lvl2pPr>
            <a:lvl3pPr marL="1371600" lvl="2" indent="-228600" algn="l">
              <a:lnSpc>
                <a:spcPct val="90000"/>
              </a:lnSpc>
              <a:spcBef>
                <a:spcPts val="400"/>
              </a:spcBef>
              <a:spcAft>
                <a:spcPts val="0"/>
              </a:spcAft>
              <a:buSzPts val="1600"/>
              <a:buNone/>
              <a:defRPr sz="1600">
                <a:solidFill>
                  <a:srgbClr val="8C8B8A"/>
                </a:solidFill>
              </a:defRPr>
            </a:lvl3pPr>
            <a:lvl4pPr marL="1828800" lvl="3" indent="-228600" algn="l">
              <a:lnSpc>
                <a:spcPct val="90000"/>
              </a:lnSpc>
              <a:spcBef>
                <a:spcPts val="400"/>
              </a:spcBef>
              <a:spcAft>
                <a:spcPts val="0"/>
              </a:spcAft>
              <a:buSzPts val="1400"/>
              <a:buNone/>
              <a:defRPr sz="1400">
                <a:solidFill>
                  <a:srgbClr val="8C8B8A"/>
                </a:solidFill>
              </a:defRPr>
            </a:lvl4pPr>
            <a:lvl5pPr marL="2286000" lvl="4" indent="-228600" algn="l">
              <a:lnSpc>
                <a:spcPct val="90000"/>
              </a:lnSpc>
              <a:spcBef>
                <a:spcPts val="400"/>
              </a:spcBef>
              <a:spcAft>
                <a:spcPts val="0"/>
              </a:spcAft>
              <a:buSzPts val="1400"/>
              <a:buNone/>
              <a:defRPr sz="1400">
                <a:solidFill>
                  <a:srgbClr val="8C8B8A"/>
                </a:solidFill>
              </a:defRPr>
            </a:lvl5pPr>
            <a:lvl6pPr marL="2743200" lvl="5" indent="-228600" algn="l">
              <a:lnSpc>
                <a:spcPct val="90000"/>
              </a:lnSpc>
              <a:spcBef>
                <a:spcPts val="400"/>
              </a:spcBef>
              <a:spcAft>
                <a:spcPts val="0"/>
              </a:spcAft>
              <a:buSzPts val="1400"/>
              <a:buNone/>
              <a:defRPr sz="1400">
                <a:solidFill>
                  <a:srgbClr val="8C8B8A"/>
                </a:solidFill>
              </a:defRPr>
            </a:lvl6pPr>
            <a:lvl7pPr marL="3200400" lvl="6" indent="-228600" algn="l">
              <a:lnSpc>
                <a:spcPct val="90000"/>
              </a:lnSpc>
              <a:spcBef>
                <a:spcPts val="400"/>
              </a:spcBef>
              <a:spcAft>
                <a:spcPts val="0"/>
              </a:spcAft>
              <a:buSzPts val="1400"/>
              <a:buNone/>
              <a:defRPr sz="1400">
                <a:solidFill>
                  <a:srgbClr val="8C8B8A"/>
                </a:solidFill>
              </a:defRPr>
            </a:lvl7pPr>
            <a:lvl8pPr marL="3657600" lvl="7" indent="-228600" algn="l">
              <a:lnSpc>
                <a:spcPct val="90000"/>
              </a:lnSpc>
              <a:spcBef>
                <a:spcPts val="400"/>
              </a:spcBef>
              <a:spcAft>
                <a:spcPts val="0"/>
              </a:spcAft>
              <a:buSzPts val="1400"/>
              <a:buNone/>
              <a:defRPr sz="1400">
                <a:solidFill>
                  <a:srgbClr val="8C8B8A"/>
                </a:solidFill>
              </a:defRPr>
            </a:lvl8pPr>
            <a:lvl9pPr marL="4114800" lvl="8" indent="-228600" algn="l">
              <a:lnSpc>
                <a:spcPct val="90000"/>
              </a:lnSpc>
              <a:spcBef>
                <a:spcPts val="400"/>
              </a:spcBef>
              <a:spcAft>
                <a:spcPts val="400"/>
              </a:spcAft>
              <a:buSzPts val="1400"/>
              <a:buNone/>
              <a:defRPr sz="1400">
                <a:solidFill>
                  <a:srgbClr val="8C8B8A"/>
                </a:solidFill>
              </a:defRPr>
            </a:lvl9pPr>
          </a:lstStyle>
          <a:p>
            <a:endParaRPr/>
          </a:p>
        </p:txBody>
      </p:sp>
      <p:sp>
        <p:nvSpPr>
          <p:cNvPr id="53" name="Google Shape;53;p21"/>
          <p:cNvSpPr txBox="1">
            <a:spLocks noGrp="1"/>
          </p:cNvSpPr>
          <p:nvPr>
            <p:ph type="dt" idx="10"/>
          </p:nvPr>
        </p:nvSpPr>
        <p:spPr>
          <a:xfrm>
            <a:off x="1024128" y="6470704"/>
            <a:ext cx="215414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1"/>
          <p:cNvSpPr txBox="1">
            <a:spLocks noGrp="1"/>
          </p:cNvSpPr>
          <p:nvPr>
            <p:ph type="ftr" idx="11"/>
          </p:nvPr>
        </p:nvSpPr>
        <p:spPr>
          <a:xfrm>
            <a:off x="4842932" y="6470704"/>
            <a:ext cx="5901458"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1"/>
          <p:cNvSpPr txBox="1">
            <a:spLocks noGrp="1"/>
          </p:cNvSpPr>
          <p:nvPr>
            <p:ph type="sldNum" idx="12"/>
          </p:nvPr>
        </p:nvSpPr>
        <p:spPr>
          <a:xfrm>
            <a:off x="10837334" y="6470704"/>
            <a:ext cx="973666"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da-DK"/>
              <a:t>‹nr.›</a:t>
            </a:fld>
            <a:endParaRPr/>
          </a:p>
        </p:txBody>
      </p:sp>
      <p:cxnSp>
        <p:nvCxnSpPr>
          <p:cNvPr id="56" name="Google Shape;56;p21"/>
          <p:cNvCxnSpPr/>
          <p:nvPr/>
        </p:nvCxnSpPr>
        <p:spPr>
          <a:xfrm rot="10800000">
            <a:off x="8386842" y="5264106"/>
            <a:ext cx="0" cy="914400"/>
          </a:xfrm>
          <a:prstGeom prst="straightConnector1">
            <a:avLst/>
          </a:prstGeom>
          <a:noFill/>
          <a:ln w="19050" cap="flat" cmpd="sng">
            <a:solidFill>
              <a:schemeClr val="accent3"/>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57"/>
        <p:cNvGrpSpPr/>
        <p:nvPr/>
      </p:nvGrpSpPr>
      <p:grpSpPr>
        <a:xfrm>
          <a:off x="0" y="0"/>
          <a:ext cx="0" cy="0"/>
          <a:chOff x="0" y="0"/>
          <a:chExt cx="0" cy="0"/>
        </a:xfrm>
      </p:grpSpPr>
      <p:sp>
        <p:nvSpPr>
          <p:cNvPr id="58" name="Google Shape;58;p22"/>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46413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22"/>
          <p:cNvSpPr txBox="1">
            <a:spLocks noGrp="1"/>
          </p:cNvSpPr>
          <p:nvPr>
            <p:ph type="body" idx="1"/>
          </p:nvPr>
        </p:nvSpPr>
        <p:spPr>
          <a:xfrm>
            <a:off x="1024128" y="2286000"/>
            <a:ext cx="4754880" cy="4023360"/>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0" name="Google Shape;60;p22"/>
          <p:cNvSpPr txBox="1">
            <a:spLocks noGrp="1"/>
          </p:cNvSpPr>
          <p:nvPr>
            <p:ph type="body" idx="2"/>
          </p:nvPr>
        </p:nvSpPr>
        <p:spPr>
          <a:xfrm>
            <a:off x="5989320" y="2286000"/>
            <a:ext cx="4754880" cy="4023360"/>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1" name="Google Shape;61;p22"/>
          <p:cNvSpPr txBox="1">
            <a:spLocks noGrp="1"/>
          </p:cNvSpPr>
          <p:nvPr>
            <p:ph type="dt" idx="10"/>
          </p:nvPr>
        </p:nvSpPr>
        <p:spPr>
          <a:xfrm>
            <a:off x="1024128" y="6470704"/>
            <a:ext cx="215414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22"/>
          <p:cNvSpPr txBox="1">
            <a:spLocks noGrp="1"/>
          </p:cNvSpPr>
          <p:nvPr>
            <p:ph type="ftr" idx="11"/>
          </p:nvPr>
        </p:nvSpPr>
        <p:spPr>
          <a:xfrm>
            <a:off x="4842932" y="6470704"/>
            <a:ext cx="5901458"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2"/>
          <p:cNvSpPr txBox="1">
            <a:spLocks noGrp="1"/>
          </p:cNvSpPr>
          <p:nvPr>
            <p:ph type="sldNum" idx="12"/>
          </p:nvPr>
        </p:nvSpPr>
        <p:spPr>
          <a:xfrm>
            <a:off x="10837334" y="6470704"/>
            <a:ext cx="973666"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64"/>
        <p:cNvGrpSpPr/>
        <p:nvPr/>
      </p:nvGrpSpPr>
      <p:grpSpPr>
        <a:xfrm>
          <a:off x="0" y="0"/>
          <a:ext cx="0" cy="0"/>
          <a:chOff x="0" y="0"/>
          <a:chExt cx="0" cy="0"/>
        </a:xfrm>
      </p:grpSpPr>
      <p:sp>
        <p:nvSpPr>
          <p:cNvPr id="65" name="Google Shape;65;p23"/>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46413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23"/>
          <p:cNvSpPr txBox="1">
            <a:spLocks noGrp="1"/>
          </p:cNvSpPr>
          <p:nvPr>
            <p:ph type="body" idx="1"/>
          </p:nvPr>
        </p:nvSpPr>
        <p:spPr>
          <a:xfrm>
            <a:off x="1024128" y="2179636"/>
            <a:ext cx="4754880" cy="822960"/>
          </a:xfrm>
          <a:prstGeom prst="rect">
            <a:avLst/>
          </a:prstGeom>
          <a:noFill/>
          <a:ln>
            <a:noFill/>
          </a:ln>
        </p:spPr>
        <p:txBody>
          <a:bodyPr spcFirstLastPara="1" wrap="square" lIns="137150" tIns="45700" rIns="137150" bIns="45700" anchor="ctr" anchorCtr="0">
            <a:normAutofit/>
          </a:bodyPr>
          <a:lstStyle>
            <a:lvl1pPr marL="457200" lvl="0" indent="-228600" algn="l">
              <a:lnSpc>
                <a:spcPct val="90000"/>
              </a:lnSpc>
              <a:spcBef>
                <a:spcPts val="0"/>
              </a:spcBef>
              <a:spcAft>
                <a:spcPts val="0"/>
              </a:spcAft>
              <a:buSzPts val="2300"/>
              <a:buNone/>
              <a:defRPr sz="2300" b="0" cap="none">
                <a:solidFill>
                  <a:srgbClr val="679B9A"/>
                </a:solidFill>
                <a:latin typeface="Twentieth Century"/>
                <a:ea typeface="Twentieth Century"/>
                <a:cs typeface="Twentieth Century"/>
                <a:sym typeface="Twentieth Century"/>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67" name="Google Shape;67;p23"/>
          <p:cNvSpPr txBox="1">
            <a:spLocks noGrp="1"/>
          </p:cNvSpPr>
          <p:nvPr>
            <p:ph type="body" idx="2"/>
          </p:nvPr>
        </p:nvSpPr>
        <p:spPr>
          <a:xfrm>
            <a:off x="1024128" y="2967788"/>
            <a:ext cx="4754880" cy="3341572"/>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8" name="Google Shape;68;p23"/>
          <p:cNvSpPr txBox="1">
            <a:spLocks noGrp="1"/>
          </p:cNvSpPr>
          <p:nvPr>
            <p:ph type="body" idx="3"/>
          </p:nvPr>
        </p:nvSpPr>
        <p:spPr>
          <a:xfrm>
            <a:off x="5989320" y="2179636"/>
            <a:ext cx="4754880" cy="822960"/>
          </a:xfrm>
          <a:prstGeom prst="rect">
            <a:avLst/>
          </a:prstGeom>
          <a:noFill/>
          <a:ln>
            <a:noFill/>
          </a:ln>
        </p:spPr>
        <p:txBody>
          <a:bodyPr spcFirstLastPara="1" wrap="square" lIns="137150" tIns="45700" rIns="137150" bIns="45700" anchor="ctr" anchorCtr="0">
            <a:normAutofit/>
          </a:bodyPr>
          <a:lstStyle>
            <a:lvl1pPr marL="457200" lvl="0" indent="-228600" algn="l">
              <a:lnSpc>
                <a:spcPct val="90000"/>
              </a:lnSpc>
              <a:spcBef>
                <a:spcPts val="0"/>
              </a:spcBef>
              <a:spcAft>
                <a:spcPts val="0"/>
              </a:spcAft>
              <a:buSzPts val="2300"/>
              <a:buNone/>
              <a:defRPr sz="2300" b="0" cap="none">
                <a:solidFill>
                  <a:srgbClr val="679B9A"/>
                </a:solidFill>
                <a:latin typeface="Twentieth Century"/>
                <a:ea typeface="Twentieth Century"/>
                <a:cs typeface="Twentieth Century"/>
                <a:sym typeface="Twentieth Century"/>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69" name="Google Shape;69;p23"/>
          <p:cNvSpPr txBox="1">
            <a:spLocks noGrp="1"/>
          </p:cNvSpPr>
          <p:nvPr>
            <p:ph type="body" idx="4"/>
          </p:nvPr>
        </p:nvSpPr>
        <p:spPr>
          <a:xfrm>
            <a:off x="5989320" y="2967788"/>
            <a:ext cx="4754880" cy="3341572"/>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0" name="Google Shape;70;p23"/>
          <p:cNvSpPr txBox="1">
            <a:spLocks noGrp="1"/>
          </p:cNvSpPr>
          <p:nvPr>
            <p:ph type="dt" idx="10"/>
          </p:nvPr>
        </p:nvSpPr>
        <p:spPr>
          <a:xfrm>
            <a:off x="1024128" y="6470704"/>
            <a:ext cx="215414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3"/>
          <p:cNvSpPr txBox="1">
            <a:spLocks noGrp="1"/>
          </p:cNvSpPr>
          <p:nvPr>
            <p:ph type="ftr" idx="11"/>
          </p:nvPr>
        </p:nvSpPr>
        <p:spPr>
          <a:xfrm>
            <a:off x="4842932" y="6470704"/>
            <a:ext cx="5901458"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3"/>
          <p:cNvSpPr txBox="1">
            <a:spLocks noGrp="1"/>
          </p:cNvSpPr>
          <p:nvPr>
            <p:ph type="sldNum" idx="12"/>
          </p:nvPr>
        </p:nvSpPr>
        <p:spPr>
          <a:xfrm>
            <a:off x="10837334" y="6470704"/>
            <a:ext cx="973666"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73"/>
        <p:cNvGrpSpPr/>
        <p:nvPr/>
      </p:nvGrpSpPr>
      <p:grpSpPr>
        <a:xfrm>
          <a:off x="0" y="0"/>
          <a:ext cx="0" cy="0"/>
          <a:chOff x="0" y="0"/>
          <a:chExt cx="0" cy="0"/>
        </a:xfrm>
      </p:grpSpPr>
      <p:sp>
        <p:nvSpPr>
          <p:cNvPr id="74" name="Google Shape;74;p24"/>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46413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24"/>
          <p:cNvSpPr txBox="1">
            <a:spLocks noGrp="1"/>
          </p:cNvSpPr>
          <p:nvPr>
            <p:ph type="dt" idx="10"/>
          </p:nvPr>
        </p:nvSpPr>
        <p:spPr>
          <a:xfrm>
            <a:off x="1024128" y="6470704"/>
            <a:ext cx="215414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4"/>
          <p:cNvSpPr txBox="1">
            <a:spLocks noGrp="1"/>
          </p:cNvSpPr>
          <p:nvPr>
            <p:ph type="ftr" idx="11"/>
          </p:nvPr>
        </p:nvSpPr>
        <p:spPr>
          <a:xfrm>
            <a:off x="4842932" y="6470704"/>
            <a:ext cx="5901458"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4"/>
          <p:cNvSpPr txBox="1">
            <a:spLocks noGrp="1"/>
          </p:cNvSpPr>
          <p:nvPr>
            <p:ph type="sldNum" idx="12"/>
          </p:nvPr>
        </p:nvSpPr>
        <p:spPr>
          <a:xfrm>
            <a:off x="10837334" y="6470704"/>
            <a:ext cx="973666"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8"/>
        <p:cNvGrpSpPr/>
        <p:nvPr/>
      </p:nvGrpSpPr>
      <p:grpSpPr>
        <a:xfrm>
          <a:off x="0" y="0"/>
          <a:ext cx="0" cy="0"/>
          <a:chOff x="0" y="0"/>
          <a:chExt cx="0" cy="0"/>
        </a:xfrm>
      </p:grpSpPr>
      <p:sp>
        <p:nvSpPr>
          <p:cNvPr id="79" name="Google Shape;79;p25"/>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46413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5"/>
          <p:cNvSpPr txBox="1">
            <a:spLocks noGrp="1"/>
          </p:cNvSpPr>
          <p:nvPr>
            <p:ph type="body" idx="1"/>
          </p:nvPr>
        </p:nvSpPr>
        <p:spPr>
          <a:xfrm rot="5400000">
            <a:off x="3872484" y="-562355"/>
            <a:ext cx="4023360" cy="9720071"/>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1" name="Google Shape;81;p25"/>
          <p:cNvSpPr txBox="1">
            <a:spLocks noGrp="1"/>
          </p:cNvSpPr>
          <p:nvPr>
            <p:ph type="dt" idx="10"/>
          </p:nvPr>
        </p:nvSpPr>
        <p:spPr>
          <a:xfrm>
            <a:off x="1024128" y="6470704"/>
            <a:ext cx="215414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5"/>
          <p:cNvSpPr txBox="1">
            <a:spLocks noGrp="1"/>
          </p:cNvSpPr>
          <p:nvPr>
            <p:ph type="ftr" idx="11"/>
          </p:nvPr>
        </p:nvSpPr>
        <p:spPr>
          <a:xfrm>
            <a:off x="4842932" y="6470704"/>
            <a:ext cx="5901458"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5"/>
          <p:cNvSpPr txBox="1">
            <a:spLocks noGrp="1"/>
          </p:cNvSpPr>
          <p:nvPr>
            <p:ph type="sldNum" idx="12"/>
          </p:nvPr>
        </p:nvSpPr>
        <p:spPr>
          <a:xfrm>
            <a:off x="10837334" y="6470704"/>
            <a:ext cx="973666"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Lodret titel og tekst" type="vertTitleAndTx">
  <p:cSld name="VERTICAL_TITLE_AND_VERTICAL_TEXT">
    <p:spTree>
      <p:nvGrpSpPr>
        <p:cNvPr id="1" name="Shape 84"/>
        <p:cNvGrpSpPr/>
        <p:nvPr/>
      </p:nvGrpSpPr>
      <p:grpSpPr>
        <a:xfrm>
          <a:off x="0" y="0"/>
          <a:ext cx="0" cy="0"/>
          <a:chOff x="0" y="0"/>
          <a:chExt cx="0" cy="0"/>
        </a:xfrm>
      </p:grpSpPr>
      <p:sp>
        <p:nvSpPr>
          <p:cNvPr id="85" name="Google Shape;85;p26"/>
          <p:cNvSpPr txBox="1">
            <a:spLocks noGrp="1"/>
          </p:cNvSpPr>
          <p:nvPr>
            <p:ph type="title"/>
          </p:nvPr>
        </p:nvSpPr>
        <p:spPr>
          <a:xfrm rot="5400000">
            <a:off x="7334250" y="2152650"/>
            <a:ext cx="5410200" cy="2628900"/>
          </a:xfrm>
          <a:prstGeom prst="rect">
            <a:avLst/>
          </a:prstGeom>
          <a:noFill/>
          <a:ln>
            <a:noFill/>
          </a:ln>
        </p:spPr>
        <p:txBody>
          <a:bodyPr spcFirstLastPara="1" wrap="square" lIns="45700" tIns="91425" rIns="45700" bIns="91425" anchor="ctr" anchorCtr="0">
            <a:normAutofit/>
          </a:bodyPr>
          <a:lstStyle>
            <a:lvl1pPr lvl="0" algn="l">
              <a:lnSpc>
                <a:spcPct val="80000"/>
              </a:lnSpc>
              <a:spcBef>
                <a:spcPts val="0"/>
              </a:spcBef>
              <a:spcAft>
                <a:spcPts val="0"/>
              </a:spcAft>
              <a:buClr>
                <a:srgbClr val="46413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26"/>
          <p:cNvSpPr txBox="1">
            <a:spLocks noGrp="1"/>
          </p:cNvSpPr>
          <p:nvPr>
            <p:ph type="body" idx="1"/>
          </p:nvPr>
        </p:nvSpPr>
        <p:spPr>
          <a:xfrm rot="5400000">
            <a:off x="2076450" y="-323850"/>
            <a:ext cx="5410200" cy="7581900"/>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7" name="Google Shape;87;p26"/>
          <p:cNvSpPr txBox="1">
            <a:spLocks noGrp="1"/>
          </p:cNvSpPr>
          <p:nvPr>
            <p:ph type="dt" idx="10"/>
          </p:nvPr>
        </p:nvSpPr>
        <p:spPr>
          <a:xfrm>
            <a:off x="1024128" y="6470704"/>
            <a:ext cx="215414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6"/>
          <p:cNvSpPr txBox="1">
            <a:spLocks noGrp="1"/>
          </p:cNvSpPr>
          <p:nvPr>
            <p:ph type="ftr" idx="11"/>
          </p:nvPr>
        </p:nvSpPr>
        <p:spPr>
          <a:xfrm>
            <a:off x="4842932" y="6470704"/>
            <a:ext cx="5901458"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6"/>
          <p:cNvSpPr txBox="1">
            <a:spLocks noGrp="1"/>
          </p:cNvSpPr>
          <p:nvPr>
            <p:ph type="sldNum" idx="12"/>
          </p:nvPr>
        </p:nvSpPr>
        <p:spPr>
          <a:xfrm>
            <a:off x="10837334" y="6470704"/>
            <a:ext cx="973666"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da-DK"/>
              <a:t>‹nr.›</a:t>
            </a:fld>
            <a:endParaRPr/>
          </a:p>
        </p:txBody>
      </p:sp>
      <p:cxnSp>
        <p:nvCxnSpPr>
          <p:cNvPr id="90" name="Google Shape;90;p26"/>
          <p:cNvCxnSpPr/>
          <p:nvPr/>
        </p:nvCxnSpPr>
        <p:spPr>
          <a:xfrm rot="10800000">
            <a:off x="10058400" y="59263"/>
            <a:ext cx="0" cy="914400"/>
          </a:xfrm>
          <a:prstGeom prst="straightConnector1">
            <a:avLst/>
          </a:prstGeom>
          <a:noFill/>
          <a:ln w="19050" cap="flat" cmpd="sng">
            <a:solidFill>
              <a:schemeClr val="accent2"/>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5"/>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lvl1pPr marR="0" lvl="0" algn="l" rtl="0">
              <a:lnSpc>
                <a:spcPct val="80000"/>
              </a:lnSpc>
              <a:spcBef>
                <a:spcPts val="0"/>
              </a:spcBef>
              <a:spcAft>
                <a:spcPts val="0"/>
              </a:spcAft>
              <a:buClr>
                <a:srgbClr val="464132"/>
              </a:buClr>
              <a:buSzPts val="5000"/>
              <a:buFont typeface="Twentieth Century"/>
              <a:buNone/>
              <a:defRPr sz="5000" b="0" i="0" u="none" strike="noStrike" cap="none">
                <a:solidFill>
                  <a:srgbClr val="464132"/>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5"/>
          <p:cNvSpPr txBox="1">
            <a:spLocks noGrp="1"/>
          </p:cNvSpPr>
          <p:nvPr>
            <p:ph type="body" idx="1"/>
          </p:nvPr>
        </p:nvSpPr>
        <p:spPr>
          <a:xfrm>
            <a:off x="1024128" y="2286000"/>
            <a:ext cx="9720071" cy="4023360"/>
          </a:xfrm>
          <a:prstGeom prst="rect">
            <a:avLst/>
          </a:prstGeom>
          <a:noFill/>
          <a:ln>
            <a:noFill/>
          </a:ln>
        </p:spPr>
        <p:txBody>
          <a:bodyPr spcFirstLastPara="1" wrap="square" lIns="45700" tIns="45700" rIns="45700" bIns="45700" anchor="t" anchorCtr="0">
            <a:normAutofit/>
          </a:bodyPr>
          <a:lstStyle>
            <a:lvl1pPr marL="457200" marR="0" lvl="0" indent="-368300" algn="l" rtl="0">
              <a:lnSpc>
                <a:spcPct val="90000"/>
              </a:lnSpc>
              <a:spcBef>
                <a:spcPts val="1200"/>
              </a:spcBef>
              <a:spcAft>
                <a:spcPts val="0"/>
              </a:spcAft>
              <a:buClr>
                <a:schemeClr val="accent2"/>
              </a:buClr>
              <a:buSzPts val="2200"/>
              <a:buFont typeface="Twentieth Century"/>
              <a:buChar char=" "/>
              <a:defRPr sz="2200" b="0" i="0" u="none" strike="noStrike" cap="none">
                <a:solidFill>
                  <a:schemeClr val="dk1"/>
                </a:solidFill>
                <a:latin typeface="Twentieth Century"/>
                <a:ea typeface="Twentieth Century"/>
                <a:cs typeface="Twentieth Century"/>
                <a:sym typeface="Twentieth Century"/>
              </a:defRPr>
            </a:lvl1pPr>
            <a:lvl2pPr marL="914400" marR="0" lvl="1" indent="-342900" algn="l" rtl="0">
              <a:lnSpc>
                <a:spcPct val="90000"/>
              </a:lnSpc>
              <a:spcBef>
                <a:spcPts val="200"/>
              </a:spcBef>
              <a:spcAft>
                <a:spcPts val="0"/>
              </a:spcAft>
              <a:buClr>
                <a:schemeClr val="accent2"/>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2pPr>
            <a:lvl3pPr marL="1371600" marR="0" lvl="2" indent="-317500" algn="l" rtl="0">
              <a:lnSpc>
                <a:spcPct val="90000"/>
              </a:lnSpc>
              <a:spcBef>
                <a:spcPts val="400"/>
              </a:spcBef>
              <a:spcAft>
                <a:spcPts val="0"/>
              </a:spcAft>
              <a:buClr>
                <a:schemeClr val="accent2"/>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3pPr>
            <a:lvl4pPr marL="1828800" marR="0" lvl="3" indent="-317500" algn="l" rtl="0">
              <a:lnSpc>
                <a:spcPct val="90000"/>
              </a:lnSpc>
              <a:spcBef>
                <a:spcPts val="400"/>
              </a:spcBef>
              <a:spcAft>
                <a:spcPts val="0"/>
              </a:spcAft>
              <a:buClr>
                <a:schemeClr val="accent2"/>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4pPr>
            <a:lvl5pPr marL="2286000" marR="0" lvl="4" indent="-317500" algn="l" rtl="0">
              <a:lnSpc>
                <a:spcPct val="90000"/>
              </a:lnSpc>
              <a:spcBef>
                <a:spcPts val="400"/>
              </a:spcBef>
              <a:spcAft>
                <a:spcPts val="0"/>
              </a:spcAft>
              <a:buClr>
                <a:schemeClr val="accent2"/>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5pPr>
            <a:lvl6pPr marL="2743200" marR="0" lvl="5" indent="-317500" algn="l" rtl="0">
              <a:lnSpc>
                <a:spcPct val="90000"/>
              </a:lnSpc>
              <a:spcBef>
                <a:spcPts val="400"/>
              </a:spcBef>
              <a:spcAft>
                <a:spcPts val="0"/>
              </a:spcAft>
              <a:buClr>
                <a:schemeClr val="accent2"/>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6pPr>
            <a:lvl7pPr marL="3200400" marR="0" lvl="6" indent="-317500" algn="l" rtl="0">
              <a:lnSpc>
                <a:spcPct val="90000"/>
              </a:lnSpc>
              <a:spcBef>
                <a:spcPts val="400"/>
              </a:spcBef>
              <a:spcAft>
                <a:spcPts val="0"/>
              </a:spcAft>
              <a:buClr>
                <a:schemeClr val="accent2"/>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7pPr>
            <a:lvl8pPr marL="3657600" marR="0" lvl="7" indent="-317500" algn="l" rtl="0">
              <a:lnSpc>
                <a:spcPct val="90000"/>
              </a:lnSpc>
              <a:spcBef>
                <a:spcPts val="400"/>
              </a:spcBef>
              <a:spcAft>
                <a:spcPts val="0"/>
              </a:spcAft>
              <a:buClr>
                <a:schemeClr val="accent2"/>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8pPr>
            <a:lvl9pPr marL="4114800" marR="0" lvl="8" indent="-317500" algn="l" rtl="0">
              <a:lnSpc>
                <a:spcPct val="90000"/>
              </a:lnSpc>
              <a:spcBef>
                <a:spcPts val="400"/>
              </a:spcBef>
              <a:spcAft>
                <a:spcPts val="400"/>
              </a:spcAft>
              <a:buClr>
                <a:schemeClr val="accent2"/>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2" name="Google Shape;12;p15"/>
          <p:cNvSpPr txBox="1">
            <a:spLocks noGrp="1"/>
          </p:cNvSpPr>
          <p:nvPr>
            <p:ph type="dt" idx="10"/>
          </p:nvPr>
        </p:nvSpPr>
        <p:spPr>
          <a:xfrm>
            <a:off x="1024128" y="6470704"/>
            <a:ext cx="2154142" cy="27432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464132"/>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3" name="Google Shape;13;p15"/>
          <p:cNvSpPr txBox="1">
            <a:spLocks noGrp="1"/>
          </p:cNvSpPr>
          <p:nvPr>
            <p:ph type="ftr" idx="11"/>
          </p:nvPr>
        </p:nvSpPr>
        <p:spPr>
          <a:xfrm>
            <a:off x="4842932" y="6470704"/>
            <a:ext cx="5901458" cy="27432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rgbClr val="464132"/>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4" name="Google Shape;14;p15"/>
          <p:cNvSpPr txBox="1">
            <a:spLocks noGrp="1"/>
          </p:cNvSpPr>
          <p:nvPr>
            <p:ph type="sldNum" idx="12"/>
          </p:nvPr>
        </p:nvSpPr>
        <p:spPr>
          <a:xfrm>
            <a:off x="10837334" y="6470704"/>
            <a:ext cx="973666" cy="274320"/>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000" b="0" i="0" u="none" strike="noStrike" cap="none">
                <a:solidFill>
                  <a:srgbClr val="464132"/>
                </a:solidFill>
                <a:latin typeface="Twentieth Century"/>
                <a:ea typeface="Twentieth Century"/>
                <a:cs typeface="Twentieth Century"/>
                <a:sym typeface="Twentieth Century"/>
              </a:defRPr>
            </a:lvl1pPr>
            <a:lvl2pPr marL="0" marR="0" lvl="1" indent="0" algn="l" rtl="0">
              <a:spcBef>
                <a:spcPts val="0"/>
              </a:spcBef>
              <a:buNone/>
              <a:defRPr sz="1000" b="0" i="0" u="none" strike="noStrike" cap="none">
                <a:solidFill>
                  <a:srgbClr val="464132"/>
                </a:solidFill>
                <a:latin typeface="Twentieth Century"/>
                <a:ea typeface="Twentieth Century"/>
                <a:cs typeface="Twentieth Century"/>
                <a:sym typeface="Twentieth Century"/>
              </a:defRPr>
            </a:lvl2pPr>
            <a:lvl3pPr marL="0" marR="0" lvl="2" indent="0" algn="l" rtl="0">
              <a:spcBef>
                <a:spcPts val="0"/>
              </a:spcBef>
              <a:buNone/>
              <a:defRPr sz="1000" b="0" i="0" u="none" strike="noStrike" cap="none">
                <a:solidFill>
                  <a:srgbClr val="464132"/>
                </a:solidFill>
                <a:latin typeface="Twentieth Century"/>
                <a:ea typeface="Twentieth Century"/>
                <a:cs typeface="Twentieth Century"/>
                <a:sym typeface="Twentieth Century"/>
              </a:defRPr>
            </a:lvl3pPr>
            <a:lvl4pPr marL="0" marR="0" lvl="3" indent="0" algn="l" rtl="0">
              <a:spcBef>
                <a:spcPts val="0"/>
              </a:spcBef>
              <a:buNone/>
              <a:defRPr sz="1000" b="0" i="0" u="none" strike="noStrike" cap="none">
                <a:solidFill>
                  <a:srgbClr val="464132"/>
                </a:solidFill>
                <a:latin typeface="Twentieth Century"/>
                <a:ea typeface="Twentieth Century"/>
                <a:cs typeface="Twentieth Century"/>
                <a:sym typeface="Twentieth Century"/>
              </a:defRPr>
            </a:lvl4pPr>
            <a:lvl5pPr marL="0" marR="0" lvl="4" indent="0" algn="l" rtl="0">
              <a:spcBef>
                <a:spcPts val="0"/>
              </a:spcBef>
              <a:buNone/>
              <a:defRPr sz="1000" b="0" i="0" u="none" strike="noStrike" cap="none">
                <a:solidFill>
                  <a:srgbClr val="464132"/>
                </a:solidFill>
                <a:latin typeface="Twentieth Century"/>
                <a:ea typeface="Twentieth Century"/>
                <a:cs typeface="Twentieth Century"/>
                <a:sym typeface="Twentieth Century"/>
              </a:defRPr>
            </a:lvl5pPr>
            <a:lvl6pPr marL="0" marR="0" lvl="5" indent="0" algn="l" rtl="0">
              <a:spcBef>
                <a:spcPts val="0"/>
              </a:spcBef>
              <a:buNone/>
              <a:defRPr sz="1000" b="0" i="0" u="none" strike="noStrike" cap="none">
                <a:solidFill>
                  <a:srgbClr val="464132"/>
                </a:solidFill>
                <a:latin typeface="Twentieth Century"/>
                <a:ea typeface="Twentieth Century"/>
                <a:cs typeface="Twentieth Century"/>
                <a:sym typeface="Twentieth Century"/>
              </a:defRPr>
            </a:lvl6pPr>
            <a:lvl7pPr marL="0" marR="0" lvl="6" indent="0" algn="l" rtl="0">
              <a:spcBef>
                <a:spcPts val="0"/>
              </a:spcBef>
              <a:buNone/>
              <a:defRPr sz="1000" b="0" i="0" u="none" strike="noStrike" cap="none">
                <a:solidFill>
                  <a:srgbClr val="464132"/>
                </a:solidFill>
                <a:latin typeface="Twentieth Century"/>
                <a:ea typeface="Twentieth Century"/>
                <a:cs typeface="Twentieth Century"/>
                <a:sym typeface="Twentieth Century"/>
              </a:defRPr>
            </a:lvl7pPr>
            <a:lvl8pPr marL="0" marR="0" lvl="7" indent="0" algn="l" rtl="0">
              <a:spcBef>
                <a:spcPts val="0"/>
              </a:spcBef>
              <a:buNone/>
              <a:defRPr sz="1000" b="0" i="0" u="none" strike="noStrike" cap="none">
                <a:solidFill>
                  <a:srgbClr val="464132"/>
                </a:solidFill>
                <a:latin typeface="Twentieth Century"/>
                <a:ea typeface="Twentieth Century"/>
                <a:cs typeface="Twentieth Century"/>
                <a:sym typeface="Twentieth Century"/>
              </a:defRPr>
            </a:lvl8pPr>
            <a:lvl9pPr marL="0" marR="0" lvl="8" indent="0" algn="l" rtl="0">
              <a:spcBef>
                <a:spcPts val="0"/>
              </a:spcBef>
              <a:buNone/>
              <a:defRPr sz="1000" b="0" i="0" u="none" strike="noStrike" cap="none">
                <a:solidFill>
                  <a:srgbClr val="464132"/>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da-DK"/>
              <a:t>‹nr.›</a:t>
            </a:fld>
            <a:endParaRPr/>
          </a:p>
        </p:txBody>
      </p:sp>
      <p:cxnSp>
        <p:nvCxnSpPr>
          <p:cNvPr id="15" name="Google Shape;15;p15"/>
          <p:cNvCxnSpPr/>
          <p:nvPr/>
        </p:nvCxnSpPr>
        <p:spPr>
          <a:xfrm rot="10800000">
            <a:off x="762000" y="826324"/>
            <a:ext cx="0" cy="914400"/>
          </a:xfrm>
          <a:prstGeom prst="straightConnector1">
            <a:avLst/>
          </a:prstGeom>
          <a:noFill/>
          <a:ln w="19050" cap="flat" cmpd="sng">
            <a:solidFill>
              <a:schemeClr val="accent2"/>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google.dk/url?sa=i&amp;rct=j&amp;q=&amp;esrc=s&amp;source=images&amp;cd=&amp;cad=rja&amp;uact=8&amp;ved=0CAcQjRxqFQoTCPO19KyLjMkCFSaOcgodBKIElQ&amp;url=https://en.wikipedia.org/wiki/File:Mona_Lisa.jpg&amp;psig=AFQjCNFS3gnqRcPU1GC6XxPekzviv1IzvQ&amp;ust=1447459062319371"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6.jpg"/><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
          <p:cNvSpPr txBox="1">
            <a:spLocks noGrp="1"/>
          </p:cNvSpPr>
          <p:nvPr>
            <p:ph type="title"/>
          </p:nvPr>
        </p:nvSpPr>
        <p:spPr>
          <a:xfrm>
            <a:off x="457200" y="4960138"/>
            <a:ext cx="7772400" cy="1463040"/>
          </a:xfrm>
          <a:prstGeom prst="rect">
            <a:avLst/>
          </a:prstGeom>
          <a:noFill/>
          <a:ln>
            <a:noFill/>
          </a:ln>
        </p:spPr>
        <p:txBody>
          <a:bodyPr spcFirstLastPara="1" wrap="square" lIns="91425" tIns="45700" rIns="91425" bIns="45700" anchor="ctr" anchorCtr="0">
            <a:normAutofit/>
          </a:bodyPr>
          <a:lstStyle/>
          <a:p>
            <a:pPr marL="0" lvl="0" indent="0" algn="r" rtl="0">
              <a:lnSpc>
                <a:spcPct val="80000"/>
              </a:lnSpc>
              <a:spcBef>
                <a:spcPts val="0"/>
              </a:spcBef>
              <a:spcAft>
                <a:spcPts val="0"/>
              </a:spcAft>
              <a:buClr>
                <a:srgbClr val="464132"/>
              </a:buClr>
              <a:buSzPts val="5000"/>
              <a:buFont typeface="Twentieth Century"/>
              <a:buNone/>
            </a:pPr>
            <a:r>
              <a:rPr lang="da-DK"/>
              <a:t>DEN INDRE VIRKELIGHED</a:t>
            </a:r>
            <a:endParaRPr/>
          </a:p>
        </p:txBody>
      </p:sp>
      <p:pic>
        <p:nvPicPr>
          <p:cNvPr id="96" name="Google Shape;96;p1"/>
          <p:cNvPicPr preferRelativeResize="0">
            <a:picLocks noGrp="1"/>
          </p:cNvPicPr>
          <p:nvPr>
            <p:ph type="pic" idx="2"/>
          </p:nvPr>
        </p:nvPicPr>
        <p:blipFill rotWithShape="1">
          <a:blip r:embed="rId3">
            <a:alphaModFix/>
          </a:blip>
          <a:srcRect t="35092" b="35092"/>
          <a:stretch/>
        </p:blipFill>
        <p:spPr>
          <a:xfrm>
            <a:off x="0" y="-115910"/>
            <a:ext cx="12188952" cy="4572000"/>
          </a:xfrm>
          <a:prstGeom prst="rect">
            <a:avLst/>
          </a:prstGeom>
          <a:solidFill>
            <a:srgbClr val="C3D7D7"/>
          </a:solidFill>
          <a:ln>
            <a:noFill/>
          </a:ln>
        </p:spPr>
      </p:pic>
      <p:sp>
        <p:nvSpPr>
          <p:cNvPr id="97" name="Google Shape;97;p1"/>
          <p:cNvSpPr txBox="1">
            <a:spLocks noGrp="1"/>
          </p:cNvSpPr>
          <p:nvPr>
            <p:ph type="body" idx="1"/>
          </p:nvPr>
        </p:nvSpPr>
        <p:spPr>
          <a:xfrm>
            <a:off x="8610600" y="4960138"/>
            <a:ext cx="3200400" cy="146304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da-DK"/>
              <a:t>Følelse </a:t>
            </a:r>
            <a:endParaRPr/>
          </a:p>
          <a:p>
            <a:pPr marL="0" lvl="0" indent="0" algn="l" rtl="0">
              <a:lnSpc>
                <a:spcPct val="100000"/>
              </a:lnSpc>
              <a:spcBef>
                <a:spcPts val="200"/>
              </a:spcBef>
              <a:spcAft>
                <a:spcPts val="0"/>
              </a:spcAft>
              <a:buSzPts val="1800"/>
              <a:buNone/>
            </a:pPr>
            <a:r>
              <a:rPr lang="da-DK"/>
              <a:t>Fantasi</a:t>
            </a:r>
            <a:endParaRPr/>
          </a:p>
          <a:p>
            <a:pPr marL="0" lvl="0" indent="0" algn="l" rtl="0">
              <a:lnSpc>
                <a:spcPct val="100000"/>
              </a:lnSpc>
              <a:spcBef>
                <a:spcPts val="200"/>
              </a:spcBef>
              <a:spcAft>
                <a:spcPts val="0"/>
              </a:spcAft>
              <a:buSzPts val="1800"/>
              <a:buNone/>
            </a:pPr>
            <a:r>
              <a:rPr lang="da-DK"/>
              <a:t>Drøm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464132"/>
              </a:buClr>
              <a:buSzPts val="5000"/>
              <a:buFont typeface="Twentieth Century"/>
              <a:buNone/>
            </a:pPr>
            <a:r>
              <a:rPr lang="da-DK"/>
              <a:t>DET EKSPRESSIVE KUNSTNERISKE UDTRYK</a:t>
            </a:r>
            <a:endParaRPr/>
          </a:p>
        </p:txBody>
      </p:sp>
      <p:sp>
        <p:nvSpPr>
          <p:cNvPr id="103" name="Google Shape;103;p2"/>
          <p:cNvSpPr txBox="1">
            <a:spLocks noGrp="1"/>
          </p:cNvSpPr>
          <p:nvPr>
            <p:ph type="body" idx="1"/>
          </p:nvPr>
        </p:nvSpPr>
        <p:spPr>
          <a:xfrm>
            <a:off x="1024128" y="2286000"/>
            <a:ext cx="9720071" cy="4023360"/>
          </a:xfrm>
          <a:prstGeom prst="rect">
            <a:avLst/>
          </a:prstGeom>
          <a:noFill/>
          <a:ln>
            <a:noFill/>
          </a:ln>
        </p:spPr>
        <p:txBody>
          <a:bodyPr spcFirstLastPara="1" wrap="square" lIns="45700" tIns="45700" rIns="45700" bIns="45700" anchor="t" anchorCtr="0">
            <a:normAutofit/>
          </a:bodyPr>
          <a:lstStyle/>
          <a:p>
            <a:pPr marL="91440" lvl="0" indent="-177800" algn="l" rtl="0">
              <a:lnSpc>
                <a:spcPct val="90000"/>
              </a:lnSpc>
              <a:spcBef>
                <a:spcPts val="0"/>
              </a:spcBef>
              <a:spcAft>
                <a:spcPts val="0"/>
              </a:spcAft>
              <a:buSzPts val="2800"/>
              <a:buFont typeface="Noto Sans Symbols"/>
              <a:buChar char="▪"/>
            </a:pPr>
            <a:r>
              <a:rPr lang="da-DK" sz="2800" dirty="0"/>
              <a:t>Når kunsten er interesseret i at udtrykke kunstnerens følelser og påvirke beskuerens følelser f.eks. gennem stærke kontrastfulde farver eller forvrængede former, taler vi om et ekspressionistisk kunstnerisk udtryk</a:t>
            </a:r>
            <a:endParaRPr dirty="0"/>
          </a:p>
          <a:p>
            <a:pPr marL="91440" lvl="0" indent="-177800" algn="l" rtl="0">
              <a:lnSpc>
                <a:spcPct val="90000"/>
              </a:lnSpc>
              <a:spcBef>
                <a:spcPts val="1400"/>
              </a:spcBef>
              <a:spcAft>
                <a:spcPts val="0"/>
              </a:spcAft>
              <a:buSzPts val="2800"/>
              <a:buFont typeface="Noto Sans Symbols"/>
              <a:buChar char="▪"/>
            </a:pPr>
            <a:r>
              <a:rPr lang="da-DK" sz="2800" dirty="0"/>
              <a:t>At male ekspressivt hentyder til, at kunstneren søger det følelsesmæssigt intense udtryk</a:t>
            </a:r>
            <a:endParaRPr dirty="0"/>
          </a:p>
          <a:p>
            <a:pPr marL="91440" lvl="0" indent="-177800" algn="l" rtl="0">
              <a:lnSpc>
                <a:spcPct val="90000"/>
              </a:lnSpc>
              <a:spcBef>
                <a:spcPts val="1400"/>
              </a:spcBef>
              <a:spcAft>
                <a:spcPts val="0"/>
              </a:spcAft>
              <a:buSzPts val="2800"/>
              <a:buFont typeface="Noto Sans Symbols"/>
              <a:buChar char="▪"/>
            </a:pPr>
            <a:r>
              <a:rPr lang="da-DK" sz="2800" dirty="0"/>
              <a:t>Ekspressionisme kommer af det franske ord ”ekspression”, som betyder </a:t>
            </a:r>
            <a:r>
              <a:rPr lang="da-DK" sz="2800" b="1" dirty="0"/>
              <a:t>udtryk</a:t>
            </a:r>
            <a:endParaRPr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3"/>
          <p:cNvSpPr txBox="1">
            <a:spLocks noGrp="1"/>
          </p:cNvSpPr>
          <p:nvPr>
            <p:ph type="title"/>
          </p:nvPr>
        </p:nvSpPr>
        <p:spPr>
          <a:xfrm>
            <a:off x="845820" y="0"/>
            <a:ext cx="9898380" cy="1440180"/>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464132"/>
              </a:buClr>
              <a:buSzPts val="5000"/>
              <a:buFont typeface="Twentieth Century"/>
              <a:buNone/>
            </a:pPr>
            <a:r>
              <a:rPr lang="da-DK" sz="3200" b="1" dirty="0"/>
              <a:t>EKSPRESSIONISMEN SOM STILRETNING INDEN FOR BILLEDKUNST</a:t>
            </a:r>
            <a:endParaRPr sz="3200" b="1" dirty="0"/>
          </a:p>
        </p:txBody>
      </p:sp>
      <p:sp>
        <p:nvSpPr>
          <p:cNvPr id="110" name="Google Shape;110;p3"/>
          <p:cNvSpPr txBox="1">
            <a:spLocks noGrp="1"/>
          </p:cNvSpPr>
          <p:nvPr>
            <p:ph type="body" idx="1"/>
          </p:nvPr>
        </p:nvSpPr>
        <p:spPr>
          <a:xfrm>
            <a:off x="845820" y="1244237"/>
            <a:ext cx="9898379" cy="5417820"/>
          </a:xfrm>
          <a:prstGeom prst="rect">
            <a:avLst/>
          </a:prstGeom>
          <a:noFill/>
          <a:ln>
            <a:noFill/>
          </a:ln>
        </p:spPr>
        <p:txBody>
          <a:bodyPr spcFirstLastPara="1" wrap="square" lIns="45700" tIns="45700" rIns="45700" bIns="45700" anchor="t" anchorCtr="0">
            <a:normAutofit/>
          </a:bodyPr>
          <a:lstStyle/>
          <a:p>
            <a:pPr marL="91440" lvl="0" indent="-139700" algn="l" rtl="0">
              <a:lnSpc>
                <a:spcPct val="90000"/>
              </a:lnSpc>
              <a:spcBef>
                <a:spcPts val="0"/>
              </a:spcBef>
              <a:spcAft>
                <a:spcPts val="0"/>
              </a:spcAft>
              <a:buSzPts val="2200"/>
              <a:buChar char=" "/>
            </a:pPr>
            <a:r>
              <a:rPr lang="da-DK" dirty="0"/>
              <a:t>- </a:t>
            </a:r>
            <a:r>
              <a:rPr lang="da-DK" sz="2400" dirty="0"/>
              <a:t>Udviklede sig primært i Tyskland i årene op til Første Verdenskrigs udbrud i 1914</a:t>
            </a:r>
            <a:endParaRPr dirty="0"/>
          </a:p>
          <a:p>
            <a:pPr marL="91440" lvl="0" indent="-152400" algn="l" rtl="0">
              <a:lnSpc>
                <a:spcPct val="90000"/>
              </a:lnSpc>
              <a:spcBef>
                <a:spcPts val="1400"/>
              </a:spcBef>
              <a:spcAft>
                <a:spcPts val="0"/>
              </a:spcAft>
              <a:buSzPts val="2400"/>
              <a:buChar char=" "/>
            </a:pPr>
            <a:r>
              <a:rPr lang="da-DK" sz="2400" dirty="0"/>
              <a:t>- Allerede i 1905 stiftede fire tyske kunstnere den tyske kunstnergruppe ”Die </a:t>
            </a:r>
            <a:r>
              <a:rPr lang="da-DK" sz="2400" dirty="0" err="1"/>
              <a:t>Brücke</a:t>
            </a:r>
            <a:r>
              <a:rPr lang="da-DK" sz="2400" dirty="0"/>
              <a:t>” i Dresden. Gruppen bestod indtil 1913. </a:t>
            </a:r>
            <a:endParaRPr dirty="0"/>
          </a:p>
          <a:p>
            <a:pPr marL="91440" lvl="0" indent="-152400" algn="l" rtl="0">
              <a:lnSpc>
                <a:spcPct val="90000"/>
              </a:lnSpc>
              <a:spcBef>
                <a:spcPts val="1400"/>
              </a:spcBef>
              <a:spcAft>
                <a:spcPts val="0"/>
              </a:spcAft>
              <a:buSzPts val="2400"/>
              <a:buChar char=" "/>
            </a:pPr>
            <a:r>
              <a:rPr lang="da-DK" sz="2400" dirty="0"/>
              <a:t>- De ønskede at skabe en mere sandfærdig kunst, end dem der ifølge dem kun imiterede (efterlignede) virkelighedens overflader</a:t>
            </a:r>
            <a:endParaRPr dirty="0"/>
          </a:p>
          <a:p>
            <a:pPr marL="91440" lvl="0" indent="-152400" algn="l" rtl="0">
              <a:lnSpc>
                <a:spcPct val="90000"/>
              </a:lnSpc>
              <a:spcBef>
                <a:spcPts val="1400"/>
              </a:spcBef>
              <a:spcAft>
                <a:spcPts val="0"/>
              </a:spcAft>
              <a:buSzPts val="2400"/>
              <a:buChar char=" "/>
            </a:pPr>
            <a:r>
              <a:rPr lang="da-DK" sz="2400" dirty="0"/>
              <a:t>- Ekspressionismen var altså en løsrivelse fra det sete til det følte, hvor selvets udtryk  kom til syne gennem en mere intens, rå og impulsiv malestil, der ikke var bundet af samfundets normer. </a:t>
            </a:r>
            <a:endParaRPr dirty="0"/>
          </a:p>
          <a:p>
            <a:pPr marL="91440" lvl="0" indent="-152400" algn="l" rtl="0">
              <a:lnSpc>
                <a:spcPct val="90000"/>
              </a:lnSpc>
              <a:spcBef>
                <a:spcPts val="1400"/>
              </a:spcBef>
              <a:spcAft>
                <a:spcPts val="0"/>
              </a:spcAft>
              <a:buSzPts val="2400"/>
              <a:buChar char=" "/>
            </a:pPr>
            <a:r>
              <a:rPr lang="da-DK" sz="2400" dirty="0"/>
              <a:t>Ekspressionisterne ønskede at omskabe det tyske samfund til et bedre, hvilket betød , at det eksisterende samfund skulle bryde sammen. </a:t>
            </a:r>
            <a:endParaRPr dirty="0"/>
          </a:p>
          <a:p>
            <a:pPr marL="0" lvl="0" indent="0" algn="l" rtl="0">
              <a:lnSpc>
                <a:spcPct val="90000"/>
              </a:lnSpc>
              <a:spcBef>
                <a:spcPts val="1400"/>
              </a:spcBef>
              <a:spcAft>
                <a:spcPts val="0"/>
              </a:spcAft>
              <a:buSzPts val="2400"/>
              <a:buNone/>
            </a:pPr>
            <a:r>
              <a:rPr lang="da-DK" sz="2400" dirty="0"/>
              <a:t>- Ekspressionisterne var blandt andet inspireret af primitiv kunst fra Afrika, Vincent van Gogh og Edvard Munch. </a:t>
            </a:r>
            <a:endParaRPr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4"/>
          <p:cNvSpPr txBox="1">
            <a:spLocks noGrp="1"/>
          </p:cNvSpPr>
          <p:nvPr>
            <p:ph type="title"/>
          </p:nvPr>
        </p:nvSpPr>
        <p:spPr>
          <a:xfrm>
            <a:off x="1024128" y="585216"/>
            <a:ext cx="9720072" cy="888742"/>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464132"/>
              </a:buClr>
              <a:buSzPts val="5000"/>
              <a:buFont typeface="Twentieth Century"/>
              <a:buNone/>
            </a:pPr>
            <a:r>
              <a:rPr lang="da-DK"/>
              <a:t>DET EKSPRESSIVE MALERI</a:t>
            </a:r>
            <a:endParaRPr/>
          </a:p>
        </p:txBody>
      </p:sp>
      <p:sp>
        <p:nvSpPr>
          <p:cNvPr id="116" name="Google Shape;116;p4"/>
          <p:cNvSpPr txBox="1">
            <a:spLocks noGrp="1"/>
          </p:cNvSpPr>
          <p:nvPr>
            <p:ph type="body" idx="1"/>
          </p:nvPr>
        </p:nvSpPr>
        <p:spPr>
          <a:xfrm>
            <a:off x="709684" y="1733266"/>
            <a:ext cx="10034515" cy="5124734"/>
          </a:xfrm>
          <a:prstGeom prst="rect">
            <a:avLst/>
          </a:prstGeom>
          <a:noFill/>
          <a:ln>
            <a:noFill/>
          </a:ln>
        </p:spPr>
        <p:txBody>
          <a:bodyPr spcFirstLastPara="1" wrap="square" lIns="45700" tIns="45700" rIns="45700" bIns="45700" anchor="t" anchorCtr="0">
            <a:normAutofit lnSpcReduction="10000"/>
          </a:bodyPr>
          <a:lstStyle/>
          <a:p>
            <a:pPr marL="91440" lvl="0" indent="-177800" algn="l" rtl="0">
              <a:lnSpc>
                <a:spcPct val="90000"/>
              </a:lnSpc>
              <a:spcBef>
                <a:spcPts val="0"/>
              </a:spcBef>
              <a:spcAft>
                <a:spcPts val="0"/>
              </a:spcAft>
              <a:buSzPts val="2800"/>
              <a:buFont typeface="Noto Sans Symbols"/>
              <a:buChar char="▪"/>
            </a:pPr>
            <a:r>
              <a:rPr lang="da-DK" sz="2800" dirty="0"/>
              <a:t>I det ekspressive maleri anvendes farven som middel til at udtrykke lidenskaber, stærke følelser og fornemmelser</a:t>
            </a:r>
            <a:endParaRPr dirty="0"/>
          </a:p>
          <a:p>
            <a:pPr marL="91440" lvl="0" indent="-177800" algn="l" rtl="0">
              <a:lnSpc>
                <a:spcPct val="90000"/>
              </a:lnSpc>
              <a:spcBef>
                <a:spcPts val="1400"/>
              </a:spcBef>
              <a:spcAft>
                <a:spcPts val="0"/>
              </a:spcAft>
              <a:buSzPts val="2800"/>
              <a:buFont typeface="Noto Sans Symbols"/>
              <a:buChar char="▪"/>
            </a:pPr>
            <a:r>
              <a:rPr lang="da-DK" sz="2800" dirty="0"/>
              <a:t>Det er den indre psykologiske og symbolske verden, der er emnet</a:t>
            </a:r>
            <a:endParaRPr dirty="0"/>
          </a:p>
          <a:p>
            <a:pPr marL="91440" lvl="0" indent="-177800" algn="l" rtl="0">
              <a:lnSpc>
                <a:spcPct val="90000"/>
              </a:lnSpc>
              <a:spcBef>
                <a:spcPts val="1400"/>
              </a:spcBef>
              <a:spcAft>
                <a:spcPts val="0"/>
              </a:spcAft>
              <a:buSzPts val="2800"/>
              <a:buFont typeface="Noto Sans Symbols"/>
              <a:buChar char="▪"/>
            </a:pPr>
            <a:r>
              <a:rPr lang="da-DK" sz="2800" dirty="0"/>
              <a:t>Menneskets lidenskaber, fortrængninger, angst og ensomhed udtrykkes gennem rene farver og stærke kontraster uden bindinger til visuelle farveiagttagelser. </a:t>
            </a:r>
            <a:endParaRPr dirty="0"/>
          </a:p>
          <a:p>
            <a:pPr marL="91440" lvl="0" indent="-177800" algn="l" rtl="0">
              <a:lnSpc>
                <a:spcPct val="90000"/>
              </a:lnSpc>
              <a:spcBef>
                <a:spcPts val="1400"/>
              </a:spcBef>
              <a:spcAft>
                <a:spcPts val="0"/>
              </a:spcAft>
              <a:buSzPts val="2800"/>
              <a:buFont typeface="Noto Sans Symbols"/>
              <a:buChar char="▪"/>
            </a:pPr>
            <a:r>
              <a:rPr lang="da-DK" sz="2800" dirty="0"/>
              <a:t>Det ekspressive kan både komme til udtryk i figurativt, abstrakt og nonfigurativ kunst. </a:t>
            </a:r>
            <a:endParaRPr dirty="0"/>
          </a:p>
          <a:p>
            <a:pPr marL="91440" lvl="0" indent="-177800" algn="l" rtl="0">
              <a:lnSpc>
                <a:spcPct val="90000"/>
              </a:lnSpc>
              <a:spcBef>
                <a:spcPts val="1400"/>
              </a:spcBef>
              <a:spcAft>
                <a:spcPts val="0"/>
              </a:spcAft>
              <a:buSzPts val="2800"/>
              <a:buFont typeface="Noto Sans Symbols"/>
              <a:buChar char="▪"/>
            </a:pPr>
            <a:r>
              <a:rPr lang="da-DK" sz="2800" dirty="0" err="1"/>
              <a:t>Penselsføringen</a:t>
            </a:r>
            <a:r>
              <a:rPr lang="da-DK" sz="2800" dirty="0"/>
              <a:t> er generelt udført med heftighed</a:t>
            </a:r>
            <a:endParaRPr dirty="0"/>
          </a:p>
          <a:p>
            <a:pPr marL="91440" lvl="0" indent="-177800" algn="l" rtl="0">
              <a:lnSpc>
                <a:spcPct val="90000"/>
              </a:lnSpc>
              <a:spcBef>
                <a:spcPts val="1400"/>
              </a:spcBef>
              <a:spcAft>
                <a:spcPts val="0"/>
              </a:spcAft>
              <a:buSzPts val="2800"/>
              <a:buFont typeface="Noto Sans Symbols"/>
              <a:buChar char="▪"/>
            </a:pPr>
            <a:r>
              <a:rPr lang="da-DK" sz="2800" dirty="0"/>
              <a:t>Figurerne kan ofte være stærkt deformerede grænsende til karikaturtegning</a:t>
            </a:r>
            <a:endParaRPr dirty="0"/>
          </a:p>
          <a:p>
            <a:pPr marL="91440" lvl="0" indent="0" algn="l" rtl="0">
              <a:lnSpc>
                <a:spcPct val="90000"/>
              </a:lnSpc>
              <a:spcBef>
                <a:spcPts val="1400"/>
              </a:spcBef>
              <a:spcAft>
                <a:spcPts val="0"/>
              </a:spcAft>
              <a:buSzPts val="2800"/>
              <a:buFont typeface="Noto Sans Symbols"/>
              <a:buNone/>
            </a:pPr>
            <a:endParaRPr sz="2800" dirty="0"/>
          </a:p>
          <a:p>
            <a:pPr marL="91440" lvl="0" indent="0" algn="l" rtl="0">
              <a:lnSpc>
                <a:spcPct val="90000"/>
              </a:lnSpc>
              <a:spcBef>
                <a:spcPts val="1400"/>
              </a:spcBef>
              <a:spcAft>
                <a:spcPts val="0"/>
              </a:spcAft>
              <a:buSzPts val="2800"/>
              <a:buFont typeface="Noto Sans Symbols"/>
              <a:buNone/>
            </a:pPr>
            <a:endParaRPr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Google Shape;122;p5"/>
          <p:cNvPicPr preferRelativeResize="0"/>
          <p:nvPr/>
        </p:nvPicPr>
        <p:blipFill rotWithShape="1">
          <a:blip r:embed="rId3">
            <a:alphaModFix/>
          </a:blip>
          <a:srcRect/>
          <a:stretch/>
        </p:blipFill>
        <p:spPr>
          <a:xfrm>
            <a:off x="0" y="0"/>
            <a:ext cx="5980814" cy="6858000"/>
          </a:xfrm>
          <a:prstGeom prst="rect">
            <a:avLst/>
          </a:prstGeom>
          <a:noFill/>
          <a:ln>
            <a:noFill/>
          </a:ln>
        </p:spPr>
      </p:pic>
      <p:sp>
        <p:nvSpPr>
          <p:cNvPr id="123" name="Google Shape;123;p5"/>
          <p:cNvSpPr txBox="1"/>
          <p:nvPr/>
        </p:nvSpPr>
        <p:spPr>
          <a:xfrm>
            <a:off x="6605516" y="5892762"/>
            <a:ext cx="524858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b="0" i="0" u="none" strike="noStrike" cap="none">
                <a:solidFill>
                  <a:schemeClr val="dk1"/>
                </a:solidFill>
                <a:latin typeface="Twentieth Century"/>
                <a:ea typeface="Twentieth Century"/>
                <a:cs typeface="Twentieth Century"/>
                <a:sym typeface="Twentieth Century"/>
              </a:rPr>
              <a:t>Ernst Ludwig Kirchner: ”Selvportræt som soldat” 1915</a:t>
            </a:r>
            <a:endParaRPr/>
          </a:p>
          <a:p>
            <a:pPr marL="0" marR="0" lvl="0" indent="0" algn="l" rtl="0">
              <a:spcBef>
                <a:spcPts val="0"/>
              </a:spcBef>
              <a:spcAft>
                <a:spcPts val="0"/>
              </a:spcAft>
              <a:buNone/>
            </a:pPr>
            <a:r>
              <a:rPr lang="da-DK" sz="1800">
                <a:solidFill>
                  <a:schemeClr val="dk1"/>
                </a:solidFill>
                <a:latin typeface="Twentieth Century"/>
                <a:ea typeface="Twentieth Century"/>
                <a:cs typeface="Twentieth Century"/>
                <a:sym typeface="Twentieth Century"/>
              </a:rPr>
              <a:t>Allen Memorial Art Museum, Ohio</a:t>
            </a:r>
            <a:endParaRPr sz="1800">
              <a:solidFill>
                <a:schemeClr val="dk1"/>
              </a:solidFill>
              <a:latin typeface="Twentieth Century"/>
              <a:ea typeface="Twentieth Century"/>
              <a:cs typeface="Twentieth Century"/>
              <a:sym typeface="Twentieth Century"/>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6"/>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464132"/>
              </a:buClr>
              <a:buSzPts val="5000"/>
              <a:buFont typeface="Twentieth Century"/>
              <a:buNone/>
            </a:pPr>
            <a:r>
              <a:rPr lang="da-DK"/>
              <a:t>EKSPRESSIONISMENS FORLØBER: EDVARD MUNCH</a:t>
            </a:r>
            <a:endParaRPr/>
          </a:p>
        </p:txBody>
      </p:sp>
      <p:sp>
        <p:nvSpPr>
          <p:cNvPr id="129" name="Google Shape;129;p6"/>
          <p:cNvSpPr txBox="1">
            <a:spLocks noGrp="1"/>
          </p:cNvSpPr>
          <p:nvPr>
            <p:ph type="body" idx="1"/>
          </p:nvPr>
        </p:nvSpPr>
        <p:spPr>
          <a:xfrm>
            <a:off x="1024128" y="2084832"/>
            <a:ext cx="9720071" cy="4224528"/>
          </a:xfrm>
          <a:prstGeom prst="rect">
            <a:avLst/>
          </a:prstGeom>
          <a:noFill/>
          <a:ln>
            <a:noFill/>
          </a:ln>
        </p:spPr>
        <p:txBody>
          <a:bodyPr spcFirstLastPara="1" wrap="square" lIns="45700" tIns="45700" rIns="45700" bIns="45700" anchor="t" anchorCtr="0">
            <a:normAutofit/>
          </a:bodyPr>
          <a:lstStyle/>
          <a:p>
            <a:pPr marL="91440" lvl="0" indent="-152400" algn="l" rtl="0">
              <a:lnSpc>
                <a:spcPct val="90000"/>
              </a:lnSpc>
              <a:spcBef>
                <a:spcPts val="0"/>
              </a:spcBef>
              <a:spcAft>
                <a:spcPts val="0"/>
              </a:spcAft>
              <a:buSzPts val="2400"/>
              <a:buChar char=" "/>
            </a:pPr>
            <a:r>
              <a:rPr lang="da-DK" sz="2400"/>
              <a:t>Mange af Edvard Munchs (1863-1944) malerier kan ses som en personlig bearbejdning af en række temaer som døden, angsten og kvinden som fordærver, dvs. at Munch så kvinden som ødelæggende eller moralsk skadende ved sin uheldige eller dårlige påvirkning af manden. </a:t>
            </a:r>
            <a:endParaRPr/>
          </a:p>
          <a:p>
            <a:pPr marL="91440" lvl="0" indent="-152400" algn="l" rtl="0">
              <a:lnSpc>
                <a:spcPct val="90000"/>
              </a:lnSpc>
              <a:spcBef>
                <a:spcPts val="1400"/>
              </a:spcBef>
              <a:spcAft>
                <a:spcPts val="0"/>
              </a:spcAft>
              <a:buSzPts val="2400"/>
              <a:buChar char=" "/>
            </a:pPr>
            <a:r>
              <a:rPr lang="da-DK" sz="2400"/>
              <a:t>Munch havde selv døden tæt inde på livet, da han i en tidlig alder mistede sin mor, sin bror og en søster på grund af tuberkulose. </a:t>
            </a:r>
            <a:endParaRPr/>
          </a:p>
          <a:p>
            <a:pPr marL="91440" lvl="0" indent="-152400" algn="l" rtl="0">
              <a:lnSpc>
                <a:spcPct val="90000"/>
              </a:lnSpc>
              <a:spcBef>
                <a:spcPts val="1400"/>
              </a:spcBef>
              <a:spcAft>
                <a:spcPts val="0"/>
              </a:spcAft>
              <a:buSzPts val="2400"/>
              <a:buChar char=" "/>
            </a:pPr>
            <a:r>
              <a:rPr lang="da-DK" sz="2400"/>
              <a:t>Munch liv var således præget af en række tragedier og depressioner, og selv hans kærlighedsliv bragte ham kun bitterhed og smerte. Kvinden var for Munch forførerisk, men også forheksende og besættende som en vampyr, der sugede alt livskraften ud af manden. </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pic>
        <p:nvPicPr>
          <p:cNvPr id="134" name="Google Shape;134;p7"/>
          <p:cNvPicPr preferRelativeResize="0"/>
          <p:nvPr/>
        </p:nvPicPr>
        <p:blipFill rotWithShape="1">
          <a:blip r:embed="rId3">
            <a:alphaModFix/>
          </a:blip>
          <a:srcRect/>
          <a:stretch/>
        </p:blipFill>
        <p:spPr>
          <a:xfrm>
            <a:off x="1580327" y="0"/>
            <a:ext cx="5376672" cy="6858000"/>
          </a:xfrm>
          <a:prstGeom prst="rect">
            <a:avLst/>
          </a:prstGeom>
          <a:noFill/>
          <a:ln>
            <a:noFill/>
          </a:ln>
        </p:spPr>
      </p:pic>
      <p:sp>
        <p:nvSpPr>
          <p:cNvPr id="135" name="Google Shape;135;p7"/>
          <p:cNvSpPr txBox="1"/>
          <p:nvPr/>
        </p:nvSpPr>
        <p:spPr>
          <a:xfrm>
            <a:off x="7965440" y="5750560"/>
            <a:ext cx="404368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a:solidFill>
                  <a:schemeClr val="dk1"/>
                </a:solidFill>
                <a:latin typeface="Twentieth Century"/>
                <a:ea typeface="Twentieth Century"/>
                <a:cs typeface="Twentieth Century"/>
                <a:sym typeface="Twentieth Century"/>
              </a:rPr>
              <a:t>Edvard Munch: ”Skriget”, 1893</a:t>
            </a:r>
            <a:endParaRPr/>
          </a:p>
          <a:p>
            <a:pPr marL="0" marR="0" lvl="0" indent="0" algn="l" rtl="0">
              <a:spcBef>
                <a:spcPts val="0"/>
              </a:spcBef>
              <a:spcAft>
                <a:spcPts val="0"/>
              </a:spcAft>
              <a:buNone/>
            </a:pPr>
            <a:r>
              <a:rPr lang="da-DK" sz="1800">
                <a:solidFill>
                  <a:schemeClr val="dk1"/>
                </a:solidFill>
                <a:latin typeface="Twentieth Century"/>
                <a:ea typeface="Twentieth Century"/>
                <a:cs typeface="Twentieth Century"/>
                <a:sym typeface="Twentieth Century"/>
              </a:rPr>
              <a:t>Nationalgalleriet, Oslo</a:t>
            </a:r>
            <a:endParaRPr sz="1800">
              <a:solidFill>
                <a:schemeClr val="dk1"/>
              </a:solidFill>
              <a:latin typeface="Twentieth Century"/>
              <a:ea typeface="Twentieth Century"/>
              <a:cs typeface="Twentieth Century"/>
              <a:sym typeface="Twentieth Century"/>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140" name="Google Shape;140;p8"/>
          <p:cNvPicPr preferRelativeResize="0"/>
          <p:nvPr/>
        </p:nvPicPr>
        <p:blipFill rotWithShape="1">
          <a:blip r:embed="rId3">
            <a:alphaModFix/>
          </a:blip>
          <a:srcRect/>
          <a:stretch/>
        </p:blipFill>
        <p:spPr>
          <a:xfrm>
            <a:off x="0" y="0"/>
            <a:ext cx="8376184" cy="6858000"/>
          </a:xfrm>
          <a:prstGeom prst="rect">
            <a:avLst/>
          </a:prstGeom>
          <a:noFill/>
          <a:ln>
            <a:noFill/>
          </a:ln>
        </p:spPr>
      </p:pic>
      <p:sp>
        <p:nvSpPr>
          <p:cNvPr id="141" name="Google Shape;141;p8"/>
          <p:cNvSpPr txBox="1"/>
          <p:nvPr/>
        </p:nvSpPr>
        <p:spPr>
          <a:xfrm>
            <a:off x="8839200" y="5588000"/>
            <a:ext cx="314960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a:solidFill>
                  <a:schemeClr val="dk1"/>
                </a:solidFill>
                <a:latin typeface="Twentieth Century"/>
                <a:ea typeface="Twentieth Century"/>
                <a:cs typeface="Twentieth Century"/>
                <a:sym typeface="Twentieth Century"/>
              </a:rPr>
              <a:t>Edvard Munch: ”Vampyr”</a:t>
            </a:r>
            <a:endParaRPr/>
          </a:p>
          <a:p>
            <a:pPr marL="0" marR="0" lvl="0" indent="0" algn="l" rtl="0">
              <a:spcBef>
                <a:spcPts val="0"/>
              </a:spcBef>
              <a:spcAft>
                <a:spcPts val="0"/>
              </a:spcAft>
              <a:buNone/>
            </a:pPr>
            <a:r>
              <a:rPr lang="da-DK" sz="1800">
                <a:solidFill>
                  <a:schemeClr val="dk1"/>
                </a:solidFill>
                <a:latin typeface="Twentieth Century"/>
                <a:ea typeface="Twentieth Century"/>
                <a:cs typeface="Twentieth Century"/>
                <a:sym typeface="Twentieth Century"/>
              </a:rPr>
              <a:t> 1893-1894</a:t>
            </a:r>
            <a:endParaRPr/>
          </a:p>
          <a:p>
            <a:pPr marL="0" marR="0" lvl="0" indent="0" algn="l" rtl="0">
              <a:spcBef>
                <a:spcPts val="0"/>
              </a:spcBef>
              <a:spcAft>
                <a:spcPts val="0"/>
              </a:spcAft>
              <a:buNone/>
            </a:pPr>
            <a:endParaRPr sz="1800">
              <a:solidFill>
                <a:schemeClr val="dk1"/>
              </a:solidFill>
              <a:latin typeface="Twentieth Century"/>
              <a:ea typeface="Twentieth Century"/>
              <a:cs typeface="Twentieth Century"/>
              <a:sym typeface="Twentieth Century"/>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9"/>
          <p:cNvSpPr txBox="1">
            <a:spLocks noGrp="1"/>
          </p:cNvSpPr>
          <p:nvPr>
            <p:ph type="title"/>
          </p:nvPr>
        </p:nvSpPr>
        <p:spPr>
          <a:xfrm>
            <a:off x="1024128" y="471509"/>
            <a:ext cx="4389120" cy="1737360"/>
          </a:xfrm>
          <a:prstGeom prst="rect">
            <a:avLst/>
          </a:prstGeom>
          <a:noFill/>
          <a:ln>
            <a:noFill/>
          </a:ln>
        </p:spPr>
        <p:txBody>
          <a:bodyPr spcFirstLastPara="1" wrap="square" lIns="91425" tIns="45700" rIns="91425" bIns="45700" anchor="ctr" anchorCtr="0">
            <a:noAutofit/>
          </a:bodyPr>
          <a:lstStyle/>
          <a:p>
            <a:pPr marL="0" lvl="0" indent="0" algn="l" rtl="0">
              <a:lnSpc>
                <a:spcPct val="80000"/>
              </a:lnSpc>
              <a:spcBef>
                <a:spcPts val="0"/>
              </a:spcBef>
              <a:spcAft>
                <a:spcPts val="0"/>
              </a:spcAft>
              <a:buClr>
                <a:srgbClr val="464132"/>
              </a:buClr>
              <a:buSzPts val="4000"/>
              <a:buFont typeface="Twentieth Century"/>
              <a:buNone/>
            </a:pPr>
            <a:r>
              <a:rPr lang="da-DK"/>
              <a:t>FRA REALISTISK TIL EKSPRESSIVT  UDTRYK</a:t>
            </a:r>
            <a:endParaRPr/>
          </a:p>
        </p:txBody>
      </p:sp>
      <p:sp>
        <p:nvSpPr>
          <p:cNvPr id="147" name="Google Shape;147;p9"/>
          <p:cNvSpPr txBox="1">
            <a:spLocks noGrp="1"/>
          </p:cNvSpPr>
          <p:nvPr>
            <p:ph type="body" idx="1"/>
          </p:nvPr>
        </p:nvSpPr>
        <p:spPr>
          <a:xfrm>
            <a:off x="5715000" y="822960"/>
            <a:ext cx="5678424" cy="5184648"/>
          </a:xfrm>
          <a:prstGeom prst="rect">
            <a:avLst/>
          </a:prstGeom>
          <a:noFill/>
          <a:ln>
            <a:noFill/>
          </a:ln>
        </p:spPr>
        <p:txBody>
          <a:bodyPr spcFirstLastPara="1" wrap="square" lIns="45700" tIns="45700" rIns="45700" bIns="45700" anchor="t" anchorCtr="0">
            <a:normAutofit/>
          </a:bodyPr>
          <a:lstStyle/>
          <a:p>
            <a:pPr marL="91440" lvl="0" indent="0" algn="l" rtl="0">
              <a:lnSpc>
                <a:spcPct val="90000"/>
              </a:lnSpc>
              <a:spcBef>
                <a:spcPts val="0"/>
              </a:spcBef>
              <a:spcAft>
                <a:spcPts val="0"/>
              </a:spcAft>
              <a:buSzPts val="2400"/>
              <a:buFont typeface="Noto Sans Symbols"/>
              <a:buNone/>
            </a:pPr>
            <a:endParaRPr/>
          </a:p>
          <a:p>
            <a:pPr marL="91440" lvl="0" indent="0" algn="l" rtl="0">
              <a:lnSpc>
                <a:spcPct val="90000"/>
              </a:lnSpc>
              <a:spcBef>
                <a:spcPts val="1400"/>
              </a:spcBef>
              <a:spcAft>
                <a:spcPts val="0"/>
              </a:spcAft>
              <a:buSzPts val="2400"/>
              <a:buFont typeface="Noto Sans Symbols"/>
              <a:buNone/>
            </a:pPr>
            <a:endParaRPr/>
          </a:p>
          <a:p>
            <a:pPr marL="91440" lvl="0" indent="0" algn="l" rtl="0">
              <a:lnSpc>
                <a:spcPct val="90000"/>
              </a:lnSpc>
              <a:spcBef>
                <a:spcPts val="1400"/>
              </a:spcBef>
              <a:spcAft>
                <a:spcPts val="0"/>
              </a:spcAft>
              <a:buSzPts val="2400"/>
              <a:buFont typeface="Noto Sans Symbols"/>
              <a:buNone/>
            </a:pPr>
            <a:endParaRPr/>
          </a:p>
          <a:p>
            <a:pPr marL="91440" lvl="0" indent="0" algn="l" rtl="0">
              <a:lnSpc>
                <a:spcPct val="90000"/>
              </a:lnSpc>
              <a:spcBef>
                <a:spcPts val="1400"/>
              </a:spcBef>
              <a:spcAft>
                <a:spcPts val="0"/>
              </a:spcAft>
              <a:buSzPts val="2400"/>
              <a:buFont typeface="Noto Sans Symbols"/>
              <a:buNone/>
            </a:pPr>
            <a:endParaRPr/>
          </a:p>
          <a:p>
            <a:pPr marL="91440" lvl="0" indent="0" algn="l" rtl="0">
              <a:lnSpc>
                <a:spcPct val="90000"/>
              </a:lnSpc>
              <a:spcBef>
                <a:spcPts val="1400"/>
              </a:spcBef>
              <a:spcAft>
                <a:spcPts val="0"/>
              </a:spcAft>
              <a:buSzPts val="2400"/>
              <a:buFont typeface="Noto Sans Symbols"/>
              <a:buNone/>
            </a:pPr>
            <a:endParaRPr/>
          </a:p>
          <a:p>
            <a:pPr marL="91440" lvl="0" indent="0" algn="l" rtl="0">
              <a:lnSpc>
                <a:spcPct val="90000"/>
              </a:lnSpc>
              <a:spcBef>
                <a:spcPts val="1400"/>
              </a:spcBef>
              <a:spcAft>
                <a:spcPts val="0"/>
              </a:spcAft>
              <a:buSzPts val="2400"/>
              <a:buFont typeface="Noto Sans Symbols"/>
              <a:buNone/>
            </a:pPr>
            <a:endParaRPr/>
          </a:p>
        </p:txBody>
      </p:sp>
      <p:sp>
        <p:nvSpPr>
          <p:cNvPr id="148" name="Google Shape;148;p9" descr="data:image/jpeg;base64,/9j/4AAQSkZJRgABAQAAAQABAAD/2wCEAAkGBxQTEhUUExQVFRUXGBcXFxYYGBQUFxQcFxcXGBgYGBcYHCggGBwlHRQXITEhJSksLi4uFx8zODMsNygtLisBCgoKDg0OGxAQGywkICQsLCwsLCwsLCwsNCwsLCwsLCwsLCwsLCwsLCwsLCwsLCwsLCwsLCwsLCwsLCwsLCwsLP/AABEIARQAtgMBIgACEQEDEQH/xAAbAAABBQEBAAAAAAAAAAAAAAAEAAECAwUGB//EADkQAAEDAgMFBgQFBAMBAQAAAAEAAhEDIQQxQQUSUWFxBoGRocHwEyKx0TJCUuHxBxQjYjOCknIW/8QAGgEAAgMBAQAAAAAAAAAAAAAAAAECAwQFBv/EACgRAAICAQQCAgEEAwAAAAAAAAABAhEDBBIhMRNBUbEiBRRhgSNS8P/aAAwDAQACEQMRAD8AysG2wCI3b292T4Fg3QeiMFPj1j3kuFKXJrjFJAtV05KDaZ5Zen7os0SpDDc/fBLeNRSBTAzj7cFSRx8Ea6iAb+iofRBNsvJCkNxBGiymL+wrmUik2kIT3i2Ig5gjmoPEZhGBkX4qG4l5GR8aBA33wVtkT/bfwrP7U5AJvKLxL4AgzgpOYfcK80zOiZrb5KLnZJQS9Axo9VW+iOHuVptbJUX0tSLoUyW1Gc2nyUzRETCKcxS+Em5sNiAtwDROxkor4c+8leymAjeReNAG6nc0agopzeCg4WR5JfIvFH4AKrWD3KSliqd0lPyNkPFH4DsJTsLe7ItlIyq8FkD4eqP37WVM+y6HRQyjqpOVlOmUnMuq9xOilwGqrfTGiI+GrCwa8P3Q2OjPfS01TBg1Rj6c+81D+3vZJyCiltOYUjShXVXCm0l1hnK4jbPamq8llD5G6vOZ/wDlW48csj4A7B7mtBlwHM2VVPaVLL4jf/QXnG02O+UlznOI3iTJzyzWb8VwzWuOkUldiktvDPYfiNdkQeir3QvKcLtAsNi5nMEx4BdFs3tY5hAq/Mz9YzHUahVz0k49chwzuWABRqqWEqte1rmkOaRIIOalVYVl3DoFEJ3KZpqz4X0TTHRTu6p3NsiH0YSLLJOSI0Dup6ocgStFwshqlNRcgSM+vSnJJXYgJKamKgvY8ECYPv34rWdRAQezMNYAI4NIN8gYv75KE5WxoYsgBQd7KOp0E1XD8lXZOgJjEqrUW6lEzwVfwwfqluHQFTZcq9tHjZWMYC6As/tZjvgUHOF3QYHQT4KcYuTE2kcn2sxTq9X+3o5N/Gch3ngEXsnsS5wBe8EZ2EjxVX9O6O+TUfBLnSSvVKZAEWyyU9TqZYv8UPX2XY4JJS+TzjanYub7zh3SuP2v2bfTuHbw5ghe7VoIXI9o6LSDxVWn1+RSpvgteKM10eL16JGdlU1dBtjDXmFgPZqvRY5qcbOdkg4s6TsXt80KgpPP+J51/I469CvUYnLJeEFy9d7E7V+NhRvH5mSx0/65HwI8Vh1uFJ+Rf2OEr4NQ4fvTsZZXteCrWwZ9965zlRaUNYme0d3FXP5XUmsBFlBgAuF1S4ac1oVqSErNhK6EkZ2IbYe+KSKq0uKSaYAWA2xutBdwPK4RWJ2mTBGRvpbr4lcLs+u5zQJmPErbw9WGgXnhb69y35MCTKYzO7w2Pa4A72YSq7UbMCI1nXp4rjH4zdEN8NB7hQr7QdabxndZ/A2y3ekj0AvDxIOeWXeoU6JuuJweOfdwMQBFzYGV12ycaalIPdA/ED/1dEqqeJwHGdhNLDxc39F5l282mXOc2bXtymAOmZXo+Pxu7T+Ui4Xje26m9MmCLH7eK0aHHc7Y5SVOjvewWH3aLCLyAV3FN0+5XknZ/a9ZtNlNrHRuBwcGlxIibXA7yQug7HdoX1n7o33NOW8zdLTpqRBg6rPqtPPdKZsxyi0kd1WcALn0WDjqIdJBB7wua7TbSr1MR8Fk/KYMSfIZrM2ntKpQf8L/ADB4AN2NLSDl+FxKrx6STrlW+f6Jb1FGjtbAMglee7SaA8rpaFbE1plhDf1EEA9JXN7TokPMrsaODg3FuzHqJblaRnldN2Lxpb8VsmCA6Odx9lzMQVo7EqQ8xaWkeYPotuWO6DRjR6M3a1h0081qUcUNyJubdBr5LiMHjd2APO/Va9PE3J4Dvj+Fyp4BvIdVh8RvOcBpH0Ru7Zcbs3aQLnEWJdMT5fVdkwSJ8FizR2Oi+EtyE6SgcZUAvK0vjANyWHjnNPHUqmPLJXwNWrjdF4y1HNJYmMo70mYEgAdAktkcUa7Kd7Od2aS0AQfA6iFrU68mwyj35Lk2VfmBniStEnUTp5rrTx2Z7Nd+JG8YiToh61becDluiIm06lD06sOmJ7+5WGDdvCOB0VSgkS3NkhjSA5vLNaLe0bjS3MrBo6QAB5FYD6V84GSrcYyKbwwkCm0btDbBY57AZEGORLhl9ly213/iA1IPkmrYh0znfxVNSp8p42sc1bjxKLtFkZWmesdk8LTdhqJG8D8NolpjRbOC2W2m4QXOdMy4yf2XKf072oP7drCcreBXV1dotpuLqh3W7stJmCRpPHkvP6iEo5ZR/lnWg7gmvgxqWDa7FOcTmTl4LaxGxGP/ABVKh5SI+krk9nbdpVMU0NcSXOIy5FdXjcXuNub5qOaM4yXp0Si01wzH209lJhY3LxXk22a01Cuz7QY/eJXCYk/MSux+nYXFWzFrJ3wihFYF8VGxrI8ihHFXYepBB4LptWjBZ0lEfqI8EXUe2bfSPNZ2D2w8RkRwOS0G7Zn8rSsUoyvoTolgsVBaYNjnB713+z8eHUhcTEFcJS2wyfmpM6iOWi06G1WNA+UDpAWTUYXP0ShOjqq9Ynp6LM2gLESsWtteTAFokm5yWazbdzv5aEZ+CojppdlvkRpY+vuCJkT0080lzW0ds72TddTy5JLbDTuuUV70ZVJviY+q1mCGiTe/iSsik6L8EW3EgnxjpP8AK3TTZSgxrr8AAna/cJMgKmoSBmVVvcyq1EkX7+fj4qurWTMaDmrGhvGLcEdBYC5uenBDinYzbILXc0EGHcNMlm4hkkgHXzU4yssgjd7E1xLmEwcx6rv6hqvoup1KTX0zYHfaDaIMO1HVeOtqOpuD2mCvS+x22qWKYadYwQLgnPoudr8DT8i6+jfpcqrYzIo4c0H/AOOjDpsS5pjvBW5vO3Je4E6/txVm18Bh6R/x991zeO2qAIaZWdXmpr/vsvbUAXa7xdcrXN1qYzETmspxldfBDbE5+adspKsplVulSorQZjVosFrD3CugKNMS0R6ohtC0k292WdyoW0HaSiKNMk3d6Kksvb3ZWtB0MeSi3ZFhb2gDOTGqza1S9gOpsrG05MkhRqOaBxSUaGA1HWvOeiSiXW0SVyQWPRcBmptfvSbCDYJUaO9x+qJp7MJOoB0Um1ZFF1N0iZGX3Sdh5P4giqGBP6bDnCv+IAYiLxlGV85VW5InVgtHCC9ybHQm6PobPMZ6Zbv3VdHHtJAymwnI2nNEMxAGca681GQ6HxVIbpHLhyXJ4hxFj74rpcZiwAcpEWH2XN4uqN8wRaMrzZPETTBawVdCu5h3mkg8QrKrp1lVFq0ehPvg3DWxDmB5JcCOJQT6j5iIXYdlaO9hg14uCYngTITYzYomwXP/AHMYzcWujZ4pSinZyTMM46SVDEYUtuV2OG2VGiA23s+ATwUo6tOdCenpWci8pmDVW1qd0gyGzzhbrMrQXgnGLeKLog8fMrOwuJAEOy5az/C1KOOo7sbpJ+ipnafRAg8kTfwCg+vH0iPNaNNlNzZEBuZcSfC6vw2DbVPyfM2M7Z8B0VLyJdjUW+jDp1DnaLKx9cBuQI7gQugdgabJBabdG+ZKyMfSaRvQWibAkeUBKOWM3whvG0ZWJHDKeB9UlN1ZvQZAZ96S0JteiFfyEbOqDLL1Rra0OAifEe9Fn4VstjmByRNHDBr2k6gd1lGUqbJ+P4NOnUA+Y21A+/ggy/ffBvw6xnwR5wzr5WgCVNjd0CQLtOXGeGqy+Rdlm30YO1Hf4gCIIy7zKAqV3AQZ3TcX6ePRaG0AXwTbMen1HmhsbQJDYzHv6QtcGqSZXJOyjEOILTN90W5QqBeTzHqiMU2AJ5D34KujSLrDl6qxdCSdj4fCue8NaJK7fYHY24LxvHP/AFHTirOwexpeXEaax7uvUMJhI0jJcfXa6UZbIHQxYIxW6RhUNjtaAQI0uPooHZhJXUOpgWVLaU/suN5m3ZqTVHP1NmQMvssHtHhW7juNl3GJYuO7TsG44G0yAeGenBXYJtzRLtHnDaPzQLiR4cUPjGw2P9j5LVBAc3d1/dYuNfLo4E/Ur0uNts5uVKKBt1HYWgXfhcO+3oqqVAuvBgBO2W5q589GVxN2h2ce8D5rRAAAtPPuWpsfYpoGXPHTryjmg9gbSLGkT+KIzkkHLXj5rZdWa+8OnLImTw0XKzzy24vougo9+zPx9YlxgEsEzNpOluCytpV/kA/N/BP1W3Vps3i1u+SDcECx6yg8Th6bW6OcLWPjonimlSoJJs5NtOM0kTtBsOt4E5d/GyddOLtWZ2i2g10CLAmVdWc4uFrAQmwj4AlGOeXaEDjxVMnTNCjwGYXbYaQ2qN4boaIAMRAk65LTc6m8BzLi9so4iCsKrgzY7ufI+9EbhcFVAIa117zB8v3WTJCHadE1YNi6F5AzznMRzWZtPEhsARK6PEVhRpO+LBOgtvTFphcNUeXOJOZKv0yc+X0iGSokTJubrqux+yviAmJJ046LmNwkgL0TsNjWMcGVIDTkchfRS105RxPaS0kVvtnadmdlCm2cyb5RGVhx0XSM/hU0HNI+UggC3DgkytJjx8V5SUnJ2zoO2XmnKra2JRdJii9ijRWp+jJxdM9FxXakCLx+Id8fVd/jgN03XAdoajJzk6C0/t1WnS3vL1JbbZxFUS6Gty0754KNHYBJ3nkX0nnyv9FqOrUmyajujWmPE/ZDP7S7tqDAwfqzP/o/dd5SyviCMM3Bu5BTdkkNiD3NDfMmVhbUw0AySOrmH6FU4za9R34nT3/ZZtTEE8FoxYsi5kyjJOPSLqGLdTIgyPp0Wzg+0BECGnlun0K5qVOlUgzfuVuTDGXaKozaO5p7cpQTutkgSMvFG0trUDmwTExaRyK4It69QtHZW0tyxYx41IEPF/ArFk0ca4+y9Sdh22adOsQ4SO7mRonV+1NqUHAbm8eOTYz0OSSeN5FGkmhtR9mTsu4Fv3XQYciDuxvD8Itf7rkdn1y11tbLfwuMIiY8lZqMbuy7TTUo0Gmq5zvmkWsLqGJxjwLugRe8fypDaO7Fo5eyhto7VJpObui4zsSs8YNtcFmVUrs5vEYg1DvHjAHBU085SLlGV1EqVHLb5NLZ9DeuT7C1m4nciDb63iFkUqsMbxJ9+im6vLpGTcuuvr4qicNz5LYy29HS4HbNSn/x1HAnT8TfA9Vv7J7X1af4mNfrIMG+ea4PBVy5xJ7h4fsjzU19mcvQLDl0sG6aNMdQ6PTKXbqmfxU3t6Qfp7sif/2WHIzcOoP2Xk1TGRqdc55fdM3FmDOR0Ji3oOazv9OiyfnivR2u3u1xc0inIb+o+/fNcRtHaJLZvf8AMbA9NSs/HY8E5yBkPy/v1WbWqF5kmSt+m0UcaM2XUORbUr96YUHPI4fTu7io0qPFGfFhm6M3eQW18dFHfYC6jbvHqhytVuBc/KwBA3jYWHn3Kl+z41JFpMRnwHRCmgcWAJwrKlKDyVcKZEPwVURDrR9DzV2I3QRHvvCAwzJIHG32RdTDEeANu/h0VEklI1Qk3CgfF2gg5pKvEVSbTIHRMrYrjkpnJbuA7ZmG33tHOT0C6Wjswa7yzNj1qdNv4rkifsttu0m6GfH3osOonNy/FF+GoooZswcTzkErH2wxzJG8CPr7ldHV2mwDPqb/AEXHbTxfxKjnaTbpolplOUrl0SzTqNJgD0mhSLCouXQMIQ2rlyHopUnw08z+6Hn6KW98vvolQwilXhp4m3d7+ivGNNp93J9Qs9jskm3P1UXFMaYew/mOWnOFHGVonezOn3+yi6vAtnpy6ISpzSUebG2VvKTVAlSVhAtLyB796orCtmSdbD34INglaUwB5feFCROPJo02w0Cb/Togsa9jd45nSdeijiseAPlzFllVnlxkquGN9sslNLhD1q28oi6gp0jdXlPsVwjhWqubBMghB1TdHYKsN2Cbg/x6qufV0W4206szHJIzFsYTLTE5i6dTUrRBwdl+GZzRxeA2SfMrOoOi5NlRWqFxk9w4KDjbGpUi+viCbSSOf7oUtupsHNXFrRz8CpdEeyVOlb+T6KivShEsrCPwd+X0VVVwJN+gz80ldjYIQnGXgnemJUyBEqynpzVZMq+mABJ/f9kmCHcdclQ4yme+UwKaQ2xi1JO4qKBFtDMKVWpdVCyhKK5HZPNScNEzGp3NKAKykEiEmpiHU201GFa1ICDmwnSrWKSRIf4hiFIP11Veqm7gpURsto4cujSb8YBytqSi6+y927nAD/Yy4/8AVth4q/AUC75chFz3C3cI8Oa0X0KbR8SofiO/CykLgWETygjnew1WaeVp0jRDGmrMVuB3oDJPWWdYzHmgqlMtMH34LpH0ZjfHzOu1m8YA47s3GuWkyBdD1tktIAa2aj7tvu/LrUcBZrOAuYKUc1PkJYvg596Yiy7nZX9Na1Voc6q1gMES0uN/9ZEDqZ5JbS/p5VYDu1Wv6sLfUpfvtPe3d9iWmyvmjhWmE7nI7aGyK1L/AJKZA/VEt8Rl3rOWmMlJWnZS4uLpjpk6SkIZJOkSgBiUykAnlAEmgwptqKtqk8DkkSIVCoJyVFMiXMKYvTBRcECLarwUkOSkih7i8KRTgpJgaWzMQ1sl2o8YOU6SJCOo4iAKrgC8u+UaS4mbcA1oEc1gsMKx2IMAcDbleVTPFbLYZKVGnTrudvPd8znAueTq0QQzoXFs8RAWv2XI+JLjJc6mCTcwGlxB6kBcyzEm/CB5AD0HgisDj90scM2m/hHvoqcuFuLSLIZEpKz23D7REe+aTqweF5tQ7QzA3l0mzseYXn8uklj7OrCcZdGvjcIHaCFz22OyuHqNP+MNf+pnynvix710FPFW5J2VmkKuGTJjdxbRa8cZcSVnjm0uz1alvHcLmj8wF44lufoskL3GniqNU/DJgjuPiuT7Z9mQ0/EaxrgfzA7hv+qLd67On/Ut0lDIqZzs2gpboM86KZaR2HXm7IHEubDeZg2CurdnKzczTOUDeImeBIAPiuj5sf8AsjB45/BjpLUw+yfm3ahLDwiD4lXYnYzGmz3jmWgg9C30BQ80LoaxSasxw5O8oyrs0gWIdzBBHoR3hAnmppp9EXFrsaEykUykRFKYpJkCGKSSSBF6YFIJbqYx0s0gE5CBjhy3dmdn3vAfUd8JpytLnDpp3+CxaFOXtHFwHiQF29Bu+8lxIY3Mzn/qOay6nI4L8eDTp8anyw3ZPZ2gGlwEnLed8xJ5aDuVXxzTO6dMjxC1tl4trjlDG2AGvv1QnaCkHTMA5jkuOskpZKnydKMFFfiTo46dc1diMcaQ3o+U2J0C5TDYmDukwfqtbZm2913w6sQbcnBPJp2uUrJxzJhW19ltrtFWg/cqi9jAdyKx6HaGs2adcZWn78ERtAHCuD6LppH8mZZ05IbGbuIZvNI39OfIqzHFbUpcx9P2iMm0248S9r0yBgXBIGhBgt6EZBD18Y8ncc6ReDAz4O4hZorPpktFozafRUVMRodALrbHBz8mPJmT5XHyarnuI3QTI0Nx5/VVNxzY3XgieGU8ROX1QNPGlrzeRdV4quC4mLHT1Viw80yDy8Wiyq2/Hnr3oHFM1U6jrBU1KhiFoiqKJtMpSlMnVhSJJJKEgGhMpjJJFhRMJ0gFJMCMqUqJKkAgC6g/dcHcDPgt/DYzeEA5nLqubmFbQrlpsqsmNTRdiybD0HD1m0qYcTYTuj9R1d0XO7R22XkxJQ+18a51p0gco4LJY+BmsmHSpflLs1ZtQ1+MS+tUe7QjnKm7EPgBwnnqgzUPFIk6la9iMm9mh/fviCCR5/uqRjdw7zO9vFCPrHiVTJSWNfBJ5pGhtLaQqbpgh2qA+LclRKiQpxioqkQnNydskHpi5RSUiFki9QJSSTEJJJJACTpJikAySZJMRcCpKMJ0DHKcJinAQA6eU0KJSGWVKh1VQemlOAgLF8RI1CpOEgqshACLymkpwEyBCITJ5TIAScFMUiUwGTJJIASdMkgCTkg2yinBSAiUkxTpkQiEgkkgkIBSCZJADlRKSSQxQnTJIBE2qJCZJADFMQkkgQwClCSSAGcFFwSSTAYhIhJJADJkkkAPCYJJJAMUkkkxH//Z">
            <a:hlinkClick r:id="rId3"/>
          </p:cNvPr>
          <p:cNvSpPr/>
          <p:nvPr/>
        </p:nvSpPr>
        <p:spPr>
          <a:xfrm>
            <a:off x="722376" y="1462658"/>
            <a:ext cx="2581275" cy="390525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Twentieth Century"/>
              <a:ea typeface="Twentieth Century"/>
              <a:cs typeface="Twentieth Century"/>
              <a:sym typeface="Twentieth Century"/>
            </a:endParaRPr>
          </a:p>
        </p:txBody>
      </p:sp>
      <p:sp>
        <p:nvSpPr>
          <p:cNvPr id="149" name="Google Shape;149;p9" descr="Billedresultat for mona lisa"/>
          <p:cNvSpPr/>
          <p:nvPr/>
        </p:nvSpPr>
        <p:spPr>
          <a:xfrm>
            <a:off x="0" y="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Twentieth Century"/>
              <a:ea typeface="Twentieth Century"/>
              <a:cs typeface="Twentieth Century"/>
              <a:sym typeface="Twentieth Century"/>
            </a:endParaRPr>
          </a:p>
        </p:txBody>
      </p:sp>
      <p:sp>
        <p:nvSpPr>
          <p:cNvPr id="150" name="Google Shape;150;p9" descr="Billedresultat for mona lisa"/>
          <p:cNvSpPr/>
          <p:nvPr/>
        </p:nvSpPr>
        <p:spPr>
          <a:xfrm>
            <a:off x="0" y="819931"/>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Twentieth Century"/>
              <a:ea typeface="Twentieth Century"/>
              <a:cs typeface="Twentieth Century"/>
              <a:sym typeface="Twentieth Century"/>
            </a:endParaRPr>
          </a:p>
        </p:txBody>
      </p:sp>
      <p:sp>
        <p:nvSpPr>
          <p:cNvPr id="151" name="Google Shape;151;p9" descr="Billedresultat for mona lisa"/>
          <p:cNvSpPr txBox="1">
            <a:spLocks noGrp="1"/>
          </p:cNvSpPr>
          <p:nvPr>
            <p:ph type="body" idx="2"/>
          </p:nvPr>
        </p:nvSpPr>
        <p:spPr>
          <a:xfrm>
            <a:off x="1024127" y="2257506"/>
            <a:ext cx="5201699" cy="4458826"/>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da-DK" sz="2400"/>
              <a:t>I slutningen af 1800-tallet og i begyndelsen af 1900-tallet sker der således et markant brud med den klassisk-realistiske tradition (man efterligner virkeligheden), som har gjort sig gældende siden renæssancen, hvor kunsten begyndte at efterligne virkeligheden. </a:t>
            </a:r>
            <a:endParaRPr/>
          </a:p>
          <a:p>
            <a:pPr marL="0" lvl="0" indent="0" algn="l" rtl="0">
              <a:lnSpc>
                <a:spcPct val="108000"/>
              </a:lnSpc>
              <a:spcBef>
                <a:spcPts val="800"/>
              </a:spcBef>
              <a:spcAft>
                <a:spcPts val="0"/>
              </a:spcAft>
              <a:buSzPts val="1600"/>
              <a:buNone/>
            </a:pPr>
            <a:endParaRPr/>
          </a:p>
        </p:txBody>
      </p:sp>
      <p:pic>
        <p:nvPicPr>
          <p:cNvPr id="152" name="Google Shape;152;p9"/>
          <p:cNvPicPr preferRelativeResize="0"/>
          <p:nvPr/>
        </p:nvPicPr>
        <p:blipFill rotWithShape="1">
          <a:blip r:embed="rId4">
            <a:alphaModFix/>
          </a:blip>
          <a:srcRect/>
          <a:stretch/>
        </p:blipFill>
        <p:spPr>
          <a:xfrm>
            <a:off x="6725864" y="-46"/>
            <a:ext cx="2507034" cy="3792828"/>
          </a:xfrm>
          <a:prstGeom prst="rect">
            <a:avLst/>
          </a:prstGeom>
          <a:noFill/>
          <a:ln>
            <a:noFill/>
          </a:ln>
        </p:spPr>
      </p:pic>
      <p:sp>
        <p:nvSpPr>
          <p:cNvPr id="153" name="Google Shape;153;p9"/>
          <p:cNvSpPr txBox="1"/>
          <p:nvPr/>
        </p:nvSpPr>
        <p:spPr>
          <a:xfrm>
            <a:off x="9388699" y="471509"/>
            <a:ext cx="251138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b="1">
                <a:solidFill>
                  <a:schemeClr val="dk1"/>
                </a:solidFill>
                <a:latin typeface="Twentieth Century"/>
                <a:ea typeface="Twentieth Century"/>
                <a:cs typeface="Twentieth Century"/>
                <a:sym typeface="Twentieth Century"/>
              </a:rPr>
              <a:t>RENÆSSANCEPORTRÆT</a:t>
            </a:r>
            <a:endParaRPr/>
          </a:p>
          <a:p>
            <a:pPr marL="0" marR="0" lvl="0" indent="0" algn="l" rtl="0">
              <a:spcBef>
                <a:spcPts val="0"/>
              </a:spcBef>
              <a:spcAft>
                <a:spcPts val="0"/>
              </a:spcAft>
              <a:buNone/>
            </a:pPr>
            <a:r>
              <a:rPr lang="da-DK" sz="1800">
                <a:solidFill>
                  <a:schemeClr val="dk1"/>
                </a:solidFill>
                <a:latin typeface="Twentieth Century"/>
                <a:ea typeface="Twentieth Century"/>
                <a:cs typeface="Twentieth Century"/>
                <a:sym typeface="Twentieth Century"/>
              </a:rPr>
              <a:t>”Mona Lisa” af Leonardo Da Vinci (1503-1505)</a:t>
            </a:r>
            <a:endParaRPr sz="1800">
              <a:solidFill>
                <a:schemeClr val="dk1"/>
              </a:solidFill>
              <a:latin typeface="Twentieth Century"/>
              <a:ea typeface="Twentieth Century"/>
              <a:cs typeface="Twentieth Century"/>
              <a:sym typeface="Twentieth Century"/>
            </a:endParaRPr>
          </a:p>
        </p:txBody>
      </p:sp>
      <p:pic>
        <p:nvPicPr>
          <p:cNvPr id="154" name="Google Shape;154;p9" descr="Emil-Nolde-Lady-in-Red.JPG"/>
          <p:cNvPicPr preferRelativeResize="0"/>
          <p:nvPr/>
        </p:nvPicPr>
        <p:blipFill rotWithShape="1">
          <a:blip r:embed="rId5">
            <a:alphaModFix/>
          </a:blip>
          <a:srcRect l="-2004" r="-3515"/>
          <a:stretch/>
        </p:blipFill>
        <p:spPr>
          <a:xfrm>
            <a:off x="8791959" y="1669097"/>
            <a:ext cx="3523317" cy="5161517"/>
          </a:xfrm>
          <a:prstGeom prst="rect">
            <a:avLst/>
          </a:prstGeom>
          <a:noFill/>
          <a:ln>
            <a:noFill/>
          </a:ln>
        </p:spPr>
      </p:pic>
      <p:sp>
        <p:nvSpPr>
          <p:cNvPr id="155" name="Google Shape;155;p9"/>
          <p:cNvSpPr txBox="1"/>
          <p:nvPr/>
        </p:nvSpPr>
        <p:spPr>
          <a:xfrm>
            <a:off x="5537917" y="5367909"/>
            <a:ext cx="3168202"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b="1" dirty="0">
                <a:solidFill>
                  <a:schemeClr val="dk1"/>
                </a:solidFill>
                <a:latin typeface="Twentieth Century"/>
                <a:ea typeface="Twentieth Century"/>
                <a:cs typeface="Twentieth Century"/>
                <a:sym typeface="Twentieth Century"/>
              </a:rPr>
              <a:t>EKSPRESSIONISTISK PORTRÆT</a:t>
            </a:r>
            <a:endParaRPr dirty="0"/>
          </a:p>
          <a:p>
            <a:pPr marL="0" marR="0" lvl="0" indent="0" algn="l" rtl="0">
              <a:spcBef>
                <a:spcPts val="0"/>
              </a:spcBef>
              <a:spcAft>
                <a:spcPts val="0"/>
              </a:spcAft>
              <a:buNone/>
            </a:pPr>
            <a:r>
              <a:rPr lang="da-DK" sz="1800" dirty="0">
                <a:solidFill>
                  <a:schemeClr val="dk1"/>
                </a:solidFill>
                <a:latin typeface="Twentieth Century"/>
                <a:ea typeface="Twentieth Century"/>
                <a:cs typeface="Twentieth Century"/>
                <a:sym typeface="Twentieth Century"/>
              </a:rPr>
              <a:t>”Dame in rot” af Emil Nolde (1920’erne)</a:t>
            </a:r>
            <a:endParaRPr sz="1800" dirty="0">
              <a:solidFill>
                <a:schemeClr val="dk1"/>
              </a:solidFill>
              <a:latin typeface="Twentieth Century"/>
              <a:ea typeface="Twentieth Century"/>
              <a:cs typeface="Twentieth Century"/>
              <a:sym typeface="Twentieth Century"/>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0"/>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464132"/>
              </a:buClr>
              <a:buSzPts val="5000"/>
              <a:buFont typeface="Twentieth Century"/>
              <a:buNone/>
            </a:pPr>
            <a:endParaRPr/>
          </a:p>
        </p:txBody>
      </p:sp>
      <p:pic>
        <p:nvPicPr>
          <p:cNvPr id="161" name="Google Shape;161;p10"/>
          <p:cNvPicPr preferRelativeResize="0">
            <a:picLocks noGrp="1"/>
          </p:cNvPicPr>
          <p:nvPr>
            <p:ph type="body" idx="1"/>
          </p:nvPr>
        </p:nvPicPr>
        <p:blipFill rotWithShape="1">
          <a:blip r:embed="rId3">
            <a:alphaModFix/>
          </a:blip>
          <a:srcRect/>
          <a:stretch/>
        </p:blipFill>
        <p:spPr>
          <a:xfrm>
            <a:off x="-81590" y="0"/>
            <a:ext cx="8929687" cy="6858000"/>
          </a:xfrm>
          <a:prstGeom prst="rect">
            <a:avLst/>
          </a:prstGeom>
          <a:noFill/>
          <a:ln>
            <a:noFill/>
          </a:ln>
        </p:spPr>
      </p:pic>
      <p:sp>
        <p:nvSpPr>
          <p:cNvPr id="162" name="Google Shape;162;p10"/>
          <p:cNvSpPr txBox="1"/>
          <p:nvPr/>
        </p:nvSpPr>
        <p:spPr>
          <a:xfrm>
            <a:off x="9015211" y="5937161"/>
            <a:ext cx="301365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chemeClr val="dk1"/>
                </a:solidFill>
                <a:latin typeface="Twentieth Century"/>
                <a:ea typeface="Twentieth Century"/>
                <a:cs typeface="Twentieth Century"/>
                <a:sym typeface="Twentieth Century"/>
              </a:rPr>
              <a:t>”Jalousi” af Edvard Munch (1895)</a:t>
            </a:r>
            <a:endParaRPr sz="1800" dirty="0">
              <a:solidFill>
                <a:schemeClr val="dk1"/>
              </a:solidFill>
              <a:latin typeface="Twentieth Century"/>
              <a:ea typeface="Twentieth Century"/>
              <a:cs typeface="Twentieth Century"/>
              <a:sym typeface="Twentieth Century"/>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1"/>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464132"/>
              </a:buClr>
              <a:buSzPts val="5000"/>
              <a:buFont typeface="Twentieth Century"/>
              <a:buNone/>
            </a:pPr>
            <a:endParaRPr/>
          </a:p>
        </p:txBody>
      </p:sp>
      <p:pic>
        <p:nvPicPr>
          <p:cNvPr id="168" name="Google Shape;168;p11" descr="e7b70f6692c5dddfdb83906de5dd7e66.jpg"/>
          <p:cNvPicPr preferRelativeResize="0">
            <a:picLocks noGrp="1"/>
          </p:cNvPicPr>
          <p:nvPr>
            <p:ph type="body" idx="1"/>
          </p:nvPr>
        </p:nvPicPr>
        <p:blipFill rotWithShape="1">
          <a:blip r:embed="rId3">
            <a:alphaModFix/>
          </a:blip>
          <a:srcRect l="575" t="-1" r="407" b="-1"/>
          <a:stretch/>
        </p:blipFill>
        <p:spPr>
          <a:xfrm>
            <a:off x="0" y="12880"/>
            <a:ext cx="4983378" cy="6845120"/>
          </a:xfrm>
          <a:prstGeom prst="rect">
            <a:avLst/>
          </a:prstGeom>
          <a:noFill/>
          <a:ln>
            <a:noFill/>
          </a:ln>
        </p:spPr>
      </p:pic>
      <p:sp>
        <p:nvSpPr>
          <p:cNvPr id="169" name="Google Shape;169;p11"/>
          <p:cNvSpPr txBox="1"/>
          <p:nvPr/>
        </p:nvSpPr>
        <p:spPr>
          <a:xfrm>
            <a:off x="5177307" y="6297769"/>
            <a:ext cx="620761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chemeClr val="dk1"/>
                </a:solidFill>
                <a:latin typeface="Twentieth Century"/>
                <a:ea typeface="Twentieth Century"/>
                <a:cs typeface="Twentieth Century"/>
                <a:sym typeface="Twentieth Century"/>
              </a:rPr>
              <a:t>”Portræt” af Emil Nolde (1921)</a:t>
            </a:r>
            <a:endParaRPr sz="1800" dirty="0">
              <a:solidFill>
                <a:schemeClr val="dk1"/>
              </a:solidFill>
              <a:latin typeface="Twentieth Century"/>
              <a:ea typeface="Twentieth Century"/>
              <a:cs typeface="Twentieth Century"/>
              <a:sym typeface="Twentieth Century"/>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2"/>
          <p:cNvSpPr txBox="1">
            <a:spLocks noGrp="1"/>
          </p:cNvSpPr>
          <p:nvPr>
            <p:ph type="title"/>
          </p:nvPr>
        </p:nvSpPr>
        <p:spPr>
          <a:xfrm>
            <a:off x="1024128" y="471509"/>
            <a:ext cx="4389120" cy="1737360"/>
          </a:xfrm>
          <a:prstGeom prst="rect">
            <a:avLst/>
          </a:prstGeom>
          <a:noFill/>
          <a:ln>
            <a:noFill/>
          </a:ln>
        </p:spPr>
        <p:txBody>
          <a:bodyPr spcFirstLastPara="1" wrap="square" lIns="91425" tIns="45700" rIns="91425" bIns="45700" anchor="ctr" anchorCtr="0">
            <a:noAutofit/>
          </a:bodyPr>
          <a:lstStyle/>
          <a:p>
            <a:pPr marL="0" lvl="0" indent="0" algn="l" rtl="0">
              <a:lnSpc>
                <a:spcPct val="80000"/>
              </a:lnSpc>
              <a:spcBef>
                <a:spcPts val="0"/>
              </a:spcBef>
              <a:spcAft>
                <a:spcPts val="0"/>
              </a:spcAft>
              <a:buClr>
                <a:srgbClr val="464132"/>
              </a:buClr>
              <a:buSzPts val="4000"/>
              <a:buFont typeface="Twentieth Century"/>
              <a:buNone/>
            </a:pPr>
            <a:r>
              <a:rPr lang="da-DK"/>
              <a:t>DET EKSPRESSIVE SELVPORTRÆT</a:t>
            </a:r>
            <a:endParaRPr/>
          </a:p>
        </p:txBody>
      </p:sp>
      <p:pic>
        <p:nvPicPr>
          <p:cNvPr id="175" name="Google Shape;175;p12"/>
          <p:cNvPicPr preferRelativeResize="0">
            <a:picLocks noGrp="1"/>
          </p:cNvPicPr>
          <p:nvPr>
            <p:ph type="body" idx="1"/>
          </p:nvPr>
        </p:nvPicPr>
        <p:blipFill rotWithShape="1">
          <a:blip r:embed="rId3">
            <a:alphaModFix/>
          </a:blip>
          <a:srcRect/>
          <a:stretch/>
        </p:blipFill>
        <p:spPr>
          <a:xfrm>
            <a:off x="6554312" y="-5433"/>
            <a:ext cx="5637688" cy="6859189"/>
          </a:xfrm>
          <a:prstGeom prst="rect">
            <a:avLst/>
          </a:prstGeom>
          <a:noFill/>
          <a:ln>
            <a:noFill/>
          </a:ln>
        </p:spPr>
      </p:pic>
      <p:sp>
        <p:nvSpPr>
          <p:cNvPr id="176" name="Google Shape;176;p12"/>
          <p:cNvSpPr txBox="1">
            <a:spLocks noGrp="1"/>
          </p:cNvSpPr>
          <p:nvPr>
            <p:ph type="body" idx="2"/>
          </p:nvPr>
        </p:nvSpPr>
        <p:spPr>
          <a:xfrm>
            <a:off x="2809460" y="6414052"/>
            <a:ext cx="3578087" cy="439704"/>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1800"/>
              <a:buNone/>
            </a:pPr>
            <a:r>
              <a:rPr lang="da-DK" sz="1800" dirty="0"/>
              <a:t>”Selvportræt” af Van Gogh (1889)</a:t>
            </a:r>
            <a:endParaRPr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3"/>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464132"/>
              </a:buClr>
              <a:buSzPts val="5000"/>
              <a:buFont typeface="Twentieth Century"/>
              <a:buNone/>
            </a:pPr>
            <a:r>
              <a:rPr lang="da-DK"/>
              <a:t>TEORETISK OPGAVE</a:t>
            </a:r>
            <a:endParaRPr/>
          </a:p>
        </p:txBody>
      </p:sp>
      <p:sp>
        <p:nvSpPr>
          <p:cNvPr id="182" name="Google Shape;182;p13"/>
          <p:cNvSpPr txBox="1">
            <a:spLocks noGrp="1"/>
          </p:cNvSpPr>
          <p:nvPr>
            <p:ph type="body" idx="1"/>
          </p:nvPr>
        </p:nvSpPr>
        <p:spPr>
          <a:xfrm>
            <a:off x="1024129" y="1830438"/>
            <a:ext cx="9720071" cy="4442346"/>
          </a:xfrm>
          <a:prstGeom prst="rect">
            <a:avLst/>
          </a:prstGeom>
          <a:noFill/>
          <a:ln>
            <a:noFill/>
          </a:ln>
        </p:spPr>
        <p:txBody>
          <a:bodyPr spcFirstLastPara="1" wrap="square" lIns="45700" tIns="45700" rIns="45700" bIns="45700" anchor="t" anchorCtr="0">
            <a:normAutofit/>
          </a:bodyPr>
          <a:lstStyle/>
          <a:p>
            <a:pPr marL="91440" lvl="0" indent="-139700" algn="l" rtl="0">
              <a:lnSpc>
                <a:spcPct val="90000"/>
              </a:lnSpc>
              <a:spcBef>
                <a:spcPts val="0"/>
              </a:spcBef>
              <a:spcAft>
                <a:spcPts val="0"/>
              </a:spcAft>
              <a:buSzPts val="2200"/>
              <a:buChar char=" "/>
            </a:pPr>
            <a:r>
              <a:rPr lang="da-DK" dirty="0"/>
              <a:t>Sammenlign den tyske ekspressionist Kirchners ”Selvportræt som soldat” med senere malere, som også har et ekspressivt udtryk, fx Francis Bacon, Michael Kvium og Anselm Kiefer. </a:t>
            </a:r>
            <a:endParaRPr dirty="0"/>
          </a:p>
          <a:p>
            <a:pPr marL="91440" lvl="0" indent="-139700" algn="l" rtl="0">
              <a:lnSpc>
                <a:spcPct val="90000"/>
              </a:lnSpc>
              <a:spcBef>
                <a:spcPts val="1400"/>
              </a:spcBef>
              <a:spcAft>
                <a:spcPts val="0"/>
              </a:spcAft>
              <a:buSzPts val="2200"/>
              <a:buChar char=" "/>
            </a:pPr>
            <a:r>
              <a:rPr lang="da-DK" dirty="0"/>
              <a:t>Du skal sammenligne de forskellige former for ekspressionisme, idet du undersøger forskelle og ligheder i brug af: </a:t>
            </a:r>
            <a:endParaRPr dirty="0"/>
          </a:p>
          <a:p>
            <a:pPr marL="91440" lvl="0" indent="-139700" algn="l" rtl="0">
              <a:lnSpc>
                <a:spcPct val="90000"/>
              </a:lnSpc>
              <a:spcBef>
                <a:spcPts val="1400"/>
              </a:spcBef>
              <a:spcAft>
                <a:spcPts val="0"/>
              </a:spcAft>
              <a:buSzPts val="2200"/>
              <a:buChar char=" "/>
            </a:pPr>
            <a:r>
              <a:rPr lang="da-DK" dirty="0"/>
              <a:t>- Farver</a:t>
            </a:r>
            <a:endParaRPr dirty="0"/>
          </a:p>
          <a:p>
            <a:pPr marL="91440" lvl="0" indent="-139700" algn="l" rtl="0">
              <a:lnSpc>
                <a:spcPct val="90000"/>
              </a:lnSpc>
              <a:spcBef>
                <a:spcPts val="1400"/>
              </a:spcBef>
              <a:spcAft>
                <a:spcPts val="0"/>
              </a:spcAft>
              <a:buSzPts val="2200"/>
              <a:buChar char=" "/>
            </a:pPr>
            <a:r>
              <a:rPr lang="da-DK" dirty="0"/>
              <a:t>- rumskabende virkemidler</a:t>
            </a:r>
            <a:endParaRPr dirty="0"/>
          </a:p>
          <a:p>
            <a:pPr marL="91440" lvl="0" indent="-139700" algn="l" rtl="0">
              <a:lnSpc>
                <a:spcPct val="90000"/>
              </a:lnSpc>
              <a:spcBef>
                <a:spcPts val="1400"/>
              </a:spcBef>
              <a:spcAft>
                <a:spcPts val="0"/>
              </a:spcAft>
              <a:buSzPts val="2200"/>
              <a:buChar char=" "/>
            </a:pPr>
            <a:r>
              <a:rPr lang="da-DK" dirty="0"/>
              <a:t>-penselføring</a:t>
            </a:r>
            <a:endParaRPr dirty="0"/>
          </a:p>
          <a:p>
            <a:pPr marL="91440" lvl="0" indent="-139700" algn="l" rtl="0">
              <a:lnSpc>
                <a:spcPct val="90000"/>
              </a:lnSpc>
              <a:spcBef>
                <a:spcPts val="1400"/>
              </a:spcBef>
              <a:spcAft>
                <a:spcPts val="0"/>
              </a:spcAft>
              <a:buSzPts val="2200"/>
              <a:buChar char=" "/>
            </a:pPr>
            <a:r>
              <a:rPr lang="da-DK" dirty="0"/>
              <a:t>- figurgengivelse</a:t>
            </a:r>
            <a:endParaRPr dirty="0"/>
          </a:p>
          <a:p>
            <a:pPr marL="91440" lvl="0" indent="-139700" algn="l" rtl="0">
              <a:lnSpc>
                <a:spcPct val="90000"/>
              </a:lnSpc>
              <a:spcBef>
                <a:spcPts val="1400"/>
              </a:spcBef>
              <a:spcAft>
                <a:spcPts val="0"/>
              </a:spcAft>
              <a:buSzPts val="2200"/>
              <a:buChar char=" "/>
            </a:pPr>
            <a:r>
              <a:rPr lang="da-DK" dirty="0"/>
              <a:t>- komposition</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F95E8A-372C-1275-AA12-A2068824B1B5}"/>
              </a:ext>
            </a:extLst>
          </p:cNvPr>
          <p:cNvSpPr>
            <a:spLocks noGrp="1"/>
          </p:cNvSpPr>
          <p:nvPr>
            <p:ph type="title"/>
          </p:nvPr>
        </p:nvSpPr>
        <p:spPr/>
        <p:txBody>
          <a:bodyPr>
            <a:normAutofit fontScale="90000"/>
          </a:bodyPr>
          <a:lstStyle/>
          <a:p>
            <a:r>
              <a:rPr lang="da-DK" sz="5400" b="0" i="0" u="none" strike="noStrike" dirty="0">
                <a:solidFill>
                  <a:srgbClr val="475968"/>
                </a:solidFill>
                <a:effectLst/>
                <a:latin typeface="Arial" panose="020B0604020202020204" pitchFamily="34" charset="0"/>
              </a:rPr>
              <a:t>Praktisk opgave: Ekspressionistisk maleri</a:t>
            </a:r>
            <a:br>
              <a:rPr lang="da-DK" b="1" dirty="0">
                <a:effectLst/>
              </a:rPr>
            </a:br>
            <a:endParaRPr lang="da-DK" dirty="0"/>
          </a:p>
        </p:txBody>
      </p:sp>
      <p:sp>
        <p:nvSpPr>
          <p:cNvPr id="3" name="Pladsholder til tekst 2">
            <a:extLst>
              <a:ext uri="{FF2B5EF4-FFF2-40B4-BE49-F238E27FC236}">
                <a16:creationId xmlns:a16="http://schemas.microsoft.com/office/drawing/2014/main" id="{8F4239F8-DE9B-B3BC-B699-0B2D1552E7C0}"/>
              </a:ext>
            </a:extLst>
          </p:cNvPr>
          <p:cNvSpPr>
            <a:spLocks noGrp="1"/>
          </p:cNvSpPr>
          <p:nvPr>
            <p:ph type="body" idx="1"/>
          </p:nvPr>
        </p:nvSpPr>
        <p:spPr>
          <a:xfrm>
            <a:off x="1024128" y="1896533"/>
            <a:ext cx="9720071" cy="4412827"/>
          </a:xfrm>
        </p:spPr>
        <p:txBody>
          <a:bodyPr/>
          <a:lstStyle/>
          <a:p>
            <a:pPr>
              <a:spcBef>
                <a:spcPts val="0"/>
              </a:spcBef>
            </a:pPr>
            <a:r>
              <a:rPr lang="da-DK" sz="2400" b="0" i="0" u="none" strike="noStrike" dirty="0">
                <a:solidFill>
                  <a:srgbClr val="000000"/>
                </a:solidFill>
                <a:effectLst/>
                <a:latin typeface="Arial" panose="020B0604020202020204" pitchFamily="34" charset="0"/>
              </a:rPr>
              <a:t>- Mal et ekspressionistisk landskabsmaleri. Du kan vælge at male i fri fantasi eller at bruge et eksisterende foto som udgangspunkt, fx af udsigten fra dit hjem - eller du kan lave en parafrase af et klassisk landskabsmaleri i stedet, hvor du omskaber landskabet til et ekspressionistisk landskab. </a:t>
            </a:r>
            <a:endParaRPr lang="da-DK" b="0" dirty="0">
              <a:effectLst/>
            </a:endParaRPr>
          </a:p>
          <a:p>
            <a:pPr rtl="0">
              <a:spcBef>
                <a:spcPts val="0"/>
              </a:spcBef>
              <a:spcAft>
                <a:spcPts val="0"/>
              </a:spcAft>
            </a:pPr>
            <a:br>
              <a:rPr lang="da-DK" b="0" dirty="0">
                <a:effectLst/>
              </a:rPr>
            </a:br>
            <a:r>
              <a:rPr lang="da-DK" b="0" dirty="0">
                <a:effectLst/>
              </a:rPr>
              <a:t>- </a:t>
            </a:r>
            <a:r>
              <a:rPr lang="da-DK" sz="2400" b="0" i="0" u="none" strike="noStrike" dirty="0">
                <a:solidFill>
                  <a:srgbClr val="000000"/>
                </a:solidFill>
                <a:effectLst/>
                <a:latin typeface="Arial" panose="020B0604020202020204" pitchFamily="34" charset="0"/>
              </a:rPr>
              <a:t>Hold især fokus på at anvende konturstreger og stærke farver i stærk kontrast til hinanden (gerne komplementære kontraster).</a:t>
            </a:r>
            <a:endParaRPr lang="da-DK" b="0" dirty="0">
              <a:effectLst/>
            </a:endParaRPr>
          </a:p>
          <a:p>
            <a:pPr rtl="0">
              <a:spcBef>
                <a:spcPts val="0"/>
              </a:spcBef>
              <a:spcAft>
                <a:spcPts val="0"/>
              </a:spcAft>
            </a:pPr>
            <a:br>
              <a:rPr lang="da-DK" b="0" dirty="0">
                <a:effectLst/>
              </a:rPr>
            </a:br>
            <a:r>
              <a:rPr lang="da-DK" sz="2400" b="1" i="0" u="none" strike="noStrike" dirty="0">
                <a:solidFill>
                  <a:srgbClr val="000000"/>
                </a:solidFill>
                <a:effectLst/>
                <a:latin typeface="Arial" panose="020B0604020202020204" pitchFamily="34" charset="0"/>
              </a:rPr>
              <a:t>Materialer:</a:t>
            </a:r>
            <a:endParaRPr lang="da-DK" b="1" dirty="0">
              <a:effectLst/>
            </a:endParaRPr>
          </a:p>
          <a:p>
            <a:pPr rtl="0">
              <a:spcBef>
                <a:spcPts val="0"/>
              </a:spcBef>
              <a:spcAft>
                <a:spcPts val="0"/>
              </a:spcAft>
            </a:pPr>
            <a:r>
              <a:rPr lang="da-DK" sz="2400" b="0" i="0" u="none" strike="noStrike" dirty="0">
                <a:solidFill>
                  <a:srgbClr val="000000"/>
                </a:solidFill>
                <a:effectLst/>
                <a:latin typeface="Arial" panose="020B0604020202020204" pitchFamily="34" charset="0"/>
              </a:rPr>
              <a:t>Tykt A3-papir og akrylmaling - I er dog også velkomne til at bruge andet maling eller andre farver. </a:t>
            </a:r>
            <a:r>
              <a:rPr lang="da-DK" sz="2400" b="0" i="0" u="none" strike="noStrike" dirty="0">
                <a:solidFill>
                  <a:srgbClr val="000000"/>
                </a:solidFill>
                <a:effectLst/>
                <a:latin typeface="Arial" panose="020B0604020202020204" pitchFamily="34" charset="0"/>
                <a:sym typeface="Wingdings" panose="05000000000000000000" pitchFamily="2" charset="2"/>
              </a:rPr>
              <a:t></a:t>
            </a:r>
            <a:endParaRPr lang="da-DK" b="0" dirty="0">
              <a:effectLst/>
            </a:endParaRPr>
          </a:p>
          <a:p>
            <a:endParaRPr lang="da-DK" dirty="0"/>
          </a:p>
        </p:txBody>
      </p:sp>
    </p:spTree>
    <p:extLst>
      <p:ext uri="{BB962C8B-B14F-4D97-AF65-F5344CB8AC3E}">
        <p14:creationId xmlns:p14="http://schemas.microsoft.com/office/powerpoint/2010/main" val="1432157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14"/>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464132"/>
              </a:buClr>
              <a:buSzPts val="5000"/>
              <a:buFont typeface="Twentieth Century"/>
              <a:buNone/>
            </a:pPr>
            <a:r>
              <a:rPr lang="da-DK" dirty="0"/>
              <a:t>LAV ET </a:t>
            </a:r>
            <a:r>
              <a:rPr lang="da-DK"/>
              <a:t>EKSPRESSIONISTISK SELVPORTRÆT</a:t>
            </a:r>
            <a:endParaRPr dirty="0"/>
          </a:p>
        </p:txBody>
      </p:sp>
      <p:sp>
        <p:nvSpPr>
          <p:cNvPr id="188" name="Google Shape;188;p14"/>
          <p:cNvSpPr txBox="1">
            <a:spLocks noGrp="1"/>
          </p:cNvSpPr>
          <p:nvPr>
            <p:ph type="body" idx="1"/>
          </p:nvPr>
        </p:nvSpPr>
        <p:spPr>
          <a:xfrm>
            <a:off x="850006" y="1803042"/>
            <a:ext cx="9894193" cy="4881093"/>
          </a:xfrm>
          <a:prstGeom prst="rect">
            <a:avLst/>
          </a:prstGeom>
          <a:noFill/>
          <a:ln>
            <a:noFill/>
          </a:ln>
        </p:spPr>
        <p:txBody>
          <a:bodyPr spcFirstLastPara="1" wrap="square" lIns="45700" tIns="45700" rIns="45700" bIns="45700" anchor="t" anchorCtr="0">
            <a:normAutofit lnSpcReduction="10000"/>
          </a:bodyPr>
          <a:lstStyle/>
          <a:p>
            <a:pPr marL="0" lvl="0" indent="0" algn="l" rtl="0">
              <a:lnSpc>
                <a:spcPct val="90000"/>
              </a:lnSpc>
              <a:spcBef>
                <a:spcPts val="0"/>
              </a:spcBef>
              <a:spcAft>
                <a:spcPts val="0"/>
              </a:spcAft>
              <a:buSzPts val="2200"/>
              <a:buNone/>
            </a:pPr>
            <a:endParaRPr dirty="0"/>
          </a:p>
          <a:p>
            <a:pPr marL="91440" lvl="0" indent="-177800" algn="l" rtl="0">
              <a:lnSpc>
                <a:spcPct val="90000"/>
              </a:lnSpc>
              <a:spcBef>
                <a:spcPts val="1400"/>
              </a:spcBef>
              <a:spcAft>
                <a:spcPts val="0"/>
              </a:spcAft>
              <a:buSzPts val="2800"/>
              <a:buFont typeface="Noto Sans Symbols"/>
              <a:buChar char="▪"/>
            </a:pPr>
            <a:r>
              <a:rPr lang="da-DK" sz="2800" dirty="0"/>
              <a:t>Sid foran et spejl eller brug portrætfotos. Selve udtrykket kan være angst, afmagt, splittelse, men det kan også være glæde, optimisme eller forelskelse</a:t>
            </a:r>
            <a:endParaRPr dirty="0"/>
          </a:p>
          <a:p>
            <a:pPr marL="91440" lvl="0" indent="-177800" algn="l" rtl="0">
              <a:lnSpc>
                <a:spcPct val="90000"/>
              </a:lnSpc>
              <a:spcBef>
                <a:spcPts val="1400"/>
              </a:spcBef>
              <a:spcAft>
                <a:spcPts val="0"/>
              </a:spcAft>
              <a:buSzPts val="2800"/>
              <a:buFont typeface="Noto Sans Symbols"/>
              <a:buChar char="▪"/>
            </a:pPr>
            <a:r>
              <a:rPr lang="da-DK" sz="2800" dirty="0"/>
              <a:t>Malemåden i </a:t>
            </a:r>
            <a:r>
              <a:rPr lang="da-DK" sz="2800" dirty="0" err="1"/>
              <a:t>i</a:t>
            </a:r>
            <a:r>
              <a:rPr lang="da-DK" sz="2800" dirty="0"/>
              <a:t> værkerne skal være ekspressionistisk ved brug af sorte konturstreger og komplementærfarver. </a:t>
            </a:r>
            <a:endParaRPr dirty="0"/>
          </a:p>
          <a:p>
            <a:pPr marL="91440" lvl="0" indent="-177800" algn="l" rtl="0">
              <a:lnSpc>
                <a:spcPct val="90000"/>
              </a:lnSpc>
              <a:spcBef>
                <a:spcPts val="1400"/>
              </a:spcBef>
              <a:spcAft>
                <a:spcPts val="0"/>
              </a:spcAft>
              <a:buSzPts val="2800"/>
              <a:buFont typeface="Noto Sans Symbols"/>
              <a:buChar char="▪"/>
            </a:pPr>
            <a:r>
              <a:rPr lang="da-DK" sz="2800" dirty="0"/>
              <a:t>Nedskriv efterfølgende nogle stikord om dit selvportræt. Hvilken  følelse eller stemning var udgangspunktet, og hvordan lykkedes det dig at få det frem i billedet? Upload din dine refleksioner i din </a:t>
            </a:r>
            <a:r>
              <a:rPr lang="da-DK" sz="2800" dirty="0" err="1"/>
              <a:t>portfolio</a:t>
            </a:r>
            <a:r>
              <a:rPr lang="da-DK" sz="2800" dirty="0"/>
              <a:t> sammen med et foto af dit selvportræt</a:t>
            </a:r>
            <a:endParaRPr dirty="0"/>
          </a:p>
          <a:p>
            <a:pPr marL="0" lvl="0" indent="0" algn="l" rtl="0">
              <a:lnSpc>
                <a:spcPct val="90000"/>
              </a:lnSpc>
              <a:spcBef>
                <a:spcPts val="1400"/>
              </a:spcBef>
              <a:spcAft>
                <a:spcPts val="0"/>
              </a:spcAft>
              <a:buSzPts val="2800"/>
              <a:buNone/>
            </a:pPr>
            <a:r>
              <a:rPr lang="da-DK" sz="2800" b="1" dirty="0"/>
              <a:t>Materialer</a:t>
            </a:r>
            <a:r>
              <a:rPr lang="da-DK" sz="2800" dirty="0"/>
              <a:t>: Farvekridt og blyant, akvarelfarver eller akrylmaling</a:t>
            </a:r>
            <a:endParaRPr dirty="0"/>
          </a:p>
          <a:p>
            <a:pPr marL="0" lvl="0" indent="0" algn="l" rtl="0">
              <a:lnSpc>
                <a:spcPct val="90000"/>
              </a:lnSpc>
              <a:spcBef>
                <a:spcPts val="1400"/>
              </a:spcBef>
              <a:spcAft>
                <a:spcPts val="0"/>
              </a:spcAft>
              <a:buSzPts val="2800"/>
              <a:buNone/>
            </a:pPr>
            <a:endParaRPr sz="2800" dirty="0"/>
          </a:p>
        </p:txBody>
      </p:sp>
    </p:spTree>
  </p:cSld>
  <p:clrMapOvr>
    <a:masterClrMapping/>
  </p:clrMapOvr>
</p:sld>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Kontor">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TotalTime>
  <Words>1088</Words>
  <Application>Microsoft Office PowerPoint</Application>
  <PresentationFormat>Widescreen</PresentationFormat>
  <Paragraphs>74</Paragraphs>
  <Slides>15</Slides>
  <Notes>15</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15</vt:i4>
      </vt:variant>
    </vt:vector>
  </HeadingPairs>
  <TitlesOfParts>
    <vt:vector size="20" baseType="lpstr">
      <vt:lpstr>Arial</vt:lpstr>
      <vt:lpstr>Calibri</vt:lpstr>
      <vt:lpstr>Noto Sans Symbols</vt:lpstr>
      <vt:lpstr>Twentieth Century</vt:lpstr>
      <vt:lpstr>Integral</vt:lpstr>
      <vt:lpstr>DEN INDRE VIRKELIGHED</vt:lpstr>
      <vt:lpstr>DET EKSPRESSIVE KUNSTNERISKE UDTRYK</vt:lpstr>
      <vt:lpstr>EKSPRESSIONISMEN SOM STILRETNING INDEN FOR BILLEDKUNST</vt:lpstr>
      <vt:lpstr>DET EKSPRESSIVE MALERI</vt:lpstr>
      <vt:lpstr>PowerPoint-præsentation</vt:lpstr>
      <vt:lpstr>EKSPRESSIONISMENS FORLØBER: EDVARD MUNCH</vt:lpstr>
      <vt:lpstr>PowerPoint-præsentation</vt:lpstr>
      <vt:lpstr>PowerPoint-præsentation</vt:lpstr>
      <vt:lpstr>FRA REALISTISK TIL EKSPRESSIVT  UDTRYK</vt:lpstr>
      <vt:lpstr>PowerPoint-præsentation</vt:lpstr>
      <vt:lpstr>PowerPoint-præsentation</vt:lpstr>
      <vt:lpstr>DET EKSPRESSIVE SELVPORTRÆT</vt:lpstr>
      <vt:lpstr>TEORETISK OPGAVE</vt:lpstr>
      <vt:lpstr>Praktisk opgave: Ekspressionistisk maleri </vt:lpstr>
      <vt:lpstr>LAV ET EKSPRESSIONISTISK SELVPORTRÆT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Pia Kamilla Børglum</dc:creator>
  <cp:lastModifiedBy>Anja Bisgaard Kristensen</cp:lastModifiedBy>
  <cp:revision>3</cp:revision>
  <dcterms:created xsi:type="dcterms:W3CDTF">2015-11-12T22:39:12Z</dcterms:created>
  <dcterms:modified xsi:type="dcterms:W3CDTF">2024-09-26T08:23:39Z</dcterms:modified>
</cp:coreProperties>
</file>