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0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055EB4-4139-684C-AF56-AB5DC57DEBC5}" type="datetimeFigureOut">
              <a:rPr lang="da-DK" smtClean="0"/>
              <a:t>10/11/15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00EF0-28CC-9745-BC03-C464B555E57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2362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 smtClean="0"/>
              <a:t>Nodelpunkt</a:t>
            </a:r>
            <a:r>
              <a:rPr lang="da-DK" dirty="0" smtClean="0"/>
              <a:t>: Udlændinge</a:t>
            </a:r>
          </a:p>
          <a:p>
            <a:r>
              <a:rPr lang="da-DK" dirty="0" smtClean="0"/>
              <a:t>Ækvivalenskæde: Uduelig, umuliusser, ikke evner, ikke gider, uden arbejde, muslimske fanatikere, arbejdsløse</a:t>
            </a:r>
          </a:p>
          <a:p>
            <a:r>
              <a:rPr lang="da-DK" dirty="0" smtClean="0"/>
              <a:t>Flydende betegner: velfærd, service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00EF0-28CC-9745-BC03-C464B555E57F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6448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 smtClean="0"/>
              <a:t>Nodalpunkt</a:t>
            </a:r>
            <a:r>
              <a:rPr lang="da-DK" dirty="0" smtClean="0"/>
              <a:t>: Udlændinge</a:t>
            </a:r>
          </a:p>
          <a:p>
            <a:r>
              <a:rPr lang="da-DK" dirty="0" smtClean="0"/>
              <a:t>Ækvivalenskæde: mindretal, selvfølgelig plads, beskyttelse, forfulgt, flerkulturel,</a:t>
            </a:r>
            <a:r>
              <a:rPr lang="da-DK" baseline="0" dirty="0" smtClean="0"/>
              <a:t> globaliseret, tillid</a:t>
            </a: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00EF0-28CC-9745-BC03-C464B555E57F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1692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D91A-A2EE-4B54-B3C6-F6C67903BA9C}" type="datetime1">
              <a:rPr lang="en-US" smtClean="0"/>
              <a:pPr/>
              <a:t>10/11/15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da-DK" smtClean="0"/>
              <a:t>Klik for at redigere i masteren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9A7B8-0EC4-44C9-AFEF-25E144F11C06}" type="datetime1">
              <a:rPr lang="en-US" smtClean="0"/>
              <a:pPr/>
              <a:t>10/11/15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B47B5-C739-4DAE-AACD-CC58CA843AC4}" type="datetime1">
              <a:rPr lang="en-US" smtClean="0"/>
              <a:pPr/>
              <a:t>10/11/15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mtClean="0"/>
              <a:t>Klik for at redigere i masteren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AE48-94E6-46E0-BE32-5F0716DE9115}" type="datetime1">
              <a:rPr lang="en-US" smtClean="0"/>
              <a:pPr/>
              <a:t>10/11/15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4C285-8BCE-48FC-97D9-E2837AF38351}" type="datetime1">
              <a:rPr lang="en-US" smtClean="0"/>
              <a:pPr/>
              <a:t>10/11/15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D3E6-EF16-4488-94A4-211508FE4682}" type="datetime1">
              <a:rPr lang="en-US" smtClean="0"/>
              <a:pPr/>
              <a:t>10/11/15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7FB3B-20DA-4D0E-BF16-8262B7156612}" type="datetime1">
              <a:rPr lang="en-US" smtClean="0"/>
              <a:pPr/>
              <a:t>10/11/15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3C2C-6BD0-40EC-8D8D-4D51F089C5EB}" type="datetime1">
              <a:rPr lang="en-US" smtClean="0"/>
              <a:pPr/>
              <a:t>10/11/15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da-DK" smtClean="0"/>
              <a:t>Klik for at redigere i masteren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Træk billede til pladsholder, eller klik på symbol for at tilføje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77F5C-EDA7-4864-9756-35769B0E62CF}" type="datetime1">
              <a:rPr lang="en-US" smtClean="0"/>
              <a:pPr/>
              <a:t>10/11/15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da-DK" smtClean="0"/>
              <a:t>Klik for at redigere i masteren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785C6-EBAF-49D5-AD4D-BABF4DFAAD59}" type="datetime1">
              <a:rPr lang="en-US" smtClean="0"/>
              <a:pPr/>
              <a:t>10/11/15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04122-9A3A-4FD8-98B8-22631F32846C}" type="datetime1">
              <a:rPr lang="en-US" smtClean="0"/>
              <a:pPr/>
              <a:t>10/11/15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8B99C93-F56F-46AB-9EB8-53614A95B15F}" type="datetime1">
              <a:rPr lang="en-US" smtClean="0"/>
              <a:pPr/>
              <a:t>10/11/15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masteren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Brillerne man ser igennem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Diskursanalyse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05756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Diskursanalyse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/>
              <a:t>Diskursanalysen fokuserer på den magt der ligger i sproget, idet sproget har betydning for vores forståelse af virkeligheden.</a:t>
            </a:r>
          </a:p>
          <a:p>
            <a:pPr lvl="0"/>
            <a:r>
              <a:rPr lang="da-DK" dirty="0"/>
              <a:t>Sproget gemmer på holdninger og værdier om det, vi taler om.</a:t>
            </a:r>
          </a:p>
          <a:p>
            <a:r>
              <a:rPr lang="da-DK" dirty="0"/>
              <a:t>De ord og vendinger, man bruger om tingene, er med til at påvirke, hvordan man tænker og handler.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46206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Hvad er en diskurs?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a-DK" dirty="0"/>
              <a:t>De briller man ser verden igennem</a:t>
            </a:r>
            <a:endParaRPr lang="da-DK" sz="2800" dirty="0"/>
          </a:p>
          <a:p>
            <a:pPr lvl="1"/>
            <a:r>
              <a:rPr lang="da-DK" dirty="0"/>
              <a:t>Diskurser indeholder bestemte ord og vendinger og bestemte måder at tænke på. </a:t>
            </a:r>
            <a:endParaRPr lang="da-DK" sz="2800" dirty="0"/>
          </a:p>
          <a:p>
            <a:pPr lvl="1"/>
            <a:r>
              <a:rPr lang="da-DK" dirty="0"/>
              <a:t>Fx </a:t>
            </a:r>
            <a:r>
              <a:rPr lang="da-DK" dirty="0" smtClean="0"/>
              <a:t>sundhedsdiskurs</a:t>
            </a:r>
            <a:r>
              <a:rPr lang="da-DK" dirty="0"/>
              <a:t> </a:t>
            </a:r>
            <a:endParaRPr lang="da-DK" dirty="0" smtClean="0"/>
          </a:p>
          <a:p>
            <a:pPr lvl="1"/>
            <a:r>
              <a:rPr lang="da-DK" dirty="0" smtClean="0"/>
              <a:t>økonomisk diskurs</a:t>
            </a:r>
            <a:endParaRPr lang="da-DK" dirty="0"/>
          </a:p>
          <a:p>
            <a:pPr lvl="1"/>
            <a:r>
              <a:rPr lang="da-DK" dirty="0" smtClean="0"/>
              <a:t>national diskurs</a:t>
            </a:r>
          </a:p>
          <a:p>
            <a:pPr lvl="1"/>
            <a:r>
              <a:rPr lang="da-DK" dirty="0" smtClean="0"/>
              <a:t>udlændingediskurs</a:t>
            </a:r>
            <a:r>
              <a:rPr lang="da-DK" dirty="0"/>
              <a:t>.</a:t>
            </a:r>
            <a:endParaRPr lang="da-DK" sz="280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81089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err="1" smtClean="0"/>
              <a:t>Nodalpunkt</a:t>
            </a:r>
            <a:r>
              <a:rPr lang="da-DK" dirty="0" smtClean="0"/>
              <a:t> og ækvivalenskæder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 smtClean="0"/>
              <a:t>Nodalpunktet</a:t>
            </a:r>
            <a:endParaRPr lang="da-DK" dirty="0" smtClean="0"/>
          </a:p>
          <a:p>
            <a:pPr lvl="1"/>
            <a:r>
              <a:rPr lang="da-DK" dirty="0" smtClean="0"/>
              <a:t>Diskursens centrum</a:t>
            </a:r>
          </a:p>
          <a:p>
            <a:pPr lvl="1"/>
            <a:r>
              <a:rPr lang="da-DK" dirty="0" smtClean="0"/>
              <a:t>Hvad handler talen/teksten om, hvis du skal sige det med </a:t>
            </a:r>
            <a:r>
              <a:rPr lang="da-DK" dirty="0" smtClean="0"/>
              <a:t>ét ord?</a:t>
            </a:r>
          </a:p>
          <a:p>
            <a:pPr lvl="1"/>
            <a:r>
              <a:rPr lang="da-DK" dirty="0" smtClean="0"/>
              <a:t>Tekstens omdrejningspunkt.</a:t>
            </a:r>
          </a:p>
          <a:p>
            <a:r>
              <a:rPr lang="da-DK" dirty="0" smtClean="0"/>
              <a:t>Ækvivalenskæden</a:t>
            </a:r>
          </a:p>
          <a:p>
            <a:pPr lvl="1"/>
            <a:r>
              <a:rPr lang="da-DK" dirty="0" smtClean="0"/>
              <a:t>En række af ord og begreber der farver og siger noget om </a:t>
            </a:r>
            <a:r>
              <a:rPr lang="da-DK" dirty="0" err="1" smtClean="0"/>
              <a:t>nodalpunktet</a:t>
            </a:r>
            <a:endParaRPr lang="da-DK" dirty="0" smtClean="0"/>
          </a:p>
          <a:p>
            <a:pPr lvl="1"/>
            <a:r>
              <a:rPr lang="da-DK" dirty="0" smtClean="0"/>
              <a:t>Bestemmer </a:t>
            </a:r>
            <a:r>
              <a:rPr lang="da-DK" dirty="0" err="1" smtClean="0"/>
              <a:t>nodalpunktets</a:t>
            </a:r>
            <a:r>
              <a:rPr lang="da-DK" dirty="0" smtClean="0"/>
              <a:t> betydning</a:t>
            </a:r>
          </a:p>
          <a:p>
            <a:pPr lvl="1"/>
            <a:r>
              <a:rPr lang="da-DK" dirty="0" smtClean="0"/>
              <a:t>Ækvivalens = samme værdi. Dvs. sætter lighedstegn mellem ord og vendinger der indgår i kæden.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05896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Udlændingediskurs et</a:t>
            </a:r>
            <a:endParaRPr lang="da-DK" dirty="0"/>
          </a:p>
        </p:txBody>
      </p:sp>
      <p:pic>
        <p:nvPicPr>
          <p:cNvPr id="4" name="Pladsholder til indhold 3" descr="169.pd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991" r="-32991"/>
          <a:stretch>
            <a:fillRect/>
          </a:stretch>
        </p:blipFill>
        <p:spPr>
          <a:xfrm>
            <a:off x="457200" y="1752600"/>
            <a:ext cx="8229600" cy="5012661"/>
          </a:xfrm>
        </p:spPr>
      </p:pic>
    </p:spTree>
    <p:extLst>
      <p:ext uri="{BB962C8B-B14F-4D97-AF65-F5344CB8AC3E}">
        <p14:creationId xmlns:p14="http://schemas.microsoft.com/office/powerpoint/2010/main" val="1110868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Udlændingediskurs to</a:t>
            </a:r>
            <a:endParaRPr lang="da-DK" dirty="0"/>
          </a:p>
        </p:txBody>
      </p:sp>
      <p:pic>
        <p:nvPicPr>
          <p:cNvPr id="4" name="Pladsholder til indhold 3" descr="172.pd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690" r="-206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00054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Hvilken diskurs vinder?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Der vil ofte være en kamp mellem forskellige diskurser på et område.</a:t>
            </a:r>
          </a:p>
          <a:p>
            <a:r>
              <a:rPr lang="da-DK" dirty="0" smtClean="0"/>
              <a:t>Målet: Hegemoni (vindende diskurs)</a:t>
            </a:r>
          </a:p>
          <a:p>
            <a:r>
              <a:rPr lang="da-DK" dirty="0" smtClean="0"/>
              <a:t>Udlændingediskurs et og to er antagonister (modsatte)</a:t>
            </a:r>
          </a:p>
          <a:p>
            <a:pPr lvl="1"/>
            <a:r>
              <a:rPr lang="da-DK" dirty="0" smtClean="0"/>
              <a:t>PK: Negativ og kritisk udlændingediskurs</a:t>
            </a:r>
          </a:p>
          <a:p>
            <a:pPr lvl="1"/>
            <a:r>
              <a:rPr lang="da-DK" dirty="0" smtClean="0"/>
              <a:t>MV: Positiv udlændingediskurs</a:t>
            </a:r>
          </a:p>
        </p:txBody>
      </p:sp>
    </p:spTree>
    <p:extLst>
      <p:ext uri="{BB962C8B-B14F-4D97-AF65-F5344CB8AC3E}">
        <p14:creationId xmlns:p14="http://schemas.microsoft.com/office/powerpoint/2010/main" val="471401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Flydende </a:t>
            </a:r>
            <a:r>
              <a:rPr lang="da-DK" dirty="0" err="1" smtClean="0"/>
              <a:t>betegnere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Positive ord som flere diskurser kæmper om at ”eje” og fastlægge betydningen for.</a:t>
            </a:r>
          </a:p>
          <a:p>
            <a:r>
              <a:rPr lang="da-DK" dirty="0" smtClean="0"/>
              <a:t>Fx frihed, fællesskab, ansvarlighed, service, omsorg osv.</a:t>
            </a:r>
          </a:p>
          <a:p>
            <a:pPr marL="11430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83126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Eksempler på diskurser</a:t>
            </a:r>
            <a:endParaRPr lang="da-DK" dirty="0"/>
          </a:p>
        </p:txBody>
      </p:sp>
      <p:pic>
        <p:nvPicPr>
          <p:cNvPr id="4" name="Pladsholder til indhold 3" descr="174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" b="2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80917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Hvordan gør man så??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Formålet med diskursanalyse er undersøge, hvilke diskurser der benyttes eller italesættes i tekster (og hvilke andre de er oppe imod)</a:t>
            </a:r>
          </a:p>
          <a:p>
            <a:r>
              <a:rPr lang="da-DK" dirty="0" smtClean="0"/>
              <a:t>Stil flg. spørgsmål til teksten:</a:t>
            </a:r>
          </a:p>
          <a:p>
            <a:pPr lvl="1"/>
            <a:r>
              <a:rPr lang="da-DK" dirty="0" smtClean="0"/>
              <a:t>Hvad er </a:t>
            </a:r>
            <a:r>
              <a:rPr lang="da-DK" dirty="0" err="1" smtClean="0"/>
              <a:t>nodalpunktet</a:t>
            </a:r>
            <a:r>
              <a:rPr lang="da-DK" dirty="0" smtClean="0"/>
              <a:t> (evt. </a:t>
            </a:r>
            <a:r>
              <a:rPr lang="da-DK" dirty="0" err="1" smtClean="0"/>
              <a:t>nodalpunkterne</a:t>
            </a:r>
            <a:r>
              <a:rPr lang="da-DK" dirty="0" smtClean="0"/>
              <a:t>)?</a:t>
            </a:r>
          </a:p>
          <a:p>
            <a:pPr lvl="1"/>
            <a:r>
              <a:rPr lang="da-DK" dirty="0" smtClean="0"/>
              <a:t>Hvilke(n) ækvivalenskæde(r) knytter sig til </a:t>
            </a:r>
            <a:r>
              <a:rPr lang="da-DK" dirty="0" err="1" smtClean="0"/>
              <a:t>nodalpunktet</a:t>
            </a:r>
            <a:r>
              <a:rPr lang="da-DK" dirty="0" smtClean="0"/>
              <a:t>(</a:t>
            </a:r>
            <a:r>
              <a:rPr lang="da-DK" dirty="0" err="1" smtClean="0"/>
              <a:t>erne</a:t>
            </a:r>
            <a:r>
              <a:rPr lang="da-DK" dirty="0" smtClean="0"/>
              <a:t>)?</a:t>
            </a:r>
          </a:p>
          <a:p>
            <a:pPr lvl="1"/>
            <a:r>
              <a:rPr lang="da-DK" dirty="0" smtClean="0"/>
              <a:t>Hvilke flydende </a:t>
            </a:r>
            <a:r>
              <a:rPr lang="da-DK" dirty="0" err="1" smtClean="0"/>
              <a:t>betegnere</a:t>
            </a:r>
            <a:r>
              <a:rPr lang="da-DK" dirty="0" smtClean="0"/>
              <a:t> kæmpes der om/findes i teksten?</a:t>
            </a:r>
          </a:p>
          <a:p>
            <a:pPr lvl="1"/>
            <a:r>
              <a:rPr lang="da-DK" dirty="0" smtClean="0"/>
              <a:t>Findes der en antagonisme i teksten? Ellers: Hvilken diskurs vurderer du, at teksten står i et antagonistisk forhold til?</a:t>
            </a:r>
          </a:p>
          <a:p>
            <a:pPr lvl="1"/>
            <a:r>
              <a:rPr lang="da-DK" dirty="0" smtClean="0"/>
              <a:t>Har en diskurs vundet </a:t>
            </a:r>
            <a:r>
              <a:rPr lang="da-DK" smtClean="0"/>
              <a:t>hegemonisk status?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592889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eker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ＭＳ Ｐ明朝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Apoteker.thmx</Template>
  <TotalTime>37</TotalTime>
  <Words>384</Words>
  <Application>Microsoft Macintosh PowerPoint</Application>
  <PresentationFormat>Skærmshow (4:3)</PresentationFormat>
  <Paragraphs>49</Paragraphs>
  <Slides>10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10</vt:i4>
      </vt:variant>
    </vt:vector>
  </HeadingPairs>
  <TitlesOfParts>
    <vt:vector size="11" baseType="lpstr">
      <vt:lpstr>Apoteker</vt:lpstr>
      <vt:lpstr>Diskursanalyse</vt:lpstr>
      <vt:lpstr>Diskursanalyse</vt:lpstr>
      <vt:lpstr>Hvad er en diskurs?</vt:lpstr>
      <vt:lpstr>Nodalpunkt og ækvivalenskæder</vt:lpstr>
      <vt:lpstr>Udlændingediskurs et</vt:lpstr>
      <vt:lpstr>Udlændingediskurs to</vt:lpstr>
      <vt:lpstr>Hvilken diskurs vinder?</vt:lpstr>
      <vt:lpstr>Flydende betegnere</vt:lpstr>
      <vt:lpstr>Eksempler på diskurser</vt:lpstr>
      <vt:lpstr>Hvordan gør man så??</vt:lpstr>
    </vt:vector>
  </TitlesOfParts>
  <Company>Nørresundby Gymnasium &amp; HF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Diskursanalyse</dc:title>
  <dc:creator>Mette Hjortlund</dc:creator>
  <cp:lastModifiedBy>Mette Hjortlund</cp:lastModifiedBy>
  <cp:revision>4</cp:revision>
  <dcterms:created xsi:type="dcterms:W3CDTF">2015-11-10T10:25:52Z</dcterms:created>
  <dcterms:modified xsi:type="dcterms:W3CDTF">2015-11-10T11:03:19Z</dcterms:modified>
</cp:coreProperties>
</file>