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handoutMasterIdLst>
    <p:handoutMasterId r:id="rId23"/>
  </p:handoutMasterIdLst>
  <p:sldIdLst>
    <p:sldId id="258" r:id="rId5"/>
    <p:sldId id="283" r:id="rId6"/>
    <p:sldId id="278" r:id="rId7"/>
    <p:sldId id="297" r:id="rId8"/>
    <p:sldId id="286" r:id="rId9"/>
    <p:sldId id="287" r:id="rId10"/>
    <p:sldId id="288" r:id="rId11"/>
    <p:sldId id="289" r:id="rId12"/>
    <p:sldId id="291" r:id="rId13"/>
    <p:sldId id="290" r:id="rId14"/>
    <p:sldId id="300" r:id="rId15"/>
    <p:sldId id="295" r:id="rId16"/>
    <p:sldId id="282" r:id="rId17"/>
    <p:sldId id="292" r:id="rId18"/>
    <p:sldId id="296" r:id="rId19"/>
    <p:sldId id="294" r:id="rId20"/>
    <p:sldId id="274" r:id="rId21"/>
  </p:sldIdLst>
  <p:sldSz cx="12192000" cy="6858000"/>
  <p:notesSz cx="6858000" cy="9144000"/>
  <p:defaultTextStyle>
    <a:defPPr rtl="0">
      <a:defRPr lang="da-DK"/>
    </a:defPPr>
    <a:lvl1pPr marL="0" algn="l" defTabSz="914400" rtl="0" eaLnBrk="1" latinLnBrk="0" hangingPunct="1">
      <a:defRPr lang="da-DK" sz="1800" kern="1200">
        <a:solidFill>
          <a:schemeClr val="tx1"/>
        </a:solidFill>
        <a:latin typeface="+mn-lt"/>
        <a:ea typeface="+mn-ea"/>
        <a:cs typeface="+mn-cs"/>
      </a:defRPr>
    </a:lvl1pPr>
    <a:lvl2pPr marL="457200" algn="l" defTabSz="914400" rtl="0" eaLnBrk="1" latinLnBrk="0" hangingPunct="1">
      <a:defRPr lang="da-DK" sz="1800" kern="1200">
        <a:solidFill>
          <a:schemeClr val="tx1"/>
        </a:solidFill>
        <a:latin typeface="+mn-lt"/>
        <a:ea typeface="+mn-ea"/>
        <a:cs typeface="+mn-cs"/>
      </a:defRPr>
    </a:lvl2pPr>
    <a:lvl3pPr marL="914400" algn="l" defTabSz="914400" rtl="0" eaLnBrk="1" latinLnBrk="0" hangingPunct="1">
      <a:defRPr lang="da-DK" sz="1800" kern="1200">
        <a:solidFill>
          <a:schemeClr val="tx1"/>
        </a:solidFill>
        <a:latin typeface="+mn-lt"/>
        <a:ea typeface="+mn-ea"/>
        <a:cs typeface="+mn-cs"/>
      </a:defRPr>
    </a:lvl3pPr>
    <a:lvl4pPr marL="1371600" algn="l" defTabSz="914400" rtl="0" eaLnBrk="1" latinLnBrk="0" hangingPunct="1">
      <a:defRPr lang="da-DK" sz="1800" kern="1200">
        <a:solidFill>
          <a:schemeClr val="tx1"/>
        </a:solidFill>
        <a:latin typeface="+mn-lt"/>
        <a:ea typeface="+mn-ea"/>
        <a:cs typeface="+mn-cs"/>
      </a:defRPr>
    </a:lvl4pPr>
    <a:lvl5pPr marL="1828800" algn="l" defTabSz="914400" rtl="0" eaLnBrk="1" latinLnBrk="0" hangingPunct="1">
      <a:defRPr lang="da-DK" sz="1800" kern="1200">
        <a:solidFill>
          <a:schemeClr val="tx1"/>
        </a:solidFill>
        <a:latin typeface="+mn-lt"/>
        <a:ea typeface="+mn-ea"/>
        <a:cs typeface="+mn-cs"/>
      </a:defRPr>
    </a:lvl5pPr>
    <a:lvl6pPr marL="2286000" algn="l" defTabSz="914400" rtl="0" eaLnBrk="1" latinLnBrk="0" hangingPunct="1">
      <a:defRPr lang="da-DK" sz="1800" kern="1200">
        <a:solidFill>
          <a:schemeClr val="tx1"/>
        </a:solidFill>
        <a:latin typeface="+mn-lt"/>
        <a:ea typeface="+mn-ea"/>
        <a:cs typeface="+mn-cs"/>
      </a:defRPr>
    </a:lvl6pPr>
    <a:lvl7pPr marL="2743200" algn="l" defTabSz="914400" rtl="0" eaLnBrk="1" latinLnBrk="0" hangingPunct="1">
      <a:defRPr lang="da-DK" sz="1800" kern="1200">
        <a:solidFill>
          <a:schemeClr val="tx1"/>
        </a:solidFill>
        <a:latin typeface="+mn-lt"/>
        <a:ea typeface="+mn-ea"/>
        <a:cs typeface="+mn-cs"/>
      </a:defRPr>
    </a:lvl7pPr>
    <a:lvl8pPr marL="3200400" algn="l" defTabSz="914400" rtl="0" eaLnBrk="1" latinLnBrk="0" hangingPunct="1">
      <a:defRPr lang="da-DK" sz="1800" kern="1200">
        <a:solidFill>
          <a:schemeClr val="tx1"/>
        </a:solidFill>
        <a:latin typeface="+mn-lt"/>
        <a:ea typeface="+mn-ea"/>
        <a:cs typeface="+mn-cs"/>
      </a:defRPr>
    </a:lvl8pPr>
    <a:lvl9pPr marL="3657600" algn="l" defTabSz="914400" rtl="0" eaLnBrk="1" latinLnBrk="0" hangingPunct="1">
      <a:defRPr lang="da-DK"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456" userDrawn="1">
          <p15:clr>
            <a:srgbClr val="A4A3A4"/>
          </p15:clr>
        </p15:guide>
        <p15:guide id="3" pos="3840" userDrawn="1">
          <p15:clr>
            <a:srgbClr val="A4A3A4"/>
          </p15:clr>
        </p15:guide>
        <p15:guide id="4" pos="7224" userDrawn="1">
          <p15:clr>
            <a:srgbClr val="A4A3A4"/>
          </p15:clr>
        </p15:guide>
        <p15:guide id="5" orient="horz" pos="408" userDrawn="1">
          <p15:clr>
            <a:srgbClr val="A4A3A4"/>
          </p15:clr>
        </p15:guide>
        <p15:guide id="6" orient="horz" pos="139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1F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73110" autoAdjust="0"/>
  </p:normalViewPr>
  <p:slideViewPr>
    <p:cSldViewPr snapToGrid="0" showGuides="1">
      <p:cViewPr varScale="1">
        <p:scale>
          <a:sx n="46" d="100"/>
          <a:sy n="46" d="100"/>
        </p:scale>
        <p:origin x="1440" y="36"/>
      </p:cViewPr>
      <p:guideLst>
        <p:guide orient="horz" pos="2184"/>
        <p:guide pos="456"/>
        <p:guide pos="3840"/>
        <p:guide pos="7224"/>
        <p:guide orient="horz" pos="408"/>
        <p:guide orient="horz" pos="1392"/>
      </p:guideLst>
    </p:cSldViewPr>
  </p:slideViewPr>
  <p:notesTextViewPr>
    <p:cViewPr>
      <p:scale>
        <a:sx n="20" d="100"/>
        <a:sy n="20" d="100"/>
      </p:scale>
      <p:origin x="0" y="0"/>
    </p:cViewPr>
  </p:notesTextViewPr>
  <p:notesViewPr>
    <p:cSldViewPr snapToGrid="0">
      <p:cViewPr varScale="1">
        <p:scale>
          <a:sx n="93" d="100"/>
          <a:sy n="93" d="100"/>
        </p:scale>
        <p:origin x="295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75127BB8-36A9-6BFA-7007-D84F312706E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da-DK" sz="1200"/>
            </a:lvl1pPr>
          </a:lstStyle>
          <a:p>
            <a:pPr rtl="0"/>
            <a:endParaRPr lang="da-DK"/>
          </a:p>
        </p:txBody>
      </p:sp>
      <p:sp>
        <p:nvSpPr>
          <p:cNvPr id="3" name="Pladsholder til dato 2">
            <a:extLst>
              <a:ext uri="{FF2B5EF4-FFF2-40B4-BE49-F238E27FC236}">
                <a16:creationId xmlns:a16="http://schemas.microsoft.com/office/drawing/2014/main" id="{355923C2-8767-F856-585C-DC1948C110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da-DK" sz="1200"/>
            </a:lvl1pPr>
          </a:lstStyle>
          <a:p>
            <a:pPr rtl="0"/>
            <a:fld id="{14E7F0D8-BE2B-4545-BAF2-C03105E57EC6}" type="datetime1">
              <a:rPr lang="da-DK" smtClean="0"/>
              <a:t>24-10-2024</a:t>
            </a:fld>
            <a:endParaRPr lang="da-DK"/>
          </a:p>
        </p:txBody>
      </p:sp>
      <p:sp>
        <p:nvSpPr>
          <p:cNvPr id="4" name="Pladsholder til sidefod 3">
            <a:extLst>
              <a:ext uri="{FF2B5EF4-FFF2-40B4-BE49-F238E27FC236}">
                <a16:creationId xmlns:a16="http://schemas.microsoft.com/office/drawing/2014/main" id="{BA68407F-B311-7FF6-2ACB-3FAF0BF3AB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da-DK" sz="1200"/>
            </a:lvl1pPr>
          </a:lstStyle>
          <a:p>
            <a:pPr rtl="0"/>
            <a:endParaRPr lang="da-DK"/>
          </a:p>
        </p:txBody>
      </p:sp>
      <p:sp>
        <p:nvSpPr>
          <p:cNvPr id="5" name="Pladsholder til slidenummer 4">
            <a:extLst>
              <a:ext uri="{FF2B5EF4-FFF2-40B4-BE49-F238E27FC236}">
                <a16:creationId xmlns:a16="http://schemas.microsoft.com/office/drawing/2014/main" id="{C7B6A444-69DF-AE10-DCD7-A23AEE20CA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da-DK" sz="1200"/>
            </a:lvl1pPr>
          </a:lstStyle>
          <a:p>
            <a:pPr rtl="0"/>
            <a:fld id="{B3BF5047-6CED-44CC-A86C-D48A653D0A7A}" type="slidenum">
              <a:rPr lang="da-DK" smtClean="0"/>
              <a:t>‹nr.›</a:t>
            </a:fld>
            <a:endParaRPr lang="da-DK"/>
          </a:p>
        </p:txBody>
      </p:sp>
    </p:spTree>
    <p:extLst>
      <p:ext uri="{BB962C8B-B14F-4D97-AF65-F5344CB8AC3E}">
        <p14:creationId xmlns:p14="http://schemas.microsoft.com/office/powerpoint/2010/main" val="21573914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da-DK" sz="1200"/>
            </a:lvl1pPr>
          </a:lstStyle>
          <a:p>
            <a:pPr rtl="0"/>
            <a:endParaRPr lang="da-DK" dirty="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da-DK" sz="1200"/>
            </a:lvl1pPr>
          </a:lstStyle>
          <a:p>
            <a:pPr rtl="0"/>
            <a:fld id="{8392D296-1E69-4BF8-B952-36EC43154DE9}" type="datetime1">
              <a:rPr lang="da-DK" smtClean="0"/>
              <a:t>24-10-2024</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da-DK"/>
            </a:defPPr>
          </a:lstStyle>
          <a:p>
            <a:pPr rtl="0"/>
            <a:endParaRPr lang="da-DK" dirty="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da-DK"/>
            </a:defPPr>
          </a:lstStyle>
          <a:p>
            <a:pPr lvl="0" rtl="0"/>
            <a:r>
              <a:rPr lang="da-DK"/>
              <a:t>Klik for at redigere i master</a:t>
            </a:r>
          </a:p>
          <a:p>
            <a:pPr lvl="1" rtl="0"/>
            <a:r>
              <a:rPr lang="da-DK"/>
              <a:t>Andet niveau</a:t>
            </a:r>
          </a:p>
          <a:p>
            <a:pPr lvl="2" rtl="0"/>
            <a:r>
              <a:rPr lang="da-DK"/>
              <a:t>Tredje niveau</a:t>
            </a:r>
          </a:p>
          <a:p>
            <a:pPr lvl="3" rtl="0"/>
            <a:r>
              <a:rPr lang="da-DK"/>
              <a:t>Fjerde niveau</a:t>
            </a:r>
          </a:p>
          <a:p>
            <a:pPr lvl="4" rtl="0"/>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da-DK" sz="1200"/>
            </a:lvl1pPr>
          </a:lstStyle>
          <a:p>
            <a:pPr rtl="0"/>
            <a:endParaRPr lang="da-DK" dirty="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da-DK" sz="1200"/>
            </a:lvl1pPr>
          </a:lstStyle>
          <a:p>
            <a:pPr rtl="0"/>
            <a:fld id="{339D21CC-DD94-204E-93C8-E1AAF3084C8D}" type="slidenum">
              <a:rPr lang="da-DK" smtClean="0"/>
              <a:t>‹nr.›</a:t>
            </a:fld>
            <a:endParaRPr lang="da-DK" dirty="0"/>
          </a:p>
        </p:txBody>
      </p:sp>
    </p:spTree>
    <p:extLst>
      <p:ext uri="{BB962C8B-B14F-4D97-AF65-F5344CB8AC3E}">
        <p14:creationId xmlns:p14="http://schemas.microsoft.com/office/powerpoint/2010/main" val="394051006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da-DK" sz="1200" kern="1200">
        <a:solidFill>
          <a:schemeClr val="tx1"/>
        </a:solidFill>
        <a:latin typeface="+mn-lt"/>
        <a:ea typeface="+mn-ea"/>
        <a:cs typeface="+mn-cs"/>
      </a:defRPr>
    </a:lvl1pPr>
    <a:lvl2pPr marL="457200" algn="l" defTabSz="914400" rtl="0" eaLnBrk="1" latinLnBrk="0" hangingPunct="1">
      <a:defRPr lang="da-DK" sz="1200" kern="1200">
        <a:solidFill>
          <a:schemeClr val="tx1"/>
        </a:solidFill>
        <a:latin typeface="+mn-lt"/>
        <a:ea typeface="+mn-ea"/>
        <a:cs typeface="+mn-cs"/>
      </a:defRPr>
    </a:lvl2pPr>
    <a:lvl3pPr marL="914400" algn="l" defTabSz="914400" rtl="0" eaLnBrk="1" latinLnBrk="0" hangingPunct="1">
      <a:defRPr lang="da-DK" sz="1200" kern="1200">
        <a:solidFill>
          <a:schemeClr val="tx1"/>
        </a:solidFill>
        <a:latin typeface="+mn-lt"/>
        <a:ea typeface="+mn-ea"/>
        <a:cs typeface="+mn-cs"/>
      </a:defRPr>
    </a:lvl3pPr>
    <a:lvl4pPr marL="1371600" algn="l" defTabSz="914400" rtl="0" eaLnBrk="1" latinLnBrk="0" hangingPunct="1">
      <a:defRPr lang="da-DK" sz="1200" kern="1200">
        <a:solidFill>
          <a:schemeClr val="tx1"/>
        </a:solidFill>
        <a:latin typeface="+mn-lt"/>
        <a:ea typeface="+mn-ea"/>
        <a:cs typeface="+mn-cs"/>
      </a:defRPr>
    </a:lvl4pPr>
    <a:lvl5pPr marL="1828800" algn="l" defTabSz="914400" rtl="0" eaLnBrk="1" latinLnBrk="0" hangingPunct="1">
      <a:defRPr lang="da-DK" sz="1200" kern="1200">
        <a:solidFill>
          <a:schemeClr val="tx1"/>
        </a:solidFill>
        <a:latin typeface="+mn-lt"/>
        <a:ea typeface="+mn-ea"/>
        <a:cs typeface="+mn-cs"/>
      </a:defRPr>
    </a:lvl5pPr>
    <a:lvl6pPr marL="2286000" algn="l" defTabSz="914400" rtl="0" eaLnBrk="1" latinLnBrk="0" hangingPunct="1">
      <a:defRPr lang="da-DK" sz="1200" kern="1200">
        <a:solidFill>
          <a:schemeClr val="tx1"/>
        </a:solidFill>
        <a:latin typeface="+mn-lt"/>
        <a:ea typeface="+mn-ea"/>
        <a:cs typeface="+mn-cs"/>
      </a:defRPr>
    </a:lvl6pPr>
    <a:lvl7pPr marL="2743200" algn="l" defTabSz="914400" rtl="0" eaLnBrk="1" latinLnBrk="0" hangingPunct="1">
      <a:defRPr lang="da-DK" sz="1200" kern="1200">
        <a:solidFill>
          <a:schemeClr val="tx1"/>
        </a:solidFill>
        <a:latin typeface="+mn-lt"/>
        <a:ea typeface="+mn-ea"/>
        <a:cs typeface="+mn-cs"/>
      </a:defRPr>
    </a:lvl7pPr>
    <a:lvl8pPr marL="3200400" algn="l" defTabSz="914400" rtl="0" eaLnBrk="1" latinLnBrk="0" hangingPunct="1">
      <a:defRPr lang="da-DK" sz="1200" kern="1200">
        <a:solidFill>
          <a:schemeClr val="tx1"/>
        </a:solidFill>
        <a:latin typeface="+mn-lt"/>
        <a:ea typeface="+mn-ea"/>
        <a:cs typeface="+mn-cs"/>
      </a:defRPr>
    </a:lvl8pPr>
    <a:lvl9pPr marL="3657600" algn="l" defTabSz="914400" rtl="0" eaLnBrk="1" latinLnBrk="0" hangingPunct="1">
      <a:defRPr lang="da-DK"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defPPr>
              <a:defRPr lang="da-DK"/>
            </a:defPPr>
          </a:lstStyle>
          <a:p>
            <a:pPr rtl="0"/>
            <a:endParaRPr lang="da-DK" sz="100" dirty="0"/>
          </a:p>
        </p:txBody>
      </p:sp>
      <p:sp>
        <p:nvSpPr>
          <p:cNvPr id="4" name="Pladsholder til slidenummer 3"/>
          <p:cNvSpPr>
            <a:spLocks noGrp="1"/>
          </p:cNvSpPr>
          <p:nvPr>
            <p:ph type="sldNum" sz="quarter" idx="5"/>
          </p:nvPr>
        </p:nvSpPr>
        <p:spPr/>
        <p:txBody>
          <a:bodyPr rtlCol="0"/>
          <a:lstStyle>
            <a:defPPr>
              <a:defRPr lang="da-DK"/>
            </a:defPPr>
          </a:lstStyle>
          <a:p>
            <a:pPr rtl="0"/>
            <a:fld id="{339D21CC-DD94-204E-93C8-E1AAF3084C8D}" type="slidenum">
              <a:rPr lang="da-DK" smtClean="0"/>
              <a:t>1</a:t>
            </a:fld>
            <a:endParaRPr lang="da-DK" dirty="0"/>
          </a:p>
        </p:txBody>
      </p:sp>
    </p:spTree>
    <p:extLst>
      <p:ext uri="{BB962C8B-B14F-4D97-AF65-F5344CB8AC3E}">
        <p14:creationId xmlns:p14="http://schemas.microsoft.com/office/powerpoint/2010/main" val="1833048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defPPr>
              <a:defRPr lang="da-DK"/>
            </a:defPPr>
          </a:lstStyle>
          <a:p>
            <a:pPr rtl="0"/>
            <a:endParaRPr lang="da-DK" dirty="0"/>
          </a:p>
        </p:txBody>
      </p:sp>
      <p:sp>
        <p:nvSpPr>
          <p:cNvPr id="4" name="Pladsholder til slidenummer 3"/>
          <p:cNvSpPr>
            <a:spLocks noGrp="1"/>
          </p:cNvSpPr>
          <p:nvPr>
            <p:ph type="sldNum" sz="quarter" idx="5"/>
          </p:nvPr>
        </p:nvSpPr>
        <p:spPr/>
        <p:txBody>
          <a:bodyPr rtlCol="0"/>
          <a:lstStyle>
            <a:defPPr>
              <a:defRPr lang="da-DK"/>
            </a:defPPr>
          </a:lstStyle>
          <a:p>
            <a:pPr rtl="0"/>
            <a:fld id="{339D21CC-DD94-204E-93C8-E1AAF3084C8D}" type="slidenum">
              <a:rPr lang="da-DK" smtClean="0"/>
              <a:t>2</a:t>
            </a:fld>
            <a:endParaRPr lang="da-DK" dirty="0"/>
          </a:p>
        </p:txBody>
      </p:sp>
    </p:spTree>
    <p:extLst>
      <p:ext uri="{BB962C8B-B14F-4D97-AF65-F5344CB8AC3E}">
        <p14:creationId xmlns:p14="http://schemas.microsoft.com/office/powerpoint/2010/main" val="141593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defPPr>
              <a:defRPr lang="da-DK"/>
            </a:defPPr>
          </a:lstStyle>
          <a:p>
            <a:pPr rtl="0"/>
            <a:endParaRPr lang="da-DK" dirty="0"/>
          </a:p>
        </p:txBody>
      </p:sp>
      <p:sp>
        <p:nvSpPr>
          <p:cNvPr id="4" name="Pladsholder til slidenummer 3"/>
          <p:cNvSpPr>
            <a:spLocks noGrp="1"/>
          </p:cNvSpPr>
          <p:nvPr>
            <p:ph type="sldNum" sz="quarter" idx="5"/>
          </p:nvPr>
        </p:nvSpPr>
        <p:spPr/>
        <p:txBody>
          <a:bodyPr rtlCol="0"/>
          <a:lstStyle>
            <a:defPPr>
              <a:defRPr lang="da-DK"/>
            </a:defPPr>
          </a:lstStyle>
          <a:p>
            <a:pPr rtl="0"/>
            <a:fld id="{339D21CC-DD94-204E-93C8-E1AAF3084C8D}" type="slidenum">
              <a:rPr lang="da-DK" smtClean="0"/>
              <a:t>3</a:t>
            </a:fld>
            <a:endParaRPr lang="da-DK" dirty="0"/>
          </a:p>
        </p:txBody>
      </p:sp>
    </p:spTree>
    <p:extLst>
      <p:ext uri="{BB962C8B-B14F-4D97-AF65-F5344CB8AC3E}">
        <p14:creationId xmlns:p14="http://schemas.microsoft.com/office/powerpoint/2010/main" val="137684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339D21CC-DD94-204E-93C8-E1AAF3084C8D}" type="slidenum">
              <a:rPr lang="da-DK" smtClean="0"/>
              <a:t>7</a:t>
            </a:fld>
            <a:endParaRPr lang="da-DK" dirty="0"/>
          </a:p>
        </p:txBody>
      </p:sp>
    </p:spTree>
    <p:extLst>
      <p:ext uri="{BB962C8B-B14F-4D97-AF65-F5344CB8AC3E}">
        <p14:creationId xmlns:p14="http://schemas.microsoft.com/office/powerpoint/2010/main" val="2135180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339D21CC-DD94-204E-93C8-E1AAF3084C8D}" type="slidenum">
              <a:rPr lang="da-DK" smtClean="0"/>
              <a:t>11</a:t>
            </a:fld>
            <a:endParaRPr lang="da-DK" dirty="0"/>
          </a:p>
        </p:txBody>
      </p:sp>
    </p:spTree>
    <p:extLst>
      <p:ext uri="{BB962C8B-B14F-4D97-AF65-F5344CB8AC3E}">
        <p14:creationId xmlns:p14="http://schemas.microsoft.com/office/powerpoint/2010/main" val="2312861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defPPr>
              <a:defRPr lang="da-DK"/>
            </a:defPPr>
          </a:lstStyle>
          <a:p>
            <a:pPr rtl="0"/>
            <a:endParaRPr lang="da-DK" dirty="0"/>
          </a:p>
        </p:txBody>
      </p:sp>
      <p:sp>
        <p:nvSpPr>
          <p:cNvPr id="4" name="Pladsholder til slidenummer 3"/>
          <p:cNvSpPr>
            <a:spLocks noGrp="1"/>
          </p:cNvSpPr>
          <p:nvPr>
            <p:ph type="sldNum" sz="quarter" idx="5"/>
          </p:nvPr>
        </p:nvSpPr>
        <p:spPr/>
        <p:txBody>
          <a:bodyPr rtlCol="0"/>
          <a:lstStyle>
            <a:defPPr>
              <a:defRPr lang="da-DK"/>
            </a:defPPr>
          </a:lstStyle>
          <a:p>
            <a:pPr rtl="0"/>
            <a:fld id="{339D21CC-DD94-204E-93C8-E1AAF3084C8D}" type="slidenum">
              <a:rPr lang="da-DK" smtClean="0"/>
              <a:t>13</a:t>
            </a:fld>
            <a:endParaRPr lang="da-DK" dirty="0"/>
          </a:p>
        </p:txBody>
      </p:sp>
    </p:spTree>
    <p:extLst>
      <p:ext uri="{BB962C8B-B14F-4D97-AF65-F5344CB8AC3E}">
        <p14:creationId xmlns:p14="http://schemas.microsoft.com/office/powerpoint/2010/main" val="1167395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339D21CC-DD94-204E-93C8-E1AAF3084C8D}" type="slidenum">
              <a:rPr lang="da-DK" smtClean="0"/>
              <a:t>15</a:t>
            </a:fld>
            <a:endParaRPr lang="da-DK" dirty="0"/>
          </a:p>
        </p:txBody>
      </p:sp>
    </p:spTree>
    <p:extLst>
      <p:ext uri="{BB962C8B-B14F-4D97-AF65-F5344CB8AC3E}">
        <p14:creationId xmlns:p14="http://schemas.microsoft.com/office/powerpoint/2010/main" val="3438049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defPPr>
              <a:defRPr lang="da-DK"/>
            </a:defPPr>
          </a:lstStyle>
          <a:p>
            <a:pPr rtl="0"/>
            <a:endParaRPr lang="da-DK" dirty="0"/>
          </a:p>
        </p:txBody>
      </p:sp>
      <p:sp>
        <p:nvSpPr>
          <p:cNvPr id="4" name="Pladsholder til slidenummer 3"/>
          <p:cNvSpPr>
            <a:spLocks noGrp="1"/>
          </p:cNvSpPr>
          <p:nvPr>
            <p:ph type="sldNum" sz="quarter" idx="5"/>
          </p:nvPr>
        </p:nvSpPr>
        <p:spPr/>
        <p:txBody>
          <a:bodyPr rtlCol="0"/>
          <a:lstStyle>
            <a:defPPr>
              <a:defRPr lang="da-DK"/>
            </a:defPPr>
          </a:lstStyle>
          <a:p>
            <a:pPr rtl="0"/>
            <a:fld id="{339D21CC-DD94-204E-93C8-E1AAF3084C8D}" type="slidenum">
              <a:rPr lang="da-DK" smtClean="0"/>
              <a:t>17</a:t>
            </a:fld>
            <a:endParaRPr lang="da-DK" dirty="0"/>
          </a:p>
        </p:txBody>
      </p:sp>
    </p:spTree>
    <p:extLst>
      <p:ext uri="{BB962C8B-B14F-4D97-AF65-F5344CB8AC3E}">
        <p14:creationId xmlns:p14="http://schemas.microsoft.com/office/powerpoint/2010/main" val="119868731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2.svg"/><Relationship Id="rId5" Type="http://schemas.openxmlformats.org/officeDocument/2006/relationships/image" Target="../media/image6.svg"/><Relationship Id="rId10" Type="http://schemas.openxmlformats.org/officeDocument/2006/relationships/image" Target="../media/image1.png"/><Relationship Id="rId4" Type="http://schemas.openxmlformats.org/officeDocument/2006/relationships/image" Target="../media/image5.png"/><Relationship Id="rId9" Type="http://schemas.openxmlformats.org/officeDocument/2006/relationships/image" Target="../media/image10.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 Id="rId5" Type="http://schemas.openxmlformats.org/officeDocument/2006/relationships/image" Target="../media/image23.svg"/><Relationship Id="rId4"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svg"/><Relationship Id="rId7" Type="http://schemas.openxmlformats.org/officeDocument/2006/relationships/image" Target="../media/image27.sv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svg"/><Relationship Id="rId10" Type="http://schemas.openxmlformats.org/officeDocument/2006/relationships/image" Target="../media/image30.png"/><Relationship Id="rId4" Type="http://schemas.openxmlformats.org/officeDocument/2006/relationships/image" Target="../media/image1.png"/><Relationship Id="rId9" Type="http://schemas.openxmlformats.org/officeDocument/2006/relationships/image" Target="../media/image29.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 Id="rId5" Type="http://schemas.openxmlformats.org/officeDocument/2006/relationships/image" Target="../media/image35.svg"/><Relationship Id="rId4" Type="http://schemas.openxmlformats.org/officeDocument/2006/relationships/image" Target="../media/image3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9.svg"/><Relationship Id="rId7" Type="http://schemas.openxmlformats.org/officeDocument/2006/relationships/image" Target="../media/image18.svg"/><Relationship Id="rId2" Type="http://schemas.openxmlformats.org/officeDocument/2006/relationships/image" Target="../media/image38.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41.svg"/><Relationship Id="rId4" Type="http://schemas.openxmlformats.org/officeDocument/2006/relationships/image" Target="../media/image40.png"/><Relationship Id="rId9" Type="http://schemas.openxmlformats.org/officeDocument/2006/relationships/image" Target="../media/image23.sv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1B4A24E8-C109-4F3A-CEE5-84689AA13B22}"/>
              </a:ext>
            </a:extLst>
          </p:cNvPr>
          <p:cNvPicPr>
            <a:picLocks noChangeAspect="1"/>
          </p:cNvPicPr>
          <p:nvPr userDrawn="1"/>
        </p:nvPicPr>
        <p:blipFill>
          <a:blip r:embed="rId2">
            <a:extLst>
              <a:ext uri="{96DAC541-7B7A-43D3-8B79-37D633B846F1}">
                <asvg:svgBlip xmlns:asvg="http://schemas.microsoft.com/office/drawing/2016/SVG/main" r:embed="rId3"/>
              </a:ext>
            </a:extLst>
          </a:blip>
          <a:srcRect r="70949" b="27959"/>
          <a:stretch>
            <a:fillRect/>
          </a:stretch>
        </p:blipFill>
        <p:spPr>
          <a:xfrm>
            <a:off x="9830598" y="1496755"/>
            <a:ext cx="2361462" cy="5361246"/>
          </a:xfrm>
          <a:custGeom>
            <a:avLst/>
            <a:gdLst>
              <a:gd name="connsiteX0" fmla="*/ 0 w 2361462"/>
              <a:gd name="connsiteY0" fmla="*/ 0 h 5361246"/>
              <a:gd name="connsiteX1" fmla="*/ 2361462 w 2361462"/>
              <a:gd name="connsiteY1" fmla="*/ 0 h 5361246"/>
              <a:gd name="connsiteX2" fmla="*/ 2361462 w 2361462"/>
              <a:gd name="connsiteY2" fmla="*/ 5361246 h 5361246"/>
              <a:gd name="connsiteX3" fmla="*/ 0 w 2361462"/>
              <a:gd name="connsiteY3" fmla="*/ 5361246 h 5361246"/>
            </a:gdLst>
            <a:ahLst/>
            <a:cxnLst>
              <a:cxn ang="0">
                <a:pos x="connsiteX0" y="connsiteY0"/>
              </a:cxn>
              <a:cxn ang="0">
                <a:pos x="connsiteX1" y="connsiteY1"/>
              </a:cxn>
              <a:cxn ang="0">
                <a:pos x="connsiteX2" y="connsiteY2"/>
              </a:cxn>
              <a:cxn ang="0">
                <a:pos x="connsiteX3" y="connsiteY3"/>
              </a:cxn>
            </a:cxnLst>
            <a:rect l="l" t="t" r="r" b="b"/>
            <a:pathLst>
              <a:path w="2361462" h="5361246">
                <a:moveTo>
                  <a:pt x="0" y="0"/>
                </a:moveTo>
                <a:lnTo>
                  <a:pt x="2361462" y="0"/>
                </a:lnTo>
                <a:lnTo>
                  <a:pt x="2361462" y="5361246"/>
                </a:lnTo>
                <a:lnTo>
                  <a:pt x="0" y="5361246"/>
                </a:lnTo>
                <a:close/>
              </a:path>
            </a:pathLst>
          </a:custGeom>
        </p:spPr>
      </p:pic>
      <p:pic>
        <p:nvPicPr>
          <p:cNvPr id="10" name="Grafik 9">
            <a:extLst>
              <a:ext uri="{FF2B5EF4-FFF2-40B4-BE49-F238E27FC236}">
                <a16:creationId xmlns:a16="http://schemas.microsoft.com/office/drawing/2014/main" id="{69497D1C-2169-2658-B8BB-0495216A4BA3}"/>
              </a:ext>
            </a:extLst>
          </p:cNvPr>
          <p:cNvPicPr>
            <a:picLocks noChangeAspect="1"/>
          </p:cNvPicPr>
          <p:nvPr userDrawn="1"/>
        </p:nvPicPr>
        <p:blipFill>
          <a:blip r:embed="rId4">
            <a:extLst>
              <a:ext uri="{96DAC541-7B7A-43D3-8B79-37D633B846F1}">
                <asvg:svgBlip xmlns:asvg="http://schemas.microsoft.com/office/drawing/2016/SVG/main" r:embed="rId5"/>
              </a:ext>
            </a:extLst>
          </a:blip>
          <a:srcRect r="80421" b="19612"/>
          <a:stretch>
            <a:fillRect/>
          </a:stretch>
        </p:blipFill>
        <p:spPr>
          <a:xfrm>
            <a:off x="10352634" y="2036470"/>
            <a:ext cx="1839366" cy="4821530"/>
          </a:xfrm>
          <a:custGeom>
            <a:avLst/>
            <a:gdLst>
              <a:gd name="connsiteX0" fmla="*/ 0 w 1777810"/>
              <a:gd name="connsiteY0" fmla="*/ 0 h 4821530"/>
              <a:gd name="connsiteX1" fmla="*/ 1777810 w 1777810"/>
              <a:gd name="connsiteY1" fmla="*/ 0 h 4821530"/>
              <a:gd name="connsiteX2" fmla="*/ 1777810 w 1777810"/>
              <a:gd name="connsiteY2" fmla="*/ 4821530 h 4821530"/>
              <a:gd name="connsiteX3" fmla="*/ 0 w 1777810"/>
              <a:gd name="connsiteY3" fmla="*/ 4821530 h 4821530"/>
            </a:gdLst>
            <a:ahLst/>
            <a:cxnLst>
              <a:cxn ang="0">
                <a:pos x="connsiteX0" y="connsiteY0"/>
              </a:cxn>
              <a:cxn ang="0">
                <a:pos x="connsiteX1" y="connsiteY1"/>
              </a:cxn>
              <a:cxn ang="0">
                <a:pos x="connsiteX2" y="connsiteY2"/>
              </a:cxn>
              <a:cxn ang="0">
                <a:pos x="connsiteX3" y="connsiteY3"/>
              </a:cxn>
            </a:cxnLst>
            <a:rect l="l" t="t" r="r" b="b"/>
            <a:pathLst>
              <a:path w="1777810" h="4821530">
                <a:moveTo>
                  <a:pt x="0" y="0"/>
                </a:moveTo>
                <a:lnTo>
                  <a:pt x="1777810" y="0"/>
                </a:lnTo>
                <a:lnTo>
                  <a:pt x="1777810" y="4821530"/>
                </a:lnTo>
                <a:lnTo>
                  <a:pt x="0" y="4821530"/>
                </a:lnTo>
                <a:close/>
              </a:path>
            </a:pathLst>
          </a:custGeom>
        </p:spPr>
      </p:pic>
      <p:pic>
        <p:nvPicPr>
          <p:cNvPr id="12" name="Grafik 11">
            <a:extLst>
              <a:ext uri="{FF2B5EF4-FFF2-40B4-BE49-F238E27FC236}">
                <a16:creationId xmlns:a16="http://schemas.microsoft.com/office/drawing/2014/main" id="{CA85067D-406E-8FBD-CAD7-FC3FEDE4100F}"/>
              </a:ext>
            </a:extLst>
          </p:cNvPr>
          <p:cNvPicPr>
            <a:picLocks noChangeAspect="1"/>
          </p:cNvPicPr>
          <p:nvPr userDrawn="1"/>
        </p:nvPicPr>
        <p:blipFill>
          <a:blip r:embed="rId6">
            <a:extLst>
              <a:ext uri="{96DAC541-7B7A-43D3-8B79-37D633B846F1}">
                <asvg:svgBlip xmlns:asvg="http://schemas.microsoft.com/office/drawing/2016/SVG/main" r:embed="rId7"/>
              </a:ext>
            </a:extLst>
          </a:blip>
          <a:srcRect l="4427" r="11071"/>
          <a:stretch>
            <a:fillRect/>
          </a:stretch>
        </p:blipFill>
        <p:spPr>
          <a:xfrm>
            <a:off x="1" y="4917240"/>
            <a:ext cx="12192060" cy="522037"/>
          </a:xfrm>
          <a:custGeom>
            <a:avLst/>
            <a:gdLst>
              <a:gd name="connsiteX0" fmla="*/ 0 w 12192060"/>
              <a:gd name="connsiteY0" fmla="*/ 0 h 522037"/>
              <a:gd name="connsiteX1" fmla="*/ 12192060 w 12192060"/>
              <a:gd name="connsiteY1" fmla="*/ 0 h 522037"/>
              <a:gd name="connsiteX2" fmla="*/ 12192060 w 12192060"/>
              <a:gd name="connsiteY2" fmla="*/ 522037 h 522037"/>
              <a:gd name="connsiteX3" fmla="*/ 0 w 12192060"/>
              <a:gd name="connsiteY3" fmla="*/ 522037 h 522037"/>
            </a:gdLst>
            <a:ahLst/>
            <a:cxnLst>
              <a:cxn ang="0">
                <a:pos x="connsiteX0" y="connsiteY0"/>
              </a:cxn>
              <a:cxn ang="0">
                <a:pos x="connsiteX1" y="connsiteY1"/>
              </a:cxn>
              <a:cxn ang="0">
                <a:pos x="connsiteX2" y="connsiteY2"/>
              </a:cxn>
              <a:cxn ang="0">
                <a:pos x="connsiteX3" y="connsiteY3"/>
              </a:cxn>
            </a:cxnLst>
            <a:rect l="l" t="t" r="r" b="b"/>
            <a:pathLst>
              <a:path w="12192060" h="522037">
                <a:moveTo>
                  <a:pt x="0" y="0"/>
                </a:moveTo>
                <a:lnTo>
                  <a:pt x="12192060" y="0"/>
                </a:lnTo>
                <a:lnTo>
                  <a:pt x="12192060" y="522037"/>
                </a:lnTo>
                <a:lnTo>
                  <a:pt x="0" y="522037"/>
                </a:lnTo>
                <a:close/>
              </a:path>
            </a:pathLst>
          </a:custGeom>
        </p:spPr>
      </p:pic>
      <p:pic>
        <p:nvPicPr>
          <p:cNvPr id="14" name="Grafik 13">
            <a:extLst>
              <a:ext uri="{FF2B5EF4-FFF2-40B4-BE49-F238E27FC236}">
                <a16:creationId xmlns:a16="http://schemas.microsoft.com/office/drawing/2014/main" id="{CCC84229-A616-7DBF-80DE-339B893E9C39}"/>
              </a:ext>
            </a:extLst>
          </p:cNvPr>
          <p:cNvPicPr>
            <a:picLocks noChangeAspect="1"/>
          </p:cNvPicPr>
          <p:nvPr userDrawn="1"/>
        </p:nvPicPr>
        <p:blipFill>
          <a:blip r:embed="rId8">
            <a:extLst>
              <a:ext uri="{96DAC541-7B7A-43D3-8B79-37D633B846F1}">
                <asvg:svgBlip xmlns:asvg="http://schemas.microsoft.com/office/drawing/2016/SVG/main" r:embed="rId9"/>
              </a:ext>
            </a:extLst>
          </a:blip>
          <a:srcRect l="6010" t="41466"/>
          <a:stretch>
            <a:fillRect/>
          </a:stretch>
        </p:blipFill>
        <p:spPr>
          <a:xfrm>
            <a:off x="2" y="2"/>
            <a:ext cx="3767431" cy="1009819"/>
          </a:xfrm>
          <a:custGeom>
            <a:avLst/>
            <a:gdLst>
              <a:gd name="connsiteX0" fmla="*/ 0 w 3767431"/>
              <a:gd name="connsiteY0" fmla="*/ 0 h 1009819"/>
              <a:gd name="connsiteX1" fmla="*/ 3767431 w 3767431"/>
              <a:gd name="connsiteY1" fmla="*/ 0 h 1009819"/>
              <a:gd name="connsiteX2" fmla="*/ 3767431 w 3767431"/>
              <a:gd name="connsiteY2" fmla="*/ 1009819 h 1009819"/>
              <a:gd name="connsiteX3" fmla="*/ 0 w 3767431"/>
              <a:gd name="connsiteY3" fmla="*/ 1009819 h 1009819"/>
            </a:gdLst>
            <a:ahLst/>
            <a:cxnLst>
              <a:cxn ang="0">
                <a:pos x="connsiteX0" y="connsiteY0"/>
              </a:cxn>
              <a:cxn ang="0">
                <a:pos x="connsiteX1" y="connsiteY1"/>
              </a:cxn>
              <a:cxn ang="0">
                <a:pos x="connsiteX2" y="connsiteY2"/>
              </a:cxn>
              <a:cxn ang="0">
                <a:pos x="connsiteX3" y="connsiteY3"/>
              </a:cxn>
            </a:cxnLst>
            <a:rect l="l" t="t" r="r" b="b"/>
            <a:pathLst>
              <a:path w="3767431" h="1009819">
                <a:moveTo>
                  <a:pt x="0" y="0"/>
                </a:moveTo>
                <a:lnTo>
                  <a:pt x="3767431" y="0"/>
                </a:lnTo>
                <a:lnTo>
                  <a:pt x="3767431" y="1009819"/>
                </a:lnTo>
                <a:lnTo>
                  <a:pt x="0" y="1009819"/>
                </a:lnTo>
                <a:close/>
              </a:path>
            </a:pathLst>
          </a:custGeom>
        </p:spPr>
      </p:pic>
      <p:pic>
        <p:nvPicPr>
          <p:cNvPr id="16" name="Grafik 15">
            <a:extLst>
              <a:ext uri="{FF2B5EF4-FFF2-40B4-BE49-F238E27FC236}">
                <a16:creationId xmlns:a16="http://schemas.microsoft.com/office/drawing/2014/main" id="{AFF238C4-81CD-3A8B-6CD4-36EC3C74A82E}"/>
              </a:ext>
            </a:extLst>
          </p:cNvPr>
          <p:cNvPicPr>
            <a:picLocks noChangeAspect="1"/>
          </p:cNvPicPr>
          <p:nvPr userDrawn="1"/>
        </p:nvPicPr>
        <p:blipFill>
          <a:blip r:embed="rId6">
            <a:extLst>
              <a:ext uri="{96DAC541-7B7A-43D3-8B79-37D633B846F1}">
                <asvg:svgBlip xmlns:asvg="http://schemas.microsoft.com/office/drawing/2016/SVG/main" r:embed="rId7"/>
              </a:ext>
            </a:extLst>
          </a:blip>
          <a:srcRect l="4427" r="11071"/>
          <a:stretch>
            <a:fillRect/>
          </a:stretch>
        </p:blipFill>
        <p:spPr>
          <a:xfrm>
            <a:off x="1" y="5590419"/>
            <a:ext cx="12192060" cy="522037"/>
          </a:xfrm>
          <a:custGeom>
            <a:avLst/>
            <a:gdLst>
              <a:gd name="connsiteX0" fmla="*/ 0 w 12192060"/>
              <a:gd name="connsiteY0" fmla="*/ 0 h 522037"/>
              <a:gd name="connsiteX1" fmla="*/ 12192060 w 12192060"/>
              <a:gd name="connsiteY1" fmla="*/ 0 h 522037"/>
              <a:gd name="connsiteX2" fmla="*/ 12192060 w 12192060"/>
              <a:gd name="connsiteY2" fmla="*/ 522037 h 522037"/>
              <a:gd name="connsiteX3" fmla="*/ 0 w 12192060"/>
              <a:gd name="connsiteY3" fmla="*/ 522037 h 522037"/>
            </a:gdLst>
            <a:ahLst/>
            <a:cxnLst>
              <a:cxn ang="0">
                <a:pos x="connsiteX0" y="connsiteY0"/>
              </a:cxn>
              <a:cxn ang="0">
                <a:pos x="connsiteX1" y="connsiteY1"/>
              </a:cxn>
              <a:cxn ang="0">
                <a:pos x="connsiteX2" y="connsiteY2"/>
              </a:cxn>
              <a:cxn ang="0">
                <a:pos x="connsiteX3" y="connsiteY3"/>
              </a:cxn>
            </a:cxnLst>
            <a:rect l="l" t="t" r="r" b="b"/>
            <a:pathLst>
              <a:path w="12192060" h="522037">
                <a:moveTo>
                  <a:pt x="0" y="0"/>
                </a:moveTo>
                <a:lnTo>
                  <a:pt x="12192060" y="0"/>
                </a:lnTo>
                <a:lnTo>
                  <a:pt x="12192060" y="522037"/>
                </a:lnTo>
                <a:lnTo>
                  <a:pt x="0" y="522037"/>
                </a:lnTo>
                <a:close/>
              </a:path>
            </a:pathLst>
          </a:custGeom>
        </p:spPr>
      </p:pic>
      <p:sp>
        <p:nvSpPr>
          <p:cNvPr id="18" name="Ellipse 17">
            <a:extLst>
              <a:ext uri="{FF2B5EF4-FFF2-40B4-BE49-F238E27FC236}">
                <a16:creationId xmlns:a16="http://schemas.microsoft.com/office/drawing/2014/main" id="{63E3A363-145F-206F-266C-B9E2B0FAB7DD}"/>
              </a:ext>
            </a:extLst>
          </p:cNvPr>
          <p:cNvSpPr/>
          <p:nvPr userDrawn="1"/>
        </p:nvSpPr>
        <p:spPr>
          <a:xfrm>
            <a:off x="9250598" y="471605"/>
            <a:ext cx="2157097" cy="2157097"/>
          </a:xfrm>
          <a:prstGeom prst="ellipse">
            <a:avLst/>
          </a:prstGeom>
          <a:solidFill>
            <a:schemeClr val="accent4">
              <a:alpha val="9304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sp>
        <p:nvSpPr>
          <p:cNvPr id="20" name="Ellipse 19">
            <a:extLst>
              <a:ext uri="{FF2B5EF4-FFF2-40B4-BE49-F238E27FC236}">
                <a16:creationId xmlns:a16="http://schemas.microsoft.com/office/drawing/2014/main" id="{3DE02E05-595A-16CF-6266-62538DFC16D0}"/>
              </a:ext>
            </a:extLst>
          </p:cNvPr>
          <p:cNvSpPr/>
          <p:nvPr userDrawn="1"/>
        </p:nvSpPr>
        <p:spPr>
          <a:xfrm>
            <a:off x="7940285" y="4985135"/>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22" name="Ellipse 21">
            <a:extLst>
              <a:ext uri="{FF2B5EF4-FFF2-40B4-BE49-F238E27FC236}">
                <a16:creationId xmlns:a16="http://schemas.microsoft.com/office/drawing/2014/main" id="{3D85649E-04BD-5186-BD79-8AA93DD3249B}"/>
              </a:ext>
            </a:extLst>
          </p:cNvPr>
          <p:cNvSpPr/>
          <p:nvPr userDrawn="1"/>
        </p:nvSpPr>
        <p:spPr>
          <a:xfrm>
            <a:off x="7940285" y="5679283"/>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24" name="Ellipse 23">
            <a:extLst>
              <a:ext uri="{FF2B5EF4-FFF2-40B4-BE49-F238E27FC236}">
                <a16:creationId xmlns:a16="http://schemas.microsoft.com/office/drawing/2014/main" id="{253DCF60-4DBD-60A8-147B-E448AF1810D5}"/>
              </a:ext>
            </a:extLst>
          </p:cNvPr>
          <p:cNvSpPr/>
          <p:nvPr userDrawn="1"/>
        </p:nvSpPr>
        <p:spPr>
          <a:xfrm>
            <a:off x="2930516" y="246834"/>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2" name="Titel 1">
            <a:extLst>
              <a:ext uri="{FF2B5EF4-FFF2-40B4-BE49-F238E27FC236}">
                <a16:creationId xmlns:a16="http://schemas.microsoft.com/office/drawing/2014/main" id="{669CAD9A-42EA-5081-7FB2-7E583DDE19E7}"/>
              </a:ext>
            </a:extLst>
          </p:cNvPr>
          <p:cNvSpPr>
            <a:spLocks noGrp="1"/>
          </p:cNvSpPr>
          <p:nvPr>
            <p:ph type="ctrTitle"/>
          </p:nvPr>
        </p:nvSpPr>
        <p:spPr>
          <a:xfrm>
            <a:off x="2724912" y="2359152"/>
            <a:ext cx="6528816" cy="1883664"/>
          </a:xfrm>
        </p:spPr>
        <p:txBody>
          <a:bodyPr rtlCol="0" anchor="t">
            <a:noAutofit/>
          </a:bodyPr>
          <a:lstStyle>
            <a:lvl1pPr algn="l">
              <a:defRPr lang="da-DK" sz="5900"/>
            </a:lvl1pPr>
          </a:lstStyle>
          <a:p>
            <a:pPr rtl="0"/>
            <a:r>
              <a:rPr lang="da-DK"/>
              <a:t>Klik for at redigere titeltypografien i masteren</a:t>
            </a:r>
          </a:p>
        </p:txBody>
      </p:sp>
      <p:sp>
        <p:nvSpPr>
          <p:cNvPr id="3" name="Undertitel 2">
            <a:extLst>
              <a:ext uri="{FF2B5EF4-FFF2-40B4-BE49-F238E27FC236}">
                <a16:creationId xmlns:a16="http://schemas.microsoft.com/office/drawing/2014/main" id="{55B3C71F-CB44-ACA0-AF0E-CD2A4DA71F09}"/>
              </a:ext>
            </a:extLst>
          </p:cNvPr>
          <p:cNvSpPr>
            <a:spLocks noGrp="1"/>
          </p:cNvSpPr>
          <p:nvPr>
            <p:ph type="subTitle" idx="1"/>
          </p:nvPr>
        </p:nvSpPr>
        <p:spPr>
          <a:xfrm>
            <a:off x="2724912" y="1947672"/>
            <a:ext cx="5943600" cy="411480"/>
          </a:xfrm>
        </p:spPr>
        <p:txBody>
          <a:bodyPr rtlCol="0"/>
          <a:lstStyle>
            <a:lvl1pPr marL="0" indent="0" algn="l">
              <a:buNone/>
              <a:defRPr lang="da-DK" sz="2400"/>
            </a:lvl1pPr>
            <a:lvl2pPr marL="457200" indent="0" algn="ctr">
              <a:buNone/>
              <a:defRPr lang="da-DK" sz="2000"/>
            </a:lvl2pPr>
            <a:lvl3pPr marL="914400" indent="0" algn="ctr">
              <a:buNone/>
              <a:defRPr lang="da-DK" sz="1800"/>
            </a:lvl3pPr>
            <a:lvl4pPr marL="1371600" indent="0" algn="ctr">
              <a:buNone/>
              <a:defRPr lang="da-DK" sz="1600"/>
            </a:lvl4pPr>
            <a:lvl5pPr marL="1828800" indent="0" algn="ctr">
              <a:buNone/>
              <a:defRPr lang="da-DK" sz="1600"/>
            </a:lvl5pPr>
            <a:lvl6pPr marL="2286000" indent="0" algn="ctr">
              <a:buNone/>
              <a:defRPr lang="da-DK" sz="1600"/>
            </a:lvl6pPr>
            <a:lvl7pPr marL="2743200" indent="0" algn="ctr">
              <a:buNone/>
              <a:defRPr lang="da-DK" sz="1600"/>
            </a:lvl7pPr>
            <a:lvl8pPr marL="3200400" indent="0" algn="ctr">
              <a:buNone/>
              <a:defRPr lang="da-DK" sz="1600"/>
            </a:lvl8pPr>
            <a:lvl9pPr marL="3657600" indent="0" algn="ctr">
              <a:buNone/>
              <a:defRPr lang="da-DK" sz="1600"/>
            </a:lvl9pPr>
          </a:lstStyle>
          <a:p>
            <a:pPr rtl="0"/>
            <a:r>
              <a:rPr lang="da-DK"/>
              <a:t>Klik for at redigere undertiteltypografien i masteren</a:t>
            </a:r>
          </a:p>
        </p:txBody>
      </p:sp>
      <p:pic>
        <p:nvPicPr>
          <p:cNvPr id="26" name="Grafik 25">
            <a:extLst>
              <a:ext uri="{FF2B5EF4-FFF2-40B4-BE49-F238E27FC236}">
                <a16:creationId xmlns:a16="http://schemas.microsoft.com/office/drawing/2014/main" id="{0FD1BB09-A7ED-BA2F-D5C0-000FA9FC2469}"/>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rot="13498771">
            <a:off x="1238845" y="2129773"/>
            <a:ext cx="1501346" cy="1501346"/>
          </a:xfrm>
          <a:prstGeom prst="rect">
            <a:avLst/>
          </a:prstGeom>
        </p:spPr>
      </p:pic>
    </p:spTree>
    <p:extLst>
      <p:ext uri="{BB962C8B-B14F-4D97-AF65-F5344CB8AC3E}">
        <p14:creationId xmlns:p14="http://schemas.microsoft.com/office/powerpoint/2010/main" val="3714755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og indhold">
    <p:spTree>
      <p:nvGrpSpPr>
        <p:cNvPr id="1" name=""/>
        <p:cNvGrpSpPr/>
        <p:nvPr/>
      </p:nvGrpSpPr>
      <p:grpSpPr>
        <a:xfrm>
          <a:off x="0" y="0"/>
          <a:ext cx="0" cy="0"/>
          <a:chOff x="0" y="0"/>
          <a:chExt cx="0" cy="0"/>
        </a:xfrm>
      </p:grpSpPr>
      <p:grpSp>
        <p:nvGrpSpPr>
          <p:cNvPr id="58" name="Gruppe 57">
            <a:extLst>
              <a:ext uri="{FF2B5EF4-FFF2-40B4-BE49-F238E27FC236}">
                <a16:creationId xmlns:a16="http://schemas.microsoft.com/office/drawing/2014/main" id="{7F9A3535-D85B-F023-B8C0-28D2FEAAD9E0}"/>
              </a:ext>
            </a:extLst>
          </p:cNvPr>
          <p:cNvGrpSpPr/>
          <p:nvPr userDrawn="1"/>
        </p:nvGrpSpPr>
        <p:grpSpPr>
          <a:xfrm>
            <a:off x="1" y="3827512"/>
            <a:ext cx="12198945" cy="3030489"/>
            <a:chOff x="1" y="3827512"/>
            <a:chExt cx="12198945" cy="3030489"/>
          </a:xfrm>
        </p:grpSpPr>
        <p:sp>
          <p:nvSpPr>
            <p:cNvPr id="57" name="Kombinationstegning: Figur 56">
              <a:extLst>
                <a:ext uri="{FF2B5EF4-FFF2-40B4-BE49-F238E27FC236}">
                  <a16:creationId xmlns:a16="http://schemas.microsoft.com/office/drawing/2014/main" id="{C11C7D54-0954-B838-DA12-86EA86543A54}"/>
                </a:ext>
              </a:extLst>
            </p:cNvPr>
            <p:cNvSpPr/>
            <p:nvPr userDrawn="1"/>
          </p:nvSpPr>
          <p:spPr>
            <a:xfrm>
              <a:off x="11488761" y="5133340"/>
              <a:ext cx="521208" cy="1724660"/>
            </a:xfrm>
            <a:custGeom>
              <a:avLst/>
              <a:gdLst>
                <a:gd name="connsiteX0" fmla="*/ 834 w 513332"/>
                <a:gd name="connsiteY0" fmla="*/ -1393 h 1623974"/>
                <a:gd name="connsiteX1" fmla="*/ 514166 w 513332"/>
                <a:gd name="connsiteY1" fmla="*/ -1393 h 1623974"/>
                <a:gd name="connsiteX2" fmla="*/ 514166 w 513332"/>
                <a:gd name="connsiteY2" fmla="*/ 1622582 h 1623974"/>
                <a:gd name="connsiteX3" fmla="*/ 834 w 513332"/>
                <a:gd name="connsiteY3" fmla="*/ 1622582 h 1623974"/>
              </a:gdLst>
              <a:ahLst/>
              <a:cxnLst>
                <a:cxn ang="0">
                  <a:pos x="connsiteX0" y="connsiteY0"/>
                </a:cxn>
                <a:cxn ang="0">
                  <a:pos x="connsiteX1" y="connsiteY1"/>
                </a:cxn>
                <a:cxn ang="0">
                  <a:pos x="connsiteX2" y="connsiteY2"/>
                </a:cxn>
                <a:cxn ang="0">
                  <a:pos x="connsiteX3" y="connsiteY3"/>
                </a:cxn>
              </a:cxnLst>
              <a:rect l="l" t="t" r="r" b="b"/>
              <a:pathLst>
                <a:path w="513332" h="1623974">
                  <a:moveTo>
                    <a:pt x="834" y="-1393"/>
                  </a:moveTo>
                  <a:lnTo>
                    <a:pt x="514166" y="-1393"/>
                  </a:lnTo>
                  <a:lnTo>
                    <a:pt x="514166" y="1622582"/>
                  </a:lnTo>
                  <a:lnTo>
                    <a:pt x="834" y="1622582"/>
                  </a:lnTo>
                  <a:close/>
                </a:path>
              </a:pathLst>
            </a:custGeom>
            <a:solidFill>
              <a:schemeClr val="accent1"/>
            </a:solidFill>
            <a:ln w="2820" cap="flat">
              <a:solidFill>
                <a:schemeClr val="accent1"/>
              </a:solidFill>
              <a:prstDash val="solid"/>
              <a:miter/>
            </a:ln>
          </p:spPr>
          <p:txBody>
            <a:bodyPr rtlCol="0" anchor="ctr"/>
            <a:lstStyle>
              <a:defPPr>
                <a:defRPr lang="da-DK"/>
              </a:defPPr>
            </a:lstStyle>
            <a:p>
              <a:pPr rtl="0"/>
              <a:endParaRPr lang="da-DK" dirty="0"/>
            </a:p>
          </p:txBody>
        </p:sp>
        <p:pic>
          <p:nvPicPr>
            <p:cNvPr id="55" name="Grafik 54">
              <a:extLst>
                <a:ext uri="{FF2B5EF4-FFF2-40B4-BE49-F238E27FC236}">
                  <a16:creationId xmlns:a16="http://schemas.microsoft.com/office/drawing/2014/main" id="{E49D87C6-232E-E91C-0D76-756637414E88}"/>
                </a:ext>
              </a:extLst>
            </p:cNvPr>
            <p:cNvPicPr>
              <a:picLocks noChangeAspect="1"/>
            </p:cNvPicPr>
            <p:nvPr userDrawn="1"/>
          </p:nvPicPr>
          <p:blipFill>
            <a:blip r:embed="rId2">
              <a:extLst>
                <a:ext uri="{96DAC541-7B7A-43D3-8B79-37D633B846F1}">
                  <asvg:svgBlip xmlns:asvg="http://schemas.microsoft.com/office/drawing/2016/SVG/main" r:embed="rId3"/>
                </a:ext>
              </a:extLst>
            </a:blip>
            <a:srcRect l="9291" r="42583" b="30832"/>
            <a:stretch>
              <a:fillRect/>
            </a:stretch>
          </p:blipFill>
          <p:spPr>
            <a:xfrm>
              <a:off x="1" y="3827512"/>
              <a:ext cx="12198945" cy="3030489"/>
            </a:xfrm>
            <a:custGeom>
              <a:avLst/>
              <a:gdLst>
                <a:gd name="connsiteX0" fmla="*/ 0 w 12198945"/>
                <a:gd name="connsiteY0" fmla="*/ 0 h 3030489"/>
                <a:gd name="connsiteX1" fmla="*/ 12198945 w 12198945"/>
                <a:gd name="connsiteY1" fmla="*/ 0 h 3030489"/>
                <a:gd name="connsiteX2" fmla="*/ 12198945 w 12198945"/>
                <a:gd name="connsiteY2" fmla="*/ 1369519 h 3030489"/>
                <a:gd name="connsiteX3" fmla="*/ 11240822 w 12198945"/>
                <a:gd name="connsiteY3" fmla="*/ 1369519 h 3030489"/>
                <a:gd name="connsiteX4" fmla="*/ 11240822 w 12198945"/>
                <a:gd name="connsiteY4" fmla="*/ 3030489 h 3030489"/>
                <a:gd name="connsiteX5" fmla="*/ 0 w 12198945"/>
                <a:gd name="connsiteY5" fmla="*/ 3030489 h 303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8945" h="3030489">
                  <a:moveTo>
                    <a:pt x="0" y="0"/>
                  </a:moveTo>
                  <a:lnTo>
                    <a:pt x="12198945" y="0"/>
                  </a:lnTo>
                  <a:lnTo>
                    <a:pt x="12198945" y="1369519"/>
                  </a:lnTo>
                  <a:lnTo>
                    <a:pt x="11240822" y="1369519"/>
                  </a:lnTo>
                  <a:lnTo>
                    <a:pt x="11240822" y="3030489"/>
                  </a:lnTo>
                  <a:lnTo>
                    <a:pt x="0" y="3030489"/>
                  </a:lnTo>
                  <a:close/>
                </a:path>
              </a:pathLst>
            </a:custGeom>
          </p:spPr>
        </p:pic>
      </p:grpSp>
      <p:sp>
        <p:nvSpPr>
          <p:cNvPr id="2" name="Titel 1">
            <a:extLst>
              <a:ext uri="{FF2B5EF4-FFF2-40B4-BE49-F238E27FC236}">
                <a16:creationId xmlns:a16="http://schemas.microsoft.com/office/drawing/2014/main" id="{160AE1B9-1C14-F852-2B97-05DAA5F80CD7}"/>
              </a:ext>
            </a:extLst>
          </p:cNvPr>
          <p:cNvSpPr>
            <a:spLocks noGrp="1"/>
          </p:cNvSpPr>
          <p:nvPr>
            <p:ph type="title"/>
          </p:nvPr>
        </p:nvSpPr>
        <p:spPr/>
        <p:txBody>
          <a:bodyPr rtlCol="0"/>
          <a:lstStyle>
            <a:defPPr>
              <a:defRPr lang="da-DK"/>
            </a:defPPr>
          </a:lstStyle>
          <a:p>
            <a:pPr rtl="0"/>
            <a:r>
              <a:rPr lang="da-DK"/>
              <a:t>Klik for at redigere titeltypografien i masteren</a:t>
            </a:r>
          </a:p>
        </p:txBody>
      </p:sp>
      <p:sp>
        <p:nvSpPr>
          <p:cNvPr id="3" name="Pladsholder til indhold 2">
            <a:extLst>
              <a:ext uri="{FF2B5EF4-FFF2-40B4-BE49-F238E27FC236}">
                <a16:creationId xmlns:a16="http://schemas.microsoft.com/office/drawing/2014/main" id="{2B433B37-5F68-E267-936F-4CA547437331}"/>
              </a:ext>
            </a:extLst>
          </p:cNvPr>
          <p:cNvSpPr>
            <a:spLocks noGrp="1"/>
          </p:cNvSpPr>
          <p:nvPr>
            <p:ph idx="1"/>
          </p:nvPr>
        </p:nvSpPr>
        <p:spPr>
          <a:xfrm>
            <a:off x="1600200" y="2121408"/>
            <a:ext cx="6510528" cy="3578352"/>
          </a:xfrm>
        </p:spPr>
        <p:txBody>
          <a:bodyPr rtlCol="0"/>
          <a:lstStyle>
            <a:lvl1pPr marL="0" indent="0">
              <a:buNone/>
              <a:defRPr lang="da-DK" sz="1800"/>
            </a:lvl1pPr>
            <a:lvl2pPr marL="283464">
              <a:defRPr lang="da-DK" sz="1800"/>
            </a:lvl2pPr>
            <a:lvl3pPr marL="566928">
              <a:defRPr lang="da-DK" sz="1600"/>
            </a:lvl3pPr>
            <a:lvl4pPr marL="758952">
              <a:defRPr lang="da-DK" sz="1400"/>
            </a:lvl4pPr>
            <a:lvl5pPr marL="1042416">
              <a:defRPr lang="da-DK" sz="1400"/>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7" name="Pladsholder til tekst 9">
            <a:extLst>
              <a:ext uri="{FF2B5EF4-FFF2-40B4-BE49-F238E27FC236}">
                <a16:creationId xmlns:a16="http://schemas.microsoft.com/office/drawing/2014/main" id="{E3602100-4B1B-08F9-3FE3-A39515512D51}"/>
              </a:ext>
            </a:extLst>
          </p:cNvPr>
          <p:cNvSpPr>
            <a:spLocks noGrp="1"/>
          </p:cNvSpPr>
          <p:nvPr>
            <p:ph type="body" sz="quarter" idx="13" hasCustomPrompt="1"/>
          </p:nvPr>
        </p:nvSpPr>
        <p:spPr>
          <a:xfrm>
            <a:off x="1815806" y="793971"/>
            <a:ext cx="621792" cy="621792"/>
          </a:xfrm>
          <a:prstGeom prst="ellipse">
            <a:avLst/>
          </a:prstGeom>
          <a:solidFill>
            <a:schemeClr val="accent1"/>
          </a:solidFill>
        </p:spPr>
        <p:txBody>
          <a:bodyPr lIns="0" tIns="0" rIns="0" bIns="0" rtlCol="0" anchor="t" anchorCtr="0">
            <a:noAutofit/>
          </a:bodyPr>
          <a:lstStyle>
            <a:lvl1pPr marL="0" indent="0" algn="ctr">
              <a:lnSpc>
                <a:spcPct val="100000"/>
              </a:lnSpc>
              <a:spcBef>
                <a:spcPts val="0"/>
              </a:spcBef>
              <a:buNone/>
              <a:defRPr lang="da-DK" sz="3200" b="0">
                <a:noFill/>
              </a:defRPr>
            </a:lvl1pPr>
          </a:lstStyle>
          <a:p>
            <a:pPr lvl="0" rtl="0"/>
            <a:r>
              <a:rPr lang="da-DK"/>
              <a:t>X</a:t>
            </a:r>
          </a:p>
        </p:txBody>
      </p:sp>
      <p:sp>
        <p:nvSpPr>
          <p:cNvPr id="11" name="Kombinationstegning 65">
            <a:extLst>
              <a:ext uri="{FF2B5EF4-FFF2-40B4-BE49-F238E27FC236}">
                <a16:creationId xmlns:a16="http://schemas.microsoft.com/office/drawing/2014/main" id="{232AA84F-639D-A24B-BB67-2694CC069C65}"/>
              </a:ext>
            </a:extLst>
          </p:cNvPr>
          <p:cNvSpPr/>
          <p:nvPr/>
        </p:nvSpPr>
        <p:spPr>
          <a:xfrm>
            <a:off x="838989" y="5178370"/>
            <a:ext cx="2157098" cy="1679630"/>
          </a:xfrm>
          <a:custGeom>
            <a:avLst/>
            <a:gdLst>
              <a:gd name="connsiteX0" fmla="*/ 1078549 w 2157098"/>
              <a:gd name="connsiteY0" fmla="*/ 0 h 1679630"/>
              <a:gd name="connsiteX1" fmla="*/ 2157098 w 2157098"/>
              <a:gd name="connsiteY1" fmla="*/ 1078549 h 1679630"/>
              <a:gd name="connsiteX2" fmla="*/ 2072341 w 2157098"/>
              <a:gd name="connsiteY2" fmla="*/ 1498369 h 1679630"/>
              <a:gd name="connsiteX3" fmla="*/ 1973955 w 2157098"/>
              <a:gd name="connsiteY3" fmla="*/ 1679630 h 1679630"/>
              <a:gd name="connsiteX4" fmla="*/ 183143 w 2157098"/>
              <a:gd name="connsiteY4" fmla="*/ 1679630 h 1679630"/>
              <a:gd name="connsiteX5" fmla="*/ 84758 w 2157098"/>
              <a:gd name="connsiteY5" fmla="*/ 1498369 h 1679630"/>
              <a:gd name="connsiteX6" fmla="*/ 0 w 2157098"/>
              <a:gd name="connsiteY6" fmla="*/ 1078549 h 1679630"/>
              <a:gd name="connsiteX7" fmla="*/ 1078549 w 2157098"/>
              <a:gd name="connsiteY7" fmla="*/ 0 h 1679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7098" h="1679630">
                <a:moveTo>
                  <a:pt x="1078549" y="0"/>
                </a:moveTo>
                <a:cubicBezTo>
                  <a:pt x="1674215" y="0"/>
                  <a:pt x="2157098" y="482883"/>
                  <a:pt x="2157098" y="1078549"/>
                </a:cubicBezTo>
                <a:cubicBezTo>
                  <a:pt x="2157098" y="1227466"/>
                  <a:pt x="2126918" y="1369333"/>
                  <a:pt x="2072341" y="1498369"/>
                </a:cubicBezTo>
                <a:lnTo>
                  <a:pt x="1973955" y="1679630"/>
                </a:lnTo>
                <a:lnTo>
                  <a:pt x="183143" y="1679630"/>
                </a:lnTo>
                <a:lnTo>
                  <a:pt x="84758" y="1498369"/>
                </a:lnTo>
                <a:cubicBezTo>
                  <a:pt x="30180" y="1369333"/>
                  <a:pt x="0" y="1227466"/>
                  <a:pt x="0" y="1078549"/>
                </a:cubicBezTo>
                <a:cubicBezTo>
                  <a:pt x="0" y="482883"/>
                  <a:pt x="482883" y="0"/>
                  <a:pt x="1078549" y="0"/>
                </a:cubicBezTo>
                <a:close/>
              </a:path>
            </a:pathLst>
          </a:custGeom>
          <a:solidFill>
            <a:schemeClr val="accent4">
              <a:alpha val="8321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da-DK"/>
            </a:defPPr>
          </a:lstStyle>
          <a:p>
            <a:pPr algn="ctr" rtl="0"/>
            <a:endParaRPr lang="da-DK" dirty="0">
              <a:solidFill>
                <a:schemeClr val="accent4"/>
              </a:solidFill>
            </a:endParaRPr>
          </a:p>
        </p:txBody>
      </p:sp>
      <p:sp>
        <p:nvSpPr>
          <p:cNvPr id="13" name="Ellipse 12">
            <a:extLst>
              <a:ext uri="{FF2B5EF4-FFF2-40B4-BE49-F238E27FC236}">
                <a16:creationId xmlns:a16="http://schemas.microsoft.com/office/drawing/2014/main" id="{439B8E7B-82C3-F9D6-9E34-8F76C40C8539}"/>
              </a:ext>
            </a:extLst>
          </p:cNvPr>
          <p:cNvSpPr/>
          <p:nvPr/>
        </p:nvSpPr>
        <p:spPr>
          <a:xfrm>
            <a:off x="9626717" y="4990918"/>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60" name="Pladsholder til sidefod 59">
            <a:extLst>
              <a:ext uri="{FF2B5EF4-FFF2-40B4-BE49-F238E27FC236}">
                <a16:creationId xmlns:a16="http://schemas.microsoft.com/office/drawing/2014/main" id="{EACDB755-CEBA-6C68-443D-525463E80DAB}"/>
              </a:ext>
            </a:extLst>
          </p:cNvPr>
          <p:cNvSpPr>
            <a:spLocks noGrp="1"/>
          </p:cNvSpPr>
          <p:nvPr>
            <p:ph type="ftr" sz="quarter" idx="15"/>
          </p:nvPr>
        </p:nvSpPr>
        <p:spPr/>
        <p:txBody>
          <a:bodyPr rtlCol="0"/>
          <a:lstStyle>
            <a:defPPr>
              <a:defRPr lang="da-DK"/>
            </a:defPPr>
          </a:lstStyle>
          <a:p>
            <a:pPr rtl="0"/>
            <a:endParaRPr lang="da-DK" dirty="0"/>
          </a:p>
        </p:txBody>
      </p:sp>
      <p:sp>
        <p:nvSpPr>
          <p:cNvPr id="61" name="Pladsholder til slidenummer 60">
            <a:extLst>
              <a:ext uri="{FF2B5EF4-FFF2-40B4-BE49-F238E27FC236}">
                <a16:creationId xmlns:a16="http://schemas.microsoft.com/office/drawing/2014/main" id="{307D0F4E-2944-C947-2B6E-0547303F2566}"/>
              </a:ext>
            </a:extLst>
          </p:cNvPr>
          <p:cNvSpPr>
            <a:spLocks noGrp="1"/>
          </p:cNvSpPr>
          <p:nvPr>
            <p:ph type="sldNum" sz="quarter" idx="16"/>
          </p:nvPr>
        </p:nvSpPr>
        <p:spPr/>
        <p:txBody>
          <a:bodyPr rtlCol="0"/>
          <a:lstStyle>
            <a:defPPr>
              <a:defRPr lang="da-DK"/>
            </a:defPPr>
          </a:lstStyle>
          <a:p>
            <a:pPr rtl="0"/>
            <a:fld id="{CC43B8D3-9A08-F84C-9DD4-44948BA52D4B}" type="slidenum">
              <a:rPr lang="da-DK" smtClean="0"/>
              <a:pPr rtl="0"/>
              <a:t>‹nr.›</a:t>
            </a:fld>
            <a:endParaRPr lang="da-DK" dirty="0"/>
          </a:p>
        </p:txBody>
      </p:sp>
    </p:spTree>
    <p:extLst>
      <p:ext uri="{BB962C8B-B14F-4D97-AF65-F5344CB8AC3E}">
        <p14:creationId xmlns:p14="http://schemas.microsoft.com/office/powerpoint/2010/main" val="1908239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el og indho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0AE1B9-1C14-F852-2B97-05DAA5F80CD7}"/>
              </a:ext>
            </a:extLst>
          </p:cNvPr>
          <p:cNvSpPr>
            <a:spLocks noGrp="1"/>
          </p:cNvSpPr>
          <p:nvPr>
            <p:ph type="title" hasCustomPrompt="1"/>
          </p:nvPr>
        </p:nvSpPr>
        <p:spPr>
          <a:xfrm>
            <a:off x="603504" y="438912"/>
            <a:ext cx="8762246" cy="1325880"/>
          </a:xfrm>
        </p:spPr>
        <p:txBody>
          <a:bodyPr rtlCol="0"/>
          <a:lstStyle>
            <a:lvl1pPr>
              <a:defRPr lang="da-DK" sz="6000"/>
            </a:lvl1pPr>
          </a:lstStyle>
          <a:p>
            <a:pPr rtl="0"/>
            <a:r>
              <a:rPr lang="da-DK" dirty="0"/>
              <a:t>Klik for at redigere titeltypografier i master</a:t>
            </a:r>
          </a:p>
        </p:txBody>
      </p:sp>
      <p:sp>
        <p:nvSpPr>
          <p:cNvPr id="8" name="Pladsholder til tekst 7">
            <a:extLst>
              <a:ext uri="{FF2B5EF4-FFF2-40B4-BE49-F238E27FC236}">
                <a16:creationId xmlns:a16="http://schemas.microsoft.com/office/drawing/2014/main" id="{A8596636-128C-4D64-E63E-16619F5CDF2C}"/>
              </a:ext>
            </a:extLst>
          </p:cNvPr>
          <p:cNvSpPr>
            <a:spLocks noGrp="1"/>
          </p:cNvSpPr>
          <p:nvPr>
            <p:ph type="body" sz="quarter" idx="13"/>
          </p:nvPr>
        </p:nvSpPr>
        <p:spPr>
          <a:xfrm>
            <a:off x="0" y="1892808"/>
            <a:ext cx="8659368" cy="749808"/>
          </a:xfrm>
          <a:solidFill>
            <a:schemeClr val="accent1">
              <a:lumMod val="75000"/>
            </a:schemeClr>
          </a:solidFill>
        </p:spPr>
        <p:txBody>
          <a:bodyPr lIns="713232" rtlCol="0" anchor="ctr">
            <a:noAutofit/>
          </a:bodyPr>
          <a:lstStyle>
            <a:lvl1pPr marL="0" indent="0">
              <a:buNone/>
              <a:defRPr lang="da-DK" sz="4000">
                <a:solidFill>
                  <a:schemeClr val="bg2"/>
                </a:solidFill>
              </a:defRPr>
            </a:lvl1pPr>
          </a:lstStyle>
          <a:p>
            <a:pPr lvl="0" rtl="0"/>
            <a:r>
              <a:rPr lang="da-DK"/>
              <a:t>Klik for at redigere teksttypografierne i masteren</a:t>
            </a:r>
          </a:p>
        </p:txBody>
      </p:sp>
      <p:sp>
        <p:nvSpPr>
          <p:cNvPr id="14" name="Pladsholder til tekst 13">
            <a:extLst>
              <a:ext uri="{FF2B5EF4-FFF2-40B4-BE49-F238E27FC236}">
                <a16:creationId xmlns:a16="http://schemas.microsoft.com/office/drawing/2014/main" id="{D5E065C5-B7CB-9146-3A7C-A6F39CA9B231}"/>
              </a:ext>
            </a:extLst>
          </p:cNvPr>
          <p:cNvSpPr>
            <a:spLocks noGrp="1"/>
          </p:cNvSpPr>
          <p:nvPr>
            <p:ph type="body" sz="quarter" idx="18" hasCustomPrompt="1"/>
          </p:nvPr>
        </p:nvSpPr>
        <p:spPr>
          <a:xfrm>
            <a:off x="8183880" y="1792224"/>
            <a:ext cx="960120" cy="960120"/>
          </a:xfrm>
          <a:prstGeom prst="ellipse">
            <a:avLst/>
          </a:prstGeom>
          <a:solidFill>
            <a:schemeClr val="accent1">
              <a:lumMod val="75000"/>
            </a:schemeClr>
          </a:solidFill>
          <a:ln w="63500">
            <a:solidFill>
              <a:schemeClr val="bg2"/>
            </a:solidFill>
          </a:ln>
        </p:spPr>
        <p:txBody>
          <a:bodyPr lIns="0" tIns="0" rIns="0" bIns="0" rtlCol="0" anchor="ctr">
            <a:noAutofit/>
          </a:bodyPr>
          <a:lstStyle>
            <a:lvl1pPr marL="0" indent="0" algn="ctr">
              <a:buNone/>
              <a:defRPr lang="da-DK" sz="4000">
                <a:solidFill>
                  <a:schemeClr val="bg2"/>
                </a:solidFill>
              </a:defRPr>
            </a:lvl1pPr>
          </a:lstStyle>
          <a:p>
            <a:pPr lvl="0" rtl="0"/>
            <a:r>
              <a:rPr lang="da-DK"/>
              <a:t>00</a:t>
            </a:r>
          </a:p>
        </p:txBody>
      </p:sp>
      <p:sp>
        <p:nvSpPr>
          <p:cNvPr id="9" name="Pladsholder til tekst 7">
            <a:extLst>
              <a:ext uri="{FF2B5EF4-FFF2-40B4-BE49-F238E27FC236}">
                <a16:creationId xmlns:a16="http://schemas.microsoft.com/office/drawing/2014/main" id="{BD0306DB-B174-37A8-719D-C89F9EE1189F}"/>
              </a:ext>
            </a:extLst>
          </p:cNvPr>
          <p:cNvSpPr>
            <a:spLocks noGrp="1"/>
          </p:cNvSpPr>
          <p:nvPr>
            <p:ph type="body" sz="quarter" idx="14"/>
          </p:nvPr>
        </p:nvSpPr>
        <p:spPr>
          <a:xfrm>
            <a:off x="0" y="2891790"/>
            <a:ext cx="8659368" cy="749808"/>
          </a:xfrm>
          <a:solidFill>
            <a:schemeClr val="accent2">
              <a:lumMod val="75000"/>
            </a:schemeClr>
          </a:solidFill>
        </p:spPr>
        <p:txBody>
          <a:bodyPr lIns="713232" rtlCol="0" anchor="ctr">
            <a:noAutofit/>
          </a:bodyPr>
          <a:lstStyle>
            <a:lvl1pPr marL="0" indent="0">
              <a:buNone/>
              <a:defRPr lang="da-DK" sz="4000">
                <a:solidFill>
                  <a:schemeClr val="bg2"/>
                </a:solidFill>
              </a:defRPr>
            </a:lvl1pPr>
          </a:lstStyle>
          <a:p>
            <a:pPr lvl="0" rtl="0"/>
            <a:r>
              <a:rPr lang="da-DK"/>
              <a:t>Klik for at redigere teksttypografierne i masteren</a:t>
            </a:r>
          </a:p>
        </p:txBody>
      </p:sp>
      <p:sp>
        <p:nvSpPr>
          <p:cNvPr id="15" name="Pladsholder til tekst 13">
            <a:extLst>
              <a:ext uri="{FF2B5EF4-FFF2-40B4-BE49-F238E27FC236}">
                <a16:creationId xmlns:a16="http://schemas.microsoft.com/office/drawing/2014/main" id="{D80DBC95-A30E-E3C3-6A02-0DE7F6995B64}"/>
              </a:ext>
            </a:extLst>
          </p:cNvPr>
          <p:cNvSpPr>
            <a:spLocks noGrp="1"/>
          </p:cNvSpPr>
          <p:nvPr>
            <p:ph type="body" sz="quarter" idx="19" hasCustomPrompt="1"/>
          </p:nvPr>
        </p:nvSpPr>
        <p:spPr>
          <a:xfrm>
            <a:off x="8183880" y="2784348"/>
            <a:ext cx="960120" cy="960120"/>
          </a:xfrm>
          <a:prstGeom prst="ellipse">
            <a:avLst/>
          </a:prstGeom>
          <a:solidFill>
            <a:schemeClr val="accent2">
              <a:lumMod val="75000"/>
            </a:schemeClr>
          </a:solidFill>
          <a:ln w="63500">
            <a:solidFill>
              <a:schemeClr val="bg2"/>
            </a:solidFill>
          </a:ln>
        </p:spPr>
        <p:txBody>
          <a:bodyPr lIns="0" tIns="0" rIns="0" bIns="0" rtlCol="0" anchor="ctr">
            <a:noAutofit/>
          </a:bodyPr>
          <a:lstStyle>
            <a:lvl1pPr marL="0" indent="0" algn="ctr">
              <a:buNone/>
              <a:defRPr lang="da-DK" sz="4000">
                <a:solidFill>
                  <a:schemeClr val="bg2"/>
                </a:solidFill>
              </a:defRPr>
            </a:lvl1pPr>
          </a:lstStyle>
          <a:p>
            <a:pPr lvl="0" rtl="0"/>
            <a:r>
              <a:rPr lang="da-DK"/>
              <a:t>00</a:t>
            </a:r>
          </a:p>
        </p:txBody>
      </p:sp>
      <p:sp>
        <p:nvSpPr>
          <p:cNvPr id="10" name="Pladsholder til tekst 7">
            <a:extLst>
              <a:ext uri="{FF2B5EF4-FFF2-40B4-BE49-F238E27FC236}">
                <a16:creationId xmlns:a16="http://schemas.microsoft.com/office/drawing/2014/main" id="{CFF0762B-1AD3-943D-F4CC-9D5CF5740539}"/>
              </a:ext>
            </a:extLst>
          </p:cNvPr>
          <p:cNvSpPr>
            <a:spLocks noGrp="1"/>
          </p:cNvSpPr>
          <p:nvPr>
            <p:ph type="body" sz="quarter" idx="15"/>
          </p:nvPr>
        </p:nvSpPr>
        <p:spPr>
          <a:xfrm>
            <a:off x="0" y="3890772"/>
            <a:ext cx="8659368" cy="749808"/>
          </a:xfrm>
          <a:solidFill>
            <a:schemeClr val="accent4">
              <a:lumMod val="75000"/>
            </a:schemeClr>
          </a:solidFill>
        </p:spPr>
        <p:txBody>
          <a:bodyPr lIns="713232" rtlCol="0" anchor="ctr">
            <a:noAutofit/>
          </a:bodyPr>
          <a:lstStyle>
            <a:lvl1pPr marL="0" indent="0">
              <a:buNone/>
              <a:defRPr lang="da-DK" sz="4000">
                <a:solidFill>
                  <a:schemeClr val="bg2"/>
                </a:solidFill>
              </a:defRPr>
            </a:lvl1pPr>
          </a:lstStyle>
          <a:p>
            <a:pPr lvl="0" rtl="0"/>
            <a:r>
              <a:rPr lang="da-DK"/>
              <a:t>Klik for at redigere teksttypografierne i masteren</a:t>
            </a:r>
          </a:p>
        </p:txBody>
      </p:sp>
      <p:sp>
        <p:nvSpPr>
          <p:cNvPr id="16" name="Pladsholder til tekst 13">
            <a:extLst>
              <a:ext uri="{FF2B5EF4-FFF2-40B4-BE49-F238E27FC236}">
                <a16:creationId xmlns:a16="http://schemas.microsoft.com/office/drawing/2014/main" id="{51060427-2619-E83D-D977-65854C7AA35B}"/>
              </a:ext>
            </a:extLst>
          </p:cNvPr>
          <p:cNvSpPr>
            <a:spLocks noGrp="1"/>
          </p:cNvSpPr>
          <p:nvPr>
            <p:ph type="body" sz="quarter" idx="20" hasCustomPrompt="1"/>
          </p:nvPr>
        </p:nvSpPr>
        <p:spPr>
          <a:xfrm>
            <a:off x="8183880" y="3776472"/>
            <a:ext cx="960120" cy="960120"/>
          </a:xfrm>
          <a:prstGeom prst="ellipse">
            <a:avLst/>
          </a:prstGeom>
          <a:solidFill>
            <a:schemeClr val="accent4">
              <a:lumMod val="75000"/>
            </a:schemeClr>
          </a:solidFill>
          <a:ln w="63500">
            <a:solidFill>
              <a:schemeClr val="bg2"/>
            </a:solidFill>
          </a:ln>
        </p:spPr>
        <p:txBody>
          <a:bodyPr lIns="0" tIns="0" rIns="0" bIns="0" rtlCol="0" anchor="ctr">
            <a:noAutofit/>
          </a:bodyPr>
          <a:lstStyle>
            <a:lvl1pPr marL="0" indent="0" algn="ctr">
              <a:buNone/>
              <a:defRPr lang="da-DK" sz="4000">
                <a:solidFill>
                  <a:schemeClr val="bg2"/>
                </a:solidFill>
              </a:defRPr>
            </a:lvl1pPr>
          </a:lstStyle>
          <a:p>
            <a:pPr lvl="0" rtl="0"/>
            <a:r>
              <a:rPr lang="da-DK"/>
              <a:t>00</a:t>
            </a:r>
          </a:p>
        </p:txBody>
      </p:sp>
      <p:sp>
        <p:nvSpPr>
          <p:cNvPr id="11" name="Pladsholder til tekst 7">
            <a:extLst>
              <a:ext uri="{FF2B5EF4-FFF2-40B4-BE49-F238E27FC236}">
                <a16:creationId xmlns:a16="http://schemas.microsoft.com/office/drawing/2014/main" id="{8B28E366-646A-5633-0E0C-1BB99B27FDDB}"/>
              </a:ext>
            </a:extLst>
          </p:cNvPr>
          <p:cNvSpPr>
            <a:spLocks noGrp="1"/>
          </p:cNvSpPr>
          <p:nvPr>
            <p:ph type="body" sz="quarter" idx="16"/>
          </p:nvPr>
        </p:nvSpPr>
        <p:spPr>
          <a:xfrm>
            <a:off x="0" y="4889754"/>
            <a:ext cx="8659368" cy="749808"/>
          </a:xfrm>
          <a:solidFill>
            <a:schemeClr val="tx1">
              <a:lumMod val="90000"/>
              <a:lumOff val="10000"/>
            </a:schemeClr>
          </a:solidFill>
        </p:spPr>
        <p:txBody>
          <a:bodyPr lIns="713232" rtlCol="0" anchor="ctr">
            <a:noAutofit/>
          </a:bodyPr>
          <a:lstStyle>
            <a:lvl1pPr marL="0" indent="0">
              <a:buNone/>
              <a:defRPr lang="da-DK" sz="4000">
                <a:solidFill>
                  <a:schemeClr val="bg2"/>
                </a:solidFill>
              </a:defRPr>
            </a:lvl1pPr>
          </a:lstStyle>
          <a:p>
            <a:pPr lvl="0" rtl="0"/>
            <a:r>
              <a:rPr lang="da-DK"/>
              <a:t>Klik for at redigere teksttypografierne i masteren</a:t>
            </a:r>
          </a:p>
        </p:txBody>
      </p:sp>
      <p:sp>
        <p:nvSpPr>
          <p:cNvPr id="17" name="Pladsholder til tekst 13">
            <a:extLst>
              <a:ext uri="{FF2B5EF4-FFF2-40B4-BE49-F238E27FC236}">
                <a16:creationId xmlns:a16="http://schemas.microsoft.com/office/drawing/2014/main" id="{2A38A746-8D71-1D08-BD7B-347D1E598542}"/>
              </a:ext>
            </a:extLst>
          </p:cNvPr>
          <p:cNvSpPr>
            <a:spLocks noGrp="1"/>
          </p:cNvSpPr>
          <p:nvPr>
            <p:ph type="body" sz="quarter" idx="21" hasCustomPrompt="1"/>
          </p:nvPr>
        </p:nvSpPr>
        <p:spPr>
          <a:xfrm>
            <a:off x="8183880" y="4768596"/>
            <a:ext cx="960120" cy="960120"/>
          </a:xfrm>
          <a:prstGeom prst="ellipse">
            <a:avLst/>
          </a:prstGeom>
          <a:solidFill>
            <a:schemeClr val="tx2"/>
          </a:solidFill>
          <a:ln w="63500">
            <a:solidFill>
              <a:schemeClr val="bg2"/>
            </a:solidFill>
          </a:ln>
        </p:spPr>
        <p:txBody>
          <a:bodyPr lIns="0" tIns="0" rIns="0" bIns="0" rtlCol="0" anchor="ctr">
            <a:noAutofit/>
          </a:bodyPr>
          <a:lstStyle>
            <a:lvl1pPr marL="0" indent="0" algn="ctr">
              <a:buNone/>
              <a:defRPr lang="da-DK" sz="4000">
                <a:solidFill>
                  <a:schemeClr val="bg2"/>
                </a:solidFill>
              </a:defRPr>
            </a:lvl1pPr>
          </a:lstStyle>
          <a:p>
            <a:pPr lvl="0" rtl="0"/>
            <a:r>
              <a:rPr lang="da-DK"/>
              <a:t>00</a:t>
            </a:r>
          </a:p>
        </p:txBody>
      </p:sp>
      <p:sp>
        <p:nvSpPr>
          <p:cNvPr id="12" name="Pladsholder til tekst 7">
            <a:extLst>
              <a:ext uri="{FF2B5EF4-FFF2-40B4-BE49-F238E27FC236}">
                <a16:creationId xmlns:a16="http://schemas.microsoft.com/office/drawing/2014/main" id="{CB500DDB-4549-EAE1-1AA8-DBD382D2B9AB}"/>
              </a:ext>
            </a:extLst>
          </p:cNvPr>
          <p:cNvSpPr>
            <a:spLocks noGrp="1"/>
          </p:cNvSpPr>
          <p:nvPr>
            <p:ph type="body" sz="quarter" idx="17"/>
          </p:nvPr>
        </p:nvSpPr>
        <p:spPr>
          <a:xfrm>
            <a:off x="0" y="5888736"/>
            <a:ext cx="8659368" cy="749808"/>
          </a:xfrm>
          <a:solidFill>
            <a:schemeClr val="accent3">
              <a:lumMod val="75000"/>
            </a:schemeClr>
          </a:solidFill>
        </p:spPr>
        <p:txBody>
          <a:bodyPr lIns="713232" rtlCol="0" anchor="ctr">
            <a:noAutofit/>
          </a:bodyPr>
          <a:lstStyle>
            <a:lvl1pPr marL="0" indent="0">
              <a:buNone/>
              <a:defRPr lang="da-DK" sz="4000">
                <a:solidFill>
                  <a:schemeClr val="bg2"/>
                </a:solidFill>
              </a:defRPr>
            </a:lvl1pPr>
          </a:lstStyle>
          <a:p>
            <a:pPr lvl="0" rtl="0"/>
            <a:r>
              <a:rPr lang="da-DK"/>
              <a:t>Klik for at redigere teksttypografierne i masteren</a:t>
            </a:r>
          </a:p>
        </p:txBody>
      </p:sp>
      <p:sp>
        <p:nvSpPr>
          <p:cNvPr id="18" name="Pladsholder til tekst 13">
            <a:extLst>
              <a:ext uri="{FF2B5EF4-FFF2-40B4-BE49-F238E27FC236}">
                <a16:creationId xmlns:a16="http://schemas.microsoft.com/office/drawing/2014/main" id="{EC619F49-49DD-DF7B-37A0-6104FF3C2B30}"/>
              </a:ext>
            </a:extLst>
          </p:cNvPr>
          <p:cNvSpPr>
            <a:spLocks noGrp="1"/>
          </p:cNvSpPr>
          <p:nvPr>
            <p:ph type="body" sz="quarter" idx="22" hasCustomPrompt="1"/>
          </p:nvPr>
        </p:nvSpPr>
        <p:spPr>
          <a:xfrm>
            <a:off x="8183880" y="5760720"/>
            <a:ext cx="960120" cy="960120"/>
          </a:xfrm>
          <a:prstGeom prst="ellipse">
            <a:avLst/>
          </a:prstGeom>
          <a:solidFill>
            <a:schemeClr val="accent3">
              <a:lumMod val="75000"/>
            </a:schemeClr>
          </a:solidFill>
          <a:ln w="63500">
            <a:solidFill>
              <a:schemeClr val="bg2"/>
            </a:solidFill>
          </a:ln>
        </p:spPr>
        <p:txBody>
          <a:bodyPr lIns="0" tIns="0" rIns="0" bIns="0" rtlCol="0" anchor="ctr">
            <a:noAutofit/>
          </a:bodyPr>
          <a:lstStyle>
            <a:lvl1pPr marL="0" indent="0" algn="ctr">
              <a:buNone/>
              <a:defRPr lang="da-DK" sz="4000">
                <a:solidFill>
                  <a:schemeClr val="bg2"/>
                </a:solidFill>
              </a:defRPr>
            </a:lvl1pPr>
          </a:lstStyle>
          <a:p>
            <a:pPr lvl="0" rtl="0"/>
            <a:r>
              <a:rPr lang="da-DK"/>
              <a:t>00</a:t>
            </a:r>
          </a:p>
        </p:txBody>
      </p:sp>
    </p:spTree>
    <p:extLst>
      <p:ext uri="{BB962C8B-B14F-4D97-AF65-F5344CB8AC3E}">
        <p14:creationId xmlns:p14="http://schemas.microsoft.com/office/powerpoint/2010/main" val="3161961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ktionsoverskrift">
    <p:spTree>
      <p:nvGrpSpPr>
        <p:cNvPr id="1" name=""/>
        <p:cNvGrpSpPr/>
        <p:nvPr/>
      </p:nvGrpSpPr>
      <p:grpSpPr>
        <a:xfrm>
          <a:off x="0" y="0"/>
          <a:ext cx="0" cy="0"/>
          <a:chOff x="0" y="0"/>
          <a:chExt cx="0" cy="0"/>
        </a:xfrm>
      </p:grpSpPr>
      <p:sp>
        <p:nvSpPr>
          <p:cNvPr id="23" name="Freeform: Shape 22" hidden="1">
            <a:extLst>
              <a:ext uri="{FF2B5EF4-FFF2-40B4-BE49-F238E27FC236}">
                <a16:creationId xmlns:a16="http://schemas.microsoft.com/office/drawing/2014/main" id="{25EA7C35-FF1A-FBFD-05A2-718EB0D16B65}"/>
              </a:ext>
            </a:extLst>
          </p:cNvPr>
          <p:cNvSpPr/>
          <p:nvPr/>
        </p:nvSpPr>
        <p:spPr>
          <a:xfrm>
            <a:off x="233681" y="2011679"/>
            <a:ext cx="3195438" cy="3286867"/>
          </a:xfrm>
          <a:custGeom>
            <a:avLst/>
            <a:gdLst>
              <a:gd name="connsiteX0" fmla="*/ 2213 w 9357201"/>
              <a:gd name="connsiteY0" fmla="*/ -650 h 3276674"/>
              <a:gd name="connsiteX1" fmla="*/ 8009370 w 9357201"/>
              <a:gd name="connsiteY1" fmla="*/ -650 h 3276674"/>
              <a:gd name="connsiteX2" fmla="*/ 9359415 w 9357201"/>
              <a:gd name="connsiteY2" fmla="*/ 1355860 h 3276674"/>
              <a:gd name="connsiteX3" fmla="*/ 9359415 w 9357201"/>
              <a:gd name="connsiteY3" fmla="*/ 3276024 h 3276674"/>
              <a:gd name="connsiteX0" fmla="*/ 0 w 9357202"/>
              <a:gd name="connsiteY0" fmla="*/ 33 h 3276707"/>
              <a:gd name="connsiteX1" fmla="*/ 5765524 w 9357202"/>
              <a:gd name="connsiteY1" fmla="*/ 0 h 3276707"/>
              <a:gd name="connsiteX2" fmla="*/ 8007157 w 9357202"/>
              <a:gd name="connsiteY2" fmla="*/ 33 h 3276707"/>
              <a:gd name="connsiteX3" fmla="*/ 9357202 w 9357202"/>
              <a:gd name="connsiteY3" fmla="*/ 1356543 h 3276707"/>
              <a:gd name="connsiteX4" fmla="*/ 9357202 w 9357202"/>
              <a:gd name="connsiteY4" fmla="*/ 3276707 h 3276707"/>
              <a:gd name="connsiteX0" fmla="*/ 0 w 3591678"/>
              <a:gd name="connsiteY0" fmla="*/ 0 h 3276707"/>
              <a:gd name="connsiteX1" fmla="*/ 2241633 w 3591678"/>
              <a:gd name="connsiteY1" fmla="*/ 33 h 3276707"/>
              <a:gd name="connsiteX2" fmla="*/ 3591678 w 3591678"/>
              <a:gd name="connsiteY2" fmla="*/ 1356543 h 3276707"/>
              <a:gd name="connsiteX3" fmla="*/ 3591678 w 3591678"/>
              <a:gd name="connsiteY3" fmla="*/ 3276707 h 3276707"/>
              <a:gd name="connsiteX0" fmla="*/ 0 w 3408798"/>
              <a:gd name="connsiteY0" fmla="*/ 0 h 3276707"/>
              <a:gd name="connsiteX1" fmla="*/ 2058753 w 3408798"/>
              <a:gd name="connsiteY1" fmla="*/ 33 h 3276707"/>
              <a:gd name="connsiteX2" fmla="*/ 3408798 w 3408798"/>
              <a:gd name="connsiteY2" fmla="*/ 1356543 h 3276707"/>
              <a:gd name="connsiteX3" fmla="*/ 3408798 w 3408798"/>
              <a:gd name="connsiteY3" fmla="*/ 3276707 h 3276707"/>
              <a:gd name="connsiteX0" fmla="*/ 0 w 3225918"/>
              <a:gd name="connsiteY0" fmla="*/ 0 h 3286867"/>
              <a:gd name="connsiteX1" fmla="*/ 1875873 w 3225918"/>
              <a:gd name="connsiteY1" fmla="*/ 10193 h 3286867"/>
              <a:gd name="connsiteX2" fmla="*/ 3225918 w 3225918"/>
              <a:gd name="connsiteY2" fmla="*/ 1366703 h 3286867"/>
              <a:gd name="connsiteX3" fmla="*/ 3225918 w 3225918"/>
              <a:gd name="connsiteY3" fmla="*/ 3286867 h 3286867"/>
              <a:gd name="connsiteX0" fmla="*/ 0 w 3195438"/>
              <a:gd name="connsiteY0" fmla="*/ 0 h 3286867"/>
              <a:gd name="connsiteX1" fmla="*/ 1845393 w 3195438"/>
              <a:gd name="connsiteY1" fmla="*/ 10193 h 3286867"/>
              <a:gd name="connsiteX2" fmla="*/ 3195438 w 3195438"/>
              <a:gd name="connsiteY2" fmla="*/ 1366703 h 3286867"/>
              <a:gd name="connsiteX3" fmla="*/ 3195438 w 3195438"/>
              <a:gd name="connsiteY3" fmla="*/ 3286867 h 3286867"/>
            </a:gdLst>
            <a:ahLst/>
            <a:cxnLst>
              <a:cxn ang="0">
                <a:pos x="connsiteX0" y="connsiteY0"/>
              </a:cxn>
              <a:cxn ang="0">
                <a:pos x="connsiteX1" y="connsiteY1"/>
              </a:cxn>
              <a:cxn ang="0">
                <a:pos x="connsiteX2" y="connsiteY2"/>
              </a:cxn>
              <a:cxn ang="0">
                <a:pos x="connsiteX3" y="connsiteY3"/>
              </a:cxn>
            </a:cxnLst>
            <a:rect l="l" t="t" r="r" b="b"/>
            <a:pathLst>
              <a:path w="3195438" h="3286867">
                <a:moveTo>
                  <a:pt x="0" y="0"/>
                </a:moveTo>
                <a:lnTo>
                  <a:pt x="1845393" y="10193"/>
                </a:lnTo>
                <a:cubicBezTo>
                  <a:pt x="2591000" y="10193"/>
                  <a:pt x="3195438" y="617523"/>
                  <a:pt x="3195438" y="1366703"/>
                </a:cubicBezTo>
                <a:lnTo>
                  <a:pt x="3195438" y="3286867"/>
                </a:lnTo>
              </a:path>
            </a:pathLst>
          </a:custGeom>
          <a:noFill/>
          <a:ln w="510466" cap="sq">
            <a:solidFill>
              <a:srgbClr val="00AA59"/>
            </a:solidFill>
            <a:prstDash val="solid"/>
            <a:round/>
          </a:ln>
        </p:spPr>
        <p:txBody>
          <a:bodyPr rtlCol="0" anchor="ctr"/>
          <a:lstStyle>
            <a:defPPr>
              <a:defRPr lang="da-DK"/>
            </a:defPPr>
          </a:lstStyle>
          <a:p>
            <a:pPr rtl="0"/>
            <a:endParaRPr lang="da-DK" dirty="0"/>
          </a:p>
        </p:txBody>
      </p:sp>
      <p:sp>
        <p:nvSpPr>
          <p:cNvPr id="24" name="Freeform: Shape 23" hidden="1">
            <a:extLst>
              <a:ext uri="{FF2B5EF4-FFF2-40B4-BE49-F238E27FC236}">
                <a16:creationId xmlns:a16="http://schemas.microsoft.com/office/drawing/2014/main" id="{B09E8213-E4A1-3E30-9198-8B68ABEE82B8}"/>
              </a:ext>
            </a:extLst>
          </p:cNvPr>
          <p:cNvSpPr/>
          <p:nvPr/>
        </p:nvSpPr>
        <p:spPr>
          <a:xfrm>
            <a:off x="3429117" y="4725899"/>
            <a:ext cx="8510941" cy="1366196"/>
          </a:xfrm>
          <a:custGeom>
            <a:avLst/>
            <a:gdLst>
              <a:gd name="connsiteX0" fmla="*/ 10980107 w 10977893"/>
              <a:gd name="connsiteY0" fmla="*/ -650 h 1365979"/>
              <a:gd name="connsiteX1" fmla="*/ 10980107 w 10977893"/>
              <a:gd name="connsiteY1" fmla="*/ 789104 h 1365979"/>
              <a:gd name="connsiteX2" fmla="*/ 10357989 w 10977893"/>
              <a:gd name="connsiteY2" fmla="*/ 1365329 h 1365979"/>
              <a:gd name="connsiteX3" fmla="*/ 624331 w 10977893"/>
              <a:gd name="connsiteY3" fmla="*/ 1365329 h 1365979"/>
              <a:gd name="connsiteX4" fmla="*/ 2213 w 10977893"/>
              <a:gd name="connsiteY4" fmla="*/ 789104 h 1365979"/>
              <a:gd name="connsiteX5" fmla="*/ 2213 w 10977893"/>
              <a:gd name="connsiteY5" fmla="*/ -650 h 1365979"/>
              <a:gd name="connsiteX0" fmla="*/ 10977894 w 10977894"/>
              <a:gd name="connsiteY0" fmla="*/ 0 h 1365979"/>
              <a:gd name="connsiteX1" fmla="*/ 10977894 w 10977894"/>
              <a:gd name="connsiteY1" fmla="*/ 789754 h 1365979"/>
              <a:gd name="connsiteX2" fmla="*/ 10355776 w 10977894"/>
              <a:gd name="connsiteY2" fmla="*/ 1365979 h 1365979"/>
              <a:gd name="connsiteX3" fmla="*/ 8724301 w 10977894"/>
              <a:gd name="connsiteY3" fmla="*/ 1362386 h 1365979"/>
              <a:gd name="connsiteX4" fmla="*/ 622118 w 10977894"/>
              <a:gd name="connsiteY4" fmla="*/ 1365979 h 1365979"/>
              <a:gd name="connsiteX5" fmla="*/ 0 w 10977894"/>
              <a:gd name="connsiteY5" fmla="*/ 789754 h 1365979"/>
              <a:gd name="connsiteX6" fmla="*/ 0 w 10977894"/>
              <a:gd name="connsiteY6" fmla="*/ 0 h 1365979"/>
              <a:gd name="connsiteX0" fmla="*/ 10977894 w 10977894"/>
              <a:gd name="connsiteY0" fmla="*/ 789754 h 1365979"/>
              <a:gd name="connsiteX1" fmla="*/ 10355776 w 10977894"/>
              <a:gd name="connsiteY1" fmla="*/ 1365979 h 1365979"/>
              <a:gd name="connsiteX2" fmla="*/ 8724301 w 10977894"/>
              <a:gd name="connsiteY2" fmla="*/ 1362386 h 1365979"/>
              <a:gd name="connsiteX3" fmla="*/ 622118 w 10977894"/>
              <a:gd name="connsiteY3" fmla="*/ 1365979 h 1365979"/>
              <a:gd name="connsiteX4" fmla="*/ 0 w 10977894"/>
              <a:gd name="connsiteY4" fmla="*/ 789754 h 1365979"/>
              <a:gd name="connsiteX5" fmla="*/ 0 w 10977894"/>
              <a:gd name="connsiteY5" fmla="*/ 0 h 1365979"/>
              <a:gd name="connsiteX0" fmla="*/ 10355776 w 10355776"/>
              <a:gd name="connsiteY0" fmla="*/ 1365979 h 1365979"/>
              <a:gd name="connsiteX1" fmla="*/ 8724301 w 10355776"/>
              <a:gd name="connsiteY1" fmla="*/ 1362386 h 1365979"/>
              <a:gd name="connsiteX2" fmla="*/ 622118 w 10355776"/>
              <a:gd name="connsiteY2" fmla="*/ 1365979 h 1365979"/>
              <a:gd name="connsiteX3" fmla="*/ 0 w 10355776"/>
              <a:gd name="connsiteY3" fmla="*/ 789754 h 1365979"/>
              <a:gd name="connsiteX4" fmla="*/ 0 w 10355776"/>
              <a:gd name="connsiteY4" fmla="*/ 0 h 1365979"/>
              <a:gd name="connsiteX0" fmla="*/ 8724301 w 8724301"/>
              <a:gd name="connsiteY0" fmla="*/ 1362386 h 1365979"/>
              <a:gd name="connsiteX1" fmla="*/ 622118 w 8724301"/>
              <a:gd name="connsiteY1" fmla="*/ 1365979 h 1365979"/>
              <a:gd name="connsiteX2" fmla="*/ 0 w 8724301"/>
              <a:gd name="connsiteY2" fmla="*/ 789754 h 1365979"/>
              <a:gd name="connsiteX3" fmla="*/ 0 w 8724301"/>
              <a:gd name="connsiteY3" fmla="*/ 0 h 1365979"/>
              <a:gd name="connsiteX0" fmla="*/ 8510941 w 8510941"/>
              <a:gd name="connsiteY0" fmla="*/ 1366196 h 1366196"/>
              <a:gd name="connsiteX1" fmla="*/ 622118 w 8510941"/>
              <a:gd name="connsiteY1" fmla="*/ 1365979 h 1366196"/>
              <a:gd name="connsiteX2" fmla="*/ 0 w 8510941"/>
              <a:gd name="connsiteY2" fmla="*/ 789754 h 1366196"/>
              <a:gd name="connsiteX3" fmla="*/ 0 w 8510941"/>
              <a:gd name="connsiteY3" fmla="*/ 0 h 1366196"/>
            </a:gdLst>
            <a:ahLst/>
            <a:cxnLst>
              <a:cxn ang="0">
                <a:pos x="connsiteX0" y="connsiteY0"/>
              </a:cxn>
              <a:cxn ang="0">
                <a:pos x="connsiteX1" y="connsiteY1"/>
              </a:cxn>
              <a:cxn ang="0">
                <a:pos x="connsiteX2" y="connsiteY2"/>
              </a:cxn>
              <a:cxn ang="0">
                <a:pos x="connsiteX3" y="connsiteY3"/>
              </a:cxn>
            </a:cxnLst>
            <a:rect l="l" t="t" r="r" b="b"/>
            <a:pathLst>
              <a:path w="8510941" h="1366196">
                <a:moveTo>
                  <a:pt x="8510941" y="1366196"/>
                </a:moveTo>
                <a:lnTo>
                  <a:pt x="622118" y="1365979"/>
                </a:lnTo>
                <a:cubicBezTo>
                  <a:pt x="278520" y="1365979"/>
                  <a:pt x="0" y="1107979"/>
                  <a:pt x="0" y="789754"/>
                </a:cubicBezTo>
                <a:lnTo>
                  <a:pt x="0" y="0"/>
                </a:lnTo>
              </a:path>
            </a:pathLst>
          </a:custGeom>
          <a:noFill/>
          <a:ln w="510466" cap="sq">
            <a:solidFill>
              <a:srgbClr val="00AA59"/>
            </a:solidFill>
            <a:prstDash val="solid"/>
            <a:round/>
          </a:ln>
        </p:spPr>
        <p:txBody>
          <a:bodyPr rtlCol="0" anchor="ctr"/>
          <a:lstStyle>
            <a:defPPr>
              <a:defRPr lang="da-DK"/>
            </a:defPPr>
          </a:lstStyle>
          <a:p>
            <a:pPr rtl="0"/>
            <a:endParaRPr lang="da-DK" dirty="0"/>
          </a:p>
        </p:txBody>
      </p:sp>
      <p:pic>
        <p:nvPicPr>
          <p:cNvPr id="11" name="Grafik 10">
            <a:extLst>
              <a:ext uri="{FF2B5EF4-FFF2-40B4-BE49-F238E27FC236}">
                <a16:creationId xmlns:a16="http://schemas.microsoft.com/office/drawing/2014/main" id="{A67CFF6C-EDBA-8B95-5C93-0B4BB5939B82}"/>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29507" r="12032"/>
          <a:stretch/>
        </p:blipFill>
        <p:spPr>
          <a:xfrm>
            <a:off x="0" y="1779373"/>
            <a:ext cx="12192000" cy="4583992"/>
          </a:xfrm>
          <a:custGeom>
            <a:avLst/>
            <a:gdLst>
              <a:gd name="connsiteX0" fmla="*/ 0 w 12192000"/>
              <a:gd name="connsiteY0" fmla="*/ 0 h 4583992"/>
              <a:gd name="connsiteX1" fmla="*/ 12192000 w 12192000"/>
              <a:gd name="connsiteY1" fmla="*/ 0 h 4583992"/>
              <a:gd name="connsiteX2" fmla="*/ 12192000 w 12192000"/>
              <a:gd name="connsiteY2" fmla="*/ 2190264 h 4583992"/>
              <a:gd name="connsiteX3" fmla="*/ 12187938 w 12192000"/>
              <a:gd name="connsiteY3" fmla="*/ 2190264 h 4583992"/>
              <a:gd name="connsiteX4" fmla="*/ 12187938 w 12192000"/>
              <a:gd name="connsiteY4" fmla="*/ 4583992 h 4583992"/>
              <a:gd name="connsiteX5" fmla="*/ 0 w 12192000"/>
              <a:gd name="connsiteY5" fmla="*/ 4583992 h 458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583992">
                <a:moveTo>
                  <a:pt x="0" y="0"/>
                </a:moveTo>
                <a:lnTo>
                  <a:pt x="12192000" y="0"/>
                </a:lnTo>
                <a:lnTo>
                  <a:pt x="12192000" y="2190264"/>
                </a:lnTo>
                <a:lnTo>
                  <a:pt x="12187938" y="2190264"/>
                </a:lnTo>
                <a:lnTo>
                  <a:pt x="12187938" y="4583992"/>
                </a:lnTo>
                <a:lnTo>
                  <a:pt x="0" y="4583992"/>
                </a:lnTo>
                <a:close/>
              </a:path>
            </a:pathLst>
          </a:custGeom>
        </p:spPr>
      </p:pic>
      <p:sp>
        <p:nvSpPr>
          <p:cNvPr id="18" name="Ellipse 17">
            <a:extLst>
              <a:ext uri="{FF2B5EF4-FFF2-40B4-BE49-F238E27FC236}">
                <a16:creationId xmlns:a16="http://schemas.microsoft.com/office/drawing/2014/main" id="{1FEFD686-81C7-A517-F1C0-0C3D3EF340F2}"/>
              </a:ext>
            </a:extLst>
          </p:cNvPr>
          <p:cNvSpPr/>
          <p:nvPr/>
        </p:nvSpPr>
        <p:spPr>
          <a:xfrm>
            <a:off x="767250" y="3628115"/>
            <a:ext cx="1628275" cy="1628275"/>
          </a:xfrm>
          <a:prstGeom prst="ellipse">
            <a:avLst/>
          </a:prstGeom>
          <a:solidFill>
            <a:schemeClr val="accent4">
              <a:alpha val="9304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pic>
        <p:nvPicPr>
          <p:cNvPr id="10" name="Grafik 9">
            <a:extLst>
              <a:ext uri="{FF2B5EF4-FFF2-40B4-BE49-F238E27FC236}">
                <a16:creationId xmlns:a16="http://schemas.microsoft.com/office/drawing/2014/main" id="{6032612E-888F-3F52-2DF9-1A7FC1C338A3}"/>
              </a:ext>
            </a:extLst>
          </p:cNvPr>
          <p:cNvPicPr>
            <a:picLocks noChangeAspect="1"/>
          </p:cNvPicPr>
          <p:nvPr/>
        </p:nvPicPr>
        <p:blipFill>
          <a:blip r:embed="rId4">
            <a:extLst>
              <a:ext uri="{96DAC541-7B7A-43D3-8B79-37D633B846F1}">
                <asvg:svgBlip xmlns:asvg="http://schemas.microsoft.com/office/drawing/2016/SVG/main" r:embed="rId5"/>
              </a:ext>
            </a:extLst>
          </a:blip>
          <a:srcRect b="72707"/>
          <a:stretch>
            <a:fillRect/>
          </a:stretch>
        </p:blipFill>
        <p:spPr>
          <a:xfrm>
            <a:off x="5315713" y="5020135"/>
            <a:ext cx="6718341" cy="1871772"/>
          </a:xfrm>
          <a:custGeom>
            <a:avLst/>
            <a:gdLst>
              <a:gd name="connsiteX0" fmla="*/ 0 w 6718341"/>
              <a:gd name="connsiteY0" fmla="*/ 0 h 1871772"/>
              <a:gd name="connsiteX1" fmla="*/ 6718341 w 6718341"/>
              <a:gd name="connsiteY1" fmla="*/ 0 h 1871772"/>
              <a:gd name="connsiteX2" fmla="*/ 6718341 w 6718341"/>
              <a:gd name="connsiteY2" fmla="*/ 1871772 h 1871772"/>
              <a:gd name="connsiteX3" fmla="*/ 0 w 6718341"/>
              <a:gd name="connsiteY3" fmla="*/ 1871772 h 1871772"/>
            </a:gdLst>
            <a:ahLst/>
            <a:cxnLst>
              <a:cxn ang="0">
                <a:pos x="connsiteX0" y="connsiteY0"/>
              </a:cxn>
              <a:cxn ang="0">
                <a:pos x="connsiteX1" y="connsiteY1"/>
              </a:cxn>
              <a:cxn ang="0">
                <a:pos x="connsiteX2" y="connsiteY2"/>
              </a:cxn>
              <a:cxn ang="0">
                <a:pos x="connsiteX3" y="connsiteY3"/>
              </a:cxn>
            </a:cxnLst>
            <a:rect l="l" t="t" r="r" b="b"/>
            <a:pathLst>
              <a:path w="6718341" h="1871772">
                <a:moveTo>
                  <a:pt x="0" y="0"/>
                </a:moveTo>
                <a:lnTo>
                  <a:pt x="6718341" y="0"/>
                </a:lnTo>
                <a:lnTo>
                  <a:pt x="6718341" y="1871772"/>
                </a:lnTo>
                <a:lnTo>
                  <a:pt x="0" y="1871772"/>
                </a:lnTo>
                <a:close/>
              </a:path>
            </a:pathLst>
          </a:custGeom>
        </p:spPr>
      </p:pic>
      <p:sp>
        <p:nvSpPr>
          <p:cNvPr id="12" name="Ellipse 11">
            <a:extLst>
              <a:ext uri="{FF2B5EF4-FFF2-40B4-BE49-F238E27FC236}">
                <a16:creationId xmlns:a16="http://schemas.microsoft.com/office/drawing/2014/main" id="{3CA6479C-DB58-C182-DA46-646A89A79A6F}"/>
              </a:ext>
            </a:extLst>
          </p:cNvPr>
          <p:cNvSpPr/>
          <p:nvPr/>
        </p:nvSpPr>
        <p:spPr>
          <a:xfrm>
            <a:off x="11469607" y="5904458"/>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14" name="Ellipse 13">
            <a:extLst>
              <a:ext uri="{FF2B5EF4-FFF2-40B4-BE49-F238E27FC236}">
                <a16:creationId xmlns:a16="http://schemas.microsoft.com/office/drawing/2014/main" id="{940F0BF7-907A-B0C3-5845-78EDA851891C}"/>
              </a:ext>
            </a:extLst>
          </p:cNvPr>
          <p:cNvSpPr/>
          <p:nvPr/>
        </p:nvSpPr>
        <p:spPr>
          <a:xfrm>
            <a:off x="3000866" y="2411479"/>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pic>
        <p:nvPicPr>
          <p:cNvPr id="16" name="Grafik 15">
            <a:extLst>
              <a:ext uri="{FF2B5EF4-FFF2-40B4-BE49-F238E27FC236}">
                <a16:creationId xmlns:a16="http://schemas.microsoft.com/office/drawing/2014/main" id="{5D287EAB-26E8-C8AF-6CB0-D37B7CB370E0}"/>
              </a:ext>
            </a:extLst>
          </p:cNvPr>
          <p:cNvPicPr>
            <a:picLocks noChangeAspect="1"/>
          </p:cNvPicPr>
          <p:nvPr/>
        </p:nvPicPr>
        <p:blipFill>
          <a:blip r:embed="rId6">
            <a:extLst>
              <a:ext uri="{96DAC541-7B7A-43D3-8B79-37D633B846F1}">
                <asvg:svgBlip xmlns:asvg="http://schemas.microsoft.com/office/drawing/2016/SVG/main" r:embed="rId7"/>
              </a:ext>
            </a:extLst>
          </a:blip>
          <a:srcRect l="14165" t="77500"/>
          <a:stretch>
            <a:fillRect/>
          </a:stretch>
        </p:blipFill>
        <p:spPr>
          <a:xfrm flipH="1">
            <a:off x="7732665" y="0"/>
            <a:ext cx="4459335" cy="1543022"/>
          </a:xfrm>
          <a:custGeom>
            <a:avLst/>
            <a:gdLst>
              <a:gd name="connsiteX0" fmla="*/ 0 w 4459335"/>
              <a:gd name="connsiteY0" fmla="*/ 0 h 1543022"/>
              <a:gd name="connsiteX1" fmla="*/ 4459335 w 4459335"/>
              <a:gd name="connsiteY1" fmla="*/ 0 h 1543022"/>
              <a:gd name="connsiteX2" fmla="*/ 4459335 w 4459335"/>
              <a:gd name="connsiteY2" fmla="*/ 1543022 h 1543022"/>
              <a:gd name="connsiteX3" fmla="*/ 0 w 4459335"/>
              <a:gd name="connsiteY3" fmla="*/ 1543022 h 1543022"/>
            </a:gdLst>
            <a:ahLst/>
            <a:cxnLst>
              <a:cxn ang="0">
                <a:pos x="connsiteX0" y="connsiteY0"/>
              </a:cxn>
              <a:cxn ang="0">
                <a:pos x="connsiteX1" y="connsiteY1"/>
              </a:cxn>
              <a:cxn ang="0">
                <a:pos x="connsiteX2" y="connsiteY2"/>
              </a:cxn>
              <a:cxn ang="0">
                <a:pos x="connsiteX3" y="connsiteY3"/>
              </a:cxn>
            </a:cxnLst>
            <a:rect l="l" t="t" r="r" b="b"/>
            <a:pathLst>
              <a:path w="4459335" h="1543022">
                <a:moveTo>
                  <a:pt x="0" y="0"/>
                </a:moveTo>
                <a:lnTo>
                  <a:pt x="4459335" y="0"/>
                </a:lnTo>
                <a:lnTo>
                  <a:pt x="4459335" y="1543022"/>
                </a:lnTo>
                <a:lnTo>
                  <a:pt x="0" y="1543022"/>
                </a:lnTo>
                <a:close/>
              </a:path>
            </a:pathLst>
          </a:custGeom>
        </p:spPr>
      </p:pic>
      <p:sp>
        <p:nvSpPr>
          <p:cNvPr id="2" name="Titel 1">
            <a:extLst>
              <a:ext uri="{FF2B5EF4-FFF2-40B4-BE49-F238E27FC236}">
                <a16:creationId xmlns:a16="http://schemas.microsoft.com/office/drawing/2014/main" id="{5EF5323F-6D74-29FA-F04C-027DF28091E4}"/>
              </a:ext>
            </a:extLst>
          </p:cNvPr>
          <p:cNvSpPr>
            <a:spLocks noGrp="1"/>
          </p:cNvSpPr>
          <p:nvPr>
            <p:ph type="title"/>
          </p:nvPr>
        </p:nvSpPr>
        <p:spPr>
          <a:xfrm>
            <a:off x="5952744" y="2304288"/>
            <a:ext cx="5513832" cy="2432304"/>
          </a:xfrm>
        </p:spPr>
        <p:txBody>
          <a:bodyPr rtlCol="0" anchor="t">
            <a:noAutofit/>
          </a:bodyPr>
          <a:lstStyle>
            <a:lvl1pPr>
              <a:defRPr lang="da-DK" sz="6600"/>
            </a:lvl1pPr>
          </a:lstStyle>
          <a:p>
            <a:pPr rtl="0"/>
            <a:r>
              <a:rPr lang="da-DK"/>
              <a:t>Klik for at redigere titeltypografien i masteren</a:t>
            </a:r>
          </a:p>
        </p:txBody>
      </p:sp>
      <p:sp>
        <p:nvSpPr>
          <p:cNvPr id="3" name="Pladsholder til tekst 2">
            <a:extLst>
              <a:ext uri="{FF2B5EF4-FFF2-40B4-BE49-F238E27FC236}">
                <a16:creationId xmlns:a16="http://schemas.microsoft.com/office/drawing/2014/main" id="{CE354F95-4CC9-871D-2B3D-873AB0B21342}"/>
              </a:ext>
            </a:extLst>
          </p:cNvPr>
          <p:cNvSpPr>
            <a:spLocks noGrp="1"/>
          </p:cNvSpPr>
          <p:nvPr>
            <p:ph type="body" idx="1"/>
          </p:nvPr>
        </p:nvSpPr>
        <p:spPr>
          <a:xfrm>
            <a:off x="5952744" y="1885193"/>
            <a:ext cx="5943600" cy="411480"/>
          </a:xfrm>
        </p:spPr>
        <p:txBody>
          <a:bodyPr rtlCol="0"/>
          <a:lstStyle>
            <a:lvl1pPr marL="0" indent="0">
              <a:buNone/>
              <a:defRPr lang="da-DK" sz="2400">
                <a:solidFill>
                  <a:schemeClr val="tx1"/>
                </a:solidFill>
              </a:defRPr>
            </a:lvl1pPr>
            <a:lvl2pPr marL="457200" indent="0">
              <a:buNone/>
              <a:defRPr lang="da-DK" sz="2000">
                <a:solidFill>
                  <a:schemeClr val="tx1">
                    <a:tint val="75000"/>
                  </a:schemeClr>
                </a:solidFill>
              </a:defRPr>
            </a:lvl2pPr>
            <a:lvl3pPr marL="914400" indent="0">
              <a:buNone/>
              <a:defRPr lang="da-DK" sz="1800">
                <a:solidFill>
                  <a:schemeClr val="tx1">
                    <a:tint val="75000"/>
                  </a:schemeClr>
                </a:solidFill>
              </a:defRPr>
            </a:lvl3pPr>
            <a:lvl4pPr marL="1371600" indent="0">
              <a:buNone/>
              <a:defRPr lang="da-DK" sz="1600">
                <a:solidFill>
                  <a:schemeClr val="tx1">
                    <a:tint val="75000"/>
                  </a:schemeClr>
                </a:solidFill>
              </a:defRPr>
            </a:lvl4pPr>
            <a:lvl5pPr marL="1828800" indent="0">
              <a:buNone/>
              <a:defRPr lang="da-DK" sz="1600">
                <a:solidFill>
                  <a:schemeClr val="tx1">
                    <a:tint val="75000"/>
                  </a:schemeClr>
                </a:solidFill>
              </a:defRPr>
            </a:lvl5pPr>
            <a:lvl6pPr marL="2286000" indent="0">
              <a:buNone/>
              <a:defRPr lang="da-DK" sz="1600">
                <a:solidFill>
                  <a:schemeClr val="tx1">
                    <a:tint val="75000"/>
                  </a:schemeClr>
                </a:solidFill>
              </a:defRPr>
            </a:lvl6pPr>
            <a:lvl7pPr marL="2743200" indent="0">
              <a:buNone/>
              <a:defRPr lang="da-DK" sz="1600">
                <a:solidFill>
                  <a:schemeClr val="tx1">
                    <a:tint val="75000"/>
                  </a:schemeClr>
                </a:solidFill>
              </a:defRPr>
            </a:lvl7pPr>
            <a:lvl8pPr marL="3200400" indent="0">
              <a:buNone/>
              <a:defRPr lang="da-DK" sz="1600">
                <a:solidFill>
                  <a:schemeClr val="tx1">
                    <a:tint val="75000"/>
                  </a:schemeClr>
                </a:solidFill>
              </a:defRPr>
            </a:lvl8pPr>
            <a:lvl9pPr marL="3657600" indent="0">
              <a:buNone/>
              <a:defRPr lang="da-DK" sz="1600">
                <a:solidFill>
                  <a:schemeClr val="tx1">
                    <a:tint val="75000"/>
                  </a:schemeClr>
                </a:solidFill>
              </a:defRPr>
            </a:lvl9pPr>
          </a:lstStyle>
          <a:p>
            <a:pPr lvl="0" rtl="0"/>
            <a:r>
              <a:rPr lang="da-DK"/>
              <a:t>Klik for at redigere teksttypografierne i masteren</a:t>
            </a:r>
          </a:p>
        </p:txBody>
      </p:sp>
    </p:spTree>
    <p:extLst>
      <p:ext uri="{BB962C8B-B14F-4D97-AF65-F5344CB8AC3E}">
        <p14:creationId xmlns:p14="http://schemas.microsoft.com/office/powerpoint/2010/main" val="2761099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og indhold – diagra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0AE1B9-1C14-F852-2B97-05DAA5F80CD7}"/>
              </a:ext>
            </a:extLst>
          </p:cNvPr>
          <p:cNvSpPr>
            <a:spLocks noGrp="1"/>
          </p:cNvSpPr>
          <p:nvPr>
            <p:ph type="title"/>
          </p:nvPr>
        </p:nvSpPr>
        <p:spPr>
          <a:xfrm>
            <a:off x="2597336" y="722376"/>
            <a:ext cx="8870656" cy="764982"/>
          </a:xfrm>
        </p:spPr>
        <p:txBody>
          <a:bodyPr rtlCol="0"/>
          <a:lstStyle>
            <a:defPPr>
              <a:defRPr lang="da-DK"/>
            </a:defPPr>
          </a:lstStyle>
          <a:p>
            <a:pPr rtl="0"/>
            <a:r>
              <a:rPr lang="da-DK"/>
              <a:t>Klik for at redigere titeltypografien i masteren</a:t>
            </a:r>
          </a:p>
        </p:txBody>
      </p:sp>
      <p:sp>
        <p:nvSpPr>
          <p:cNvPr id="3" name="Pladsholder til indhold 2">
            <a:extLst>
              <a:ext uri="{FF2B5EF4-FFF2-40B4-BE49-F238E27FC236}">
                <a16:creationId xmlns:a16="http://schemas.microsoft.com/office/drawing/2014/main" id="{2B433B37-5F68-E267-936F-4CA547437331}"/>
              </a:ext>
            </a:extLst>
          </p:cNvPr>
          <p:cNvSpPr>
            <a:spLocks noGrp="1"/>
          </p:cNvSpPr>
          <p:nvPr>
            <p:ph idx="1"/>
          </p:nvPr>
        </p:nvSpPr>
        <p:spPr>
          <a:xfrm>
            <a:off x="731520" y="2404872"/>
            <a:ext cx="10716768" cy="3630168"/>
          </a:xfrm>
        </p:spPr>
        <p:txBody>
          <a:bodyPr rtlCol="0"/>
          <a:lstStyle>
            <a:defPPr>
              <a:defRPr lang="da-DK"/>
            </a:def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10" name="Pladsholder til tekst 9">
            <a:extLst>
              <a:ext uri="{FF2B5EF4-FFF2-40B4-BE49-F238E27FC236}">
                <a16:creationId xmlns:a16="http://schemas.microsoft.com/office/drawing/2014/main" id="{3660BA33-D95F-4C82-419E-ADBE0C891558}"/>
              </a:ext>
            </a:extLst>
          </p:cNvPr>
          <p:cNvSpPr>
            <a:spLocks noGrp="1"/>
          </p:cNvSpPr>
          <p:nvPr>
            <p:ph type="body" sz="quarter" idx="13" hasCustomPrompt="1"/>
          </p:nvPr>
        </p:nvSpPr>
        <p:spPr>
          <a:xfrm>
            <a:off x="1815806" y="793971"/>
            <a:ext cx="621792" cy="621792"/>
          </a:xfrm>
          <a:prstGeom prst="ellipse">
            <a:avLst/>
          </a:prstGeom>
          <a:solidFill>
            <a:schemeClr val="accent2"/>
          </a:solidFill>
        </p:spPr>
        <p:txBody>
          <a:bodyPr lIns="0" tIns="0" rIns="0" bIns="0" rtlCol="0" anchor="ctr" anchorCtr="0">
            <a:noAutofit/>
          </a:bodyPr>
          <a:lstStyle>
            <a:lvl1pPr marL="0" indent="0" algn="ctr">
              <a:lnSpc>
                <a:spcPct val="100000"/>
              </a:lnSpc>
              <a:spcBef>
                <a:spcPts val="0"/>
              </a:spcBef>
              <a:buNone/>
              <a:defRPr lang="da-DK" sz="3200">
                <a:noFill/>
              </a:defRPr>
            </a:lvl1pPr>
          </a:lstStyle>
          <a:p>
            <a:pPr lvl="0" rtl="0"/>
            <a:r>
              <a:rPr lang="da-DK"/>
              <a:t>X</a:t>
            </a:r>
          </a:p>
        </p:txBody>
      </p:sp>
      <p:sp>
        <p:nvSpPr>
          <p:cNvPr id="11" name="Pladsholder til sidefod 10">
            <a:extLst>
              <a:ext uri="{FF2B5EF4-FFF2-40B4-BE49-F238E27FC236}">
                <a16:creationId xmlns:a16="http://schemas.microsoft.com/office/drawing/2014/main" id="{F33A32FC-3A65-2B5F-2625-0FE903CD37D4}"/>
              </a:ext>
            </a:extLst>
          </p:cNvPr>
          <p:cNvSpPr>
            <a:spLocks noGrp="1"/>
          </p:cNvSpPr>
          <p:nvPr>
            <p:ph type="ftr" sz="quarter" idx="14"/>
          </p:nvPr>
        </p:nvSpPr>
        <p:spPr/>
        <p:txBody>
          <a:bodyPr rtlCol="0"/>
          <a:lstStyle>
            <a:defPPr>
              <a:defRPr lang="da-DK"/>
            </a:defPPr>
          </a:lstStyle>
          <a:p>
            <a:pPr rtl="0"/>
            <a:endParaRPr lang="da-DK" dirty="0"/>
          </a:p>
        </p:txBody>
      </p:sp>
      <p:sp>
        <p:nvSpPr>
          <p:cNvPr id="12" name="Pladsholder til slidenummer 11">
            <a:extLst>
              <a:ext uri="{FF2B5EF4-FFF2-40B4-BE49-F238E27FC236}">
                <a16:creationId xmlns:a16="http://schemas.microsoft.com/office/drawing/2014/main" id="{7DFD42C5-F2A8-2017-93FA-4A8F8A7CB7B3}"/>
              </a:ext>
            </a:extLst>
          </p:cNvPr>
          <p:cNvSpPr>
            <a:spLocks noGrp="1"/>
          </p:cNvSpPr>
          <p:nvPr>
            <p:ph type="sldNum" sz="quarter" idx="15"/>
          </p:nvPr>
        </p:nvSpPr>
        <p:spPr/>
        <p:txBody>
          <a:bodyPr rtlCol="0"/>
          <a:lstStyle>
            <a:defPPr>
              <a:defRPr lang="da-DK"/>
            </a:defPPr>
          </a:lstStyle>
          <a:p>
            <a:pPr rtl="0"/>
            <a:fld id="{CC43B8D3-9A08-F84C-9DD4-44948BA52D4B}" type="slidenum">
              <a:rPr lang="da-DK" smtClean="0"/>
              <a:pPr rtl="0"/>
              <a:t>‹nr.›</a:t>
            </a:fld>
            <a:endParaRPr lang="da-DK" dirty="0"/>
          </a:p>
        </p:txBody>
      </p:sp>
    </p:spTree>
    <p:extLst>
      <p:ext uri="{BB962C8B-B14F-4D97-AF65-F5344CB8AC3E}">
        <p14:creationId xmlns:p14="http://schemas.microsoft.com/office/powerpoint/2010/main" val="3060168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og indhold – tabel">
    <p:spTree>
      <p:nvGrpSpPr>
        <p:cNvPr id="1" name=""/>
        <p:cNvGrpSpPr/>
        <p:nvPr/>
      </p:nvGrpSpPr>
      <p:grpSpPr>
        <a:xfrm>
          <a:off x="0" y="0"/>
          <a:ext cx="0" cy="0"/>
          <a:chOff x="0" y="0"/>
          <a:chExt cx="0" cy="0"/>
        </a:xfrm>
      </p:grpSpPr>
      <p:pic>
        <p:nvPicPr>
          <p:cNvPr id="39" name="Grafik 38">
            <a:extLst>
              <a:ext uri="{FF2B5EF4-FFF2-40B4-BE49-F238E27FC236}">
                <a16:creationId xmlns:a16="http://schemas.microsoft.com/office/drawing/2014/main" id="{0FA7F5A0-ECAD-A574-6649-C54801870617}"/>
              </a:ext>
            </a:extLst>
          </p:cNvPr>
          <p:cNvPicPr>
            <a:picLocks noChangeAspect="1"/>
          </p:cNvPicPr>
          <p:nvPr userDrawn="1"/>
        </p:nvPicPr>
        <p:blipFill>
          <a:blip r:embed="rId2">
            <a:extLst>
              <a:ext uri="{96DAC541-7B7A-43D3-8B79-37D633B846F1}">
                <asvg:svgBlip xmlns:asvg="http://schemas.microsoft.com/office/drawing/2016/SVG/main" r:embed="rId3"/>
              </a:ext>
            </a:extLst>
          </a:blip>
          <a:srcRect t="26427" r="82873"/>
          <a:stretch>
            <a:fillRect/>
          </a:stretch>
        </p:blipFill>
        <p:spPr>
          <a:xfrm>
            <a:off x="9233628" y="1"/>
            <a:ext cx="2958372" cy="6105105"/>
          </a:xfrm>
          <a:custGeom>
            <a:avLst/>
            <a:gdLst>
              <a:gd name="connsiteX0" fmla="*/ 0 w 2958372"/>
              <a:gd name="connsiteY0" fmla="*/ 0 h 6105105"/>
              <a:gd name="connsiteX1" fmla="*/ 2958372 w 2958372"/>
              <a:gd name="connsiteY1" fmla="*/ 0 h 6105105"/>
              <a:gd name="connsiteX2" fmla="*/ 2958372 w 2958372"/>
              <a:gd name="connsiteY2" fmla="*/ 6105105 h 6105105"/>
              <a:gd name="connsiteX3" fmla="*/ 0 w 2958372"/>
              <a:gd name="connsiteY3" fmla="*/ 6105105 h 6105105"/>
            </a:gdLst>
            <a:ahLst/>
            <a:cxnLst>
              <a:cxn ang="0">
                <a:pos x="connsiteX0" y="connsiteY0"/>
              </a:cxn>
              <a:cxn ang="0">
                <a:pos x="connsiteX1" y="connsiteY1"/>
              </a:cxn>
              <a:cxn ang="0">
                <a:pos x="connsiteX2" y="connsiteY2"/>
              </a:cxn>
              <a:cxn ang="0">
                <a:pos x="connsiteX3" y="connsiteY3"/>
              </a:cxn>
            </a:cxnLst>
            <a:rect l="l" t="t" r="r" b="b"/>
            <a:pathLst>
              <a:path w="2958372" h="6105105">
                <a:moveTo>
                  <a:pt x="0" y="0"/>
                </a:moveTo>
                <a:lnTo>
                  <a:pt x="2958372" y="0"/>
                </a:lnTo>
                <a:lnTo>
                  <a:pt x="2958372" y="6105105"/>
                </a:lnTo>
                <a:lnTo>
                  <a:pt x="0" y="6105105"/>
                </a:lnTo>
                <a:close/>
              </a:path>
            </a:pathLst>
          </a:custGeom>
        </p:spPr>
      </p:pic>
      <p:sp>
        <p:nvSpPr>
          <p:cNvPr id="32" name="Rektangel 31">
            <a:extLst>
              <a:ext uri="{FF2B5EF4-FFF2-40B4-BE49-F238E27FC236}">
                <a16:creationId xmlns:a16="http://schemas.microsoft.com/office/drawing/2014/main" id="{98CD520B-B465-7A6D-37C4-8A060446902D}"/>
              </a:ext>
            </a:extLst>
          </p:cNvPr>
          <p:cNvSpPr/>
          <p:nvPr userDrawn="1"/>
        </p:nvSpPr>
        <p:spPr>
          <a:xfrm>
            <a:off x="2589592" y="723899"/>
            <a:ext cx="8870656"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15" name="Ellipse 14">
            <a:extLst>
              <a:ext uri="{FF2B5EF4-FFF2-40B4-BE49-F238E27FC236}">
                <a16:creationId xmlns:a16="http://schemas.microsoft.com/office/drawing/2014/main" id="{4C4684B3-A8D3-6A9A-C264-95DFAD1C3FCE}"/>
              </a:ext>
            </a:extLst>
          </p:cNvPr>
          <p:cNvSpPr/>
          <p:nvPr/>
        </p:nvSpPr>
        <p:spPr>
          <a:xfrm>
            <a:off x="9300014" y="2633978"/>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2" name="Titel 1">
            <a:extLst>
              <a:ext uri="{FF2B5EF4-FFF2-40B4-BE49-F238E27FC236}">
                <a16:creationId xmlns:a16="http://schemas.microsoft.com/office/drawing/2014/main" id="{160AE1B9-1C14-F852-2B97-05DAA5F80CD7}"/>
              </a:ext>
            </a:extLst>
          </p:cNvPr>
          <p:cNvSpPr>
            <a:spLocks noGrp="1"/>
          </p:cNvSpPr>
          <p:nvPr>
            <p:ph type="title"/>
          </p:nvPr>
        </p:nvSpPr>
        <p:spPr>
          <a:xfrm>
            <a:off x="2597336" y="722376"/>
            <a:ext cx="8870656" cy="764982"/>
          </a:xfrm>
        </p:spPr>
        <p:txBody>
          <a:bodyPr rtlCol="0"/>
          <a:lstStyle>
            <a:defPPr>
              <a:defRPr lang="da-DK"/>
            </a:defPPr>
          </a:lstStyle>
          <a:p>
            <a:pPr rtl="0"/>
            <a:r>
              <a:rPr lang="da-DK"/>
              <a:t>Klik for at redigere titeltypografien i masteren</a:t>
            </a:r>
          </a:p>
        </p:txBody>
      </p:sp>
      <p:sp>
        <p:nvSpPr>
          <p:cNvPr id="3" name="Pladsholder til indhold 2">
            <a:extLst>
              <a:ext uri="{FF2B5EF4-FFF2-40B4-BE49-F238E27FC236}">
                <a16:creationId xmlns:a16="http://schemas.microsoft.com/office/drawing/2014/main" id="{2B433B37-5F68-E267-936F-4CA547437331}"/>
              </a:ext>
            </a:extLst>
          </p:cNvPr>
          <p:cNvSpPr>
            <a:spLocks noGrp="1"/>
          </p:cNvSpPr>
          <p:nvPr>
            <p:ph idx="1"/>
          </p:nvPr>
        </p:nvSpPr>
        <p:spPr>
          <a:xfrm>
            <a:off x="731520" y="2221992"/>
            <a:ext cx="8284464" cy="3986784"/>
          </a:xfrm>
        </p:spPr>
        <p:txBody>
          <a:bodyPr rtlCol="0"/>
          <a:lstStyle>
            <a:defPPr>
              <a:defRPr lang="da-DK"/>
            </a:def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10" name="Pladsholder til tekst 9">
            <a:extLst>
              <a:ext uri="{FF2B5EF4-FFF2-40B4-BE49-F238E27FC236}">
                <a16:creationId xmlns:a16="http://schemas.microsoft.com/office/drawing/2014/main" id="{3660BA33-D95F-4C82-419E-ADBE0C891558}"/>
              </a:ext>
            </a:extLst>
          </p:cNvPr>
          <p:cNvSpPr>
            <a:spLocks noGrp="1"/>
          </p:cNvSpPr>
          <p:nvPr>
            <p:ph type="body" sz="quarter" idx="13" hasCustomPrompt="1"/>
          </p:nvPr>
        </p:nvSpPr>
        <p:spPr>
          <a:xfrm>
            <a:off x="1815806" y="793971"/>
            <a:ext cx="621792" cy="621792"/>
          </a:xfrm>
          <a:prstGeom prst="ellipse">
            <a:avLst/>
          </a:prstGeom>
          <a:solidFill>
            <a:schemeClr val="accent4"/>
          </a:solidFill>
        </p:spPr>
        <p:txBody>
          <a:bodyPr lIns="0" tIns="0" rIns="0" bIns="0" rtlCol="0" anchor="ctr" anchorCtr="0">
            <a:noAutofit/>
          </a:bodyPr>
          <a:lstStyle>
            <a:lvl1pPr marL="0" indent="0" algn="ctr">
              <a:lnSpc>
                <a:spcPct val="100000"/>
              </a:lnSpc>
              <a:spcBef>
                <a:spcPts val="0"/>
              </a:spcBef>
              <a:buNone/>
              <a:defRPr lang="da-DK" sz="3200">
                <a:noFill/>
              </a:defRPr>
            </a:lvl1pPr>
          </a:lstStyle>
          <a:p>
            <a:pPr lvl="0" rtl="0"/>
            <a:r>
              <a:rPr lang="da-DK"/>
              <a:t>X</a:t>
            </a:r>
          </a:p>
        </p:txBody>
      </p:sp>
      <p:sp>
        <p:nvSpPr>
          <p:cNvPr id="25" name="Rektangel 24">
            <a:extLst>
              <a:ext uri="{FF2B5EF4-FFF2-40B4-BE49-F238E27FC236}">
                <a16:creationId xmlns:a16="http://schemas.microsoft.com/office/drawing/2014/main" id="{CC1E68FE-16F1-5C98-AEF6-0EAB9EA632CA}"/>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40" name="Pladsholder til sidefod 39">
            <a:extLst>
              <a:ext uri="{FF2B5EF4-FFF2-40B4-BE49-F238E27FC236}">
                <a16:creationId xmlns:a16="http://schemas.microsoft.com/office/drawing/2014/main" id="{8727F01E-45EF-F70F-2A04-1EA69A246344}"/>
              </a:ext>
            </a:extLst>
          </p:cNvPr>
          <p:cNvSpPr>
            <a:spLocks noGrp="1"/>
          </p:cNvSpPr>
          <p:nvPr>
            <p:ph type="ftr" sz="quarter" idx="14"/>
          </p:nvPr>
        </p:nvSpPr>
        <p:spPr/>
        <p:txBody>
          <a:bodyPr rtlCol="0"/>
          <a:lstStyle>
            <a:defPPr>
              <a:defRPr lang="da-DK"/>
            </a:defPPr>
          </a:lstStyle>
          <a:p>
            <a:pPr rtl="0"/>
            <a:endParaRPr lang="da-DK" dirty="0"/>
          </a:p>
        </p:txBody>
      </p:sp>
      <p:sp>
        <p:nvSpPr>
          <p:cNvPr id="41" name="Pladsholder til slidenummer 40">
            <a:extLst>
              <a:ext uri="{FF2B5EF4-FFF2-40B4-BE49-F238E27FC236}">
                <a16:creationId xmlns:a16="http://schemas.microsoft.com/office/drawing/2014/main" id="{C388A650-32E8-11EC-26EE-D260D1953D57}"/>
              </a:ext>
            </a:extLst>
          </p:cNvPr>
          <p:cNvSpPr>
            <a:spLocks noGrp="1"/>
          </p:cNvSpPr>
          <p:nvPr>
            <p:ph type="sldNum" sz="quarter" idx="15"/>
          </p:nvPr>
        </p:nvSpPr>
        <p:spPr/>
        <p:txBody>
          <a:bodyPr rtlCol="0"/>
          <a:lstStyle>
            <a:defPPr>
              <a:defRPr lang="da-DK"/>
            </a:defPPr>
          </a:lstStyle>
          <a:p>
            <a:pPr rtl="0"/>
            <a:fld id="{CC43B8D3-9A08-F84C-9DD4-44948BA52D4B}" type="slidenum">
              <a:rPr lang="da-DK" smtClean="0"/>
              <a:pPr rtl="0"/>
              <a:t>‹nr.›</a:t>
            </a:fld>
            <a:endParaRPr lang="da-DK" dirty="0"/>
          </a:p>
        </p:txBody>
      </p:sp>
    </p:spTree>
    <p:extLst>
      <p:ext uri="{BB962C8B-B14F-4D97-AF65-F5344CB8AC3E}">
        <p14:creationId xmlns:p14="http://schemas.microsoft.com/office/powerpoint/2010/main" val="3453136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itatslide">
    <p:spTree>
      <p:nvGrpSpPr>
        <p:cNvPr id="1" name=""/>
        <p:cNvGrpSpPr/>
        <p:nvPr/>
      </p:nvGrpSpPr>
      <p:grpSpPr>
        <a:xfrm>
          <a:off x="0" y="0"/>
          <a:ext cx="0" cy="0"/>
          <a:chOff x="0" y="0"/>
          <a:chExt cx="0" cy="0"/>
        </a:xfrm>
      </p:grpSpPr>
      <p:pic>
        <p:nvPicPr>
          <p:cNvPr id="77" name="Grafik 76">
            <a:extLst>
              <a:ext uri="{FF2B5EF4-FFF2-40B4-BE49-F238E27FC236}">
                <a16:creationId xmlns:a16="http://schemas.microsoft.com/office/drawing/2014/main" id="{527CC80A-3410-5824-B06B-C4176A6BF4B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145" t="-169" r="45423" b="28675"/>
          <a:stretch/>
        </p:blipFill>
        <p:spPr>
          <a:xfrm>
            <a:off x="-1" y="3467101"/>
            <a:ext cx="12192001" cy="3390899"/>
          </a:xfrm>
          <a:custGeom>
            <a:avLst/>
            <a:gdLst>
              <a:gd name="connsiteX0" fmla="*/ 0 w 12192001"/>
              <a:gd name="connsiteY0" fmla="*/ 0 h 3390899"/>
              <a:gd name="connsiteX1" fmla="*/ 12192001 w 12192001"/>
              <a:gd name="connsiteY1" fmla="*/ 0 h 3390899"/>
              <a:gd name="connsiteX2" fmla="*/ 12192001 w 12192001"/>
              <a:gd name="connsiteY2" fmla="*/ 2324100 h 3390899"/>
              <a:gd name="connsiteX3" fmla="*/ 12192001 w 12192001"/>
              <a:gd name="connsiteY3" fmla="*/ 3390899 h 3390899"/>
              <a:gd name="connsiteX4" fmla="*/ 0 w 12192001"/>
              <a:gd name="connsiteY4" fmla="*/ 3390899 h 3390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390899">
                <a:moveTo>
                  <a:pt x="0" y="0"/>
                </a:moveTo>
                <a:lnTo>
                  <a:pt x="12192001" y="0"/>
                </a:lnTo>
                <a:lnTo>
                  <a:pt x="12192001" y="2324100"/>
                </a:lnTo>
                <a:lnTo>
                  <a:pt x="12192001" y="3390899"/>
                </a:lnTo>
                <a:lnTo>
                  <a:pt x="0" y="3390899"/>
                </a:lnTo>
                <a:close/>
              </a:path>
            </a:pathLst>
          </a:custGeom>
        </p:spPr>
      </p:pic>
      <p:sp>
        <p:nvSpPr>
          <p:cNvPr id="53" name="Titel 1">
            <a:extLst>
              <a:ext uri="{FF2B5EF4-FFF2-40B4-BE49-F238E27FC236}">
                <a16:creationId xmlns:a16="http://schemas.microsoft.com/office/drawing/2014/main" id="{CB607447-86F1-863F-176B-E0B78D2438E3}"/>
              </a:ext>
            </a:extLst>
          </p:cNvPr>
          <p:cNvSpPr>
            <a:spLocks noGrp="1"/>
          </p:cNvSpPr>
          <p:nvPr>
            <p:ph type="title"/>
          </p:nvPr>
        </p:nvSpPr>
        <p:spPr>
          <a:xfrm>
            <a:off x="640080" y="1216152"/>
            <a:ext cx="8951976" cy="3191256"/>
          </a:xfrm>
        </p:spPr>
        <p:txBody>
          <a:bodyPr rtlCol="0" anchor="t">
            <a:noAutofit/>
          </a:bodyPr>
          <a:lstStyle>
            <a:lvl1pPr>
              <a:defRPr lang="da-DK" sz="5500"/>
            </a:lvl1pPr>
          </a:lstStyle>
          <a:p>
            <a:pPr rtl="0"/>
            <a:r>
              <a:rPr lang="da-DK"/>
              <a:t>Klik for at redigere titeltypografien i masteren</a:t>
            </a:r>
          </a:p>
        </p:txBody>
      </p:sp>
      <p:sp>
        <p:nvSpPr>
          <p:cNvPr id="67" name="Grafik 12">
            <a:extLst>
              <a:ext uri="{FF2B5EF4-FFF2-40B4-BE49-F238E27FC236}">
                <a16:creationId xmlns:a16="http://schemas.microsoft.com/office/drawing/2014/main" id="{E5105AB7-2E65-757B-FF2B-CFE19C5C87B7}"/>
              </a:ext>
            </a:extLst>
          </p:cNvPr>
          <p:cNvSpPr/>
          <p:nvPr userDrawn="1"/>
        </p:nvSpPr>
        <p:spPr>
          <a:xfrm rot="5400000" flipV="1">
            <a:off x="8634864" y="3426822"/>
            <a:ext cx="6355080" cy="2810"/>
          </a:xfrm>
          <a:custGeom>
            <a:avLst/>
            <a:gdLst>
              <a:gd name="connsiteX0" fmla="*/ 13912003 w 13911910"/>
              <a:gd name="connsiteY0" fmla="*/ 95 h 2810"/>
              <a:gd name="connsiteX1" fmla="*/ 93 w 13911910"/>
              <a:gd name="connsiteY1" fmla="*/ 95 h 2810"/>
            </a:gdLst>
            <a:ahLst/>
            <a:cxnLst>
              <a:cxn ang="0">
                <a:pos x="connsiteX0" y="connsiteY0"/>
              </a:cxn>
              <a:cxn ang="0">
                <a:pos x="connsiteX1" y="connsiteY1"/>
              </a:cxn>
            </a:cxnLst>
            <a:rect l="l" t="t" r="r" b="b"/>
            <a:pathLst>
              <a:path w="13911910" h="2810">
                <a:moveTo>
                  <a:pt x="13912003" y="95"/>
                </a:moveTo>
                <a:lnTo>
                  <a:pt x="93" y="95"/>
                </a:lnTo>
              </a:path>
            </a:pathLst>
          </a:custGeom>
          <a:noFill/>
          <a:ln w="508812" cap="sq">
            <a:solidFill>
              <a:schemeClr val="accent3">
                <a:alpha val="84000"/>
              </a:schemeClr>
            </a:solidFill>
            <a:prstDash val="solid"/>
            <a:miter/>
          </a:ln>
        </p:spPr>
        <p:txBody>
          <a:bodyPr rtlCol="0" anchor="ctr"/>
          <a:lstStyle>
            <a:defPPr>
              <a:defRPr lang="da-DK"/>
            </a:defPPr>
          </a:lstStyle>
          <a:p>
            <a:pPr rtl="0"/>
            <a:endParaRPr lang="da-DK" dirty="0"/>
          </a:p>
        </p:txBody>
      </p:sp>
      <p:sp>
        <p:nvSpPr>
          <p:cNvPr id="59" name="Grafik 12">
            <a:extLst>
              <a:ext uri="{FF2B5EF4-FFF2-40B4-BE49-F238E27FC236}">
                <a16:creationId xmlns:a16="http://schemas.microsoft.com/office/drawing/2014/main" id="{ECA42036-662E-03F7-941F-EDA42BEA5EDE}"/>
              </a:ext>
            </a:extLst>
          </p:cNvPr>
          <p:cNvSpPr/>
          <p:nvPr userDrawn="1"/>
        </p:nvSpPr>
        <p:spPr>
          <a:xfrm rot="5400000" flipV="1">
            <a:off x="7913504" y="3426822"/>
            <a:ext cx="6355080" cy="2810"/>
          </a:xfrm>
          <a:custGeom>
            <a:avLst/>
            <a:gdLst>
              <a:gd name="connsiteX0" fmla="*/ 13912003 w 13911910"/>
              <a:gd name="connsiteY0" fmla="*/ 95 h 2810"/>
              <a:gd name="connsiteX1" fmla="*/ 93 w 13911910"/>
              <a:gd name="connsiteY1" fmla="*/ 95 h 2810"/>
            </a:gdLst>
            <a:ahLst/>
            <a:cxnLst>
              <a:cxn ang="0">
                <a:pos x="connsiteX0" y="connsiteY0"/>
              </a:cxn>
              <a:cxn ang="0">
                <a:pos x="connsiteX1" y="connsiteY1"/>
              </a:cxn>
            </a:cxnLst>
            <a:rect l="l" t="t" r="r" b="b"/>
            <a:pathLst>
              <a:path w="13911910" h="2810">
                <a:moveTo>
                  <a:pt x="13912003" y="95"/>
                </a:moveTo>
                <a:lnTo>
                  <a:pt x="93" y="95"/>
                </a:lnTo>
              </a:path>
            </a:pathLst>
          </a:custGeom>
          <a:noFill/>
          <a:ln w="508812" cap="sq">
            <a:solidFill>
              <a:schemeClr val="accent3">
                <a:alpha val="84000"/>
              </a:schemeClr>
            </a:solidFill>
            <a:prstDash val="solid"/>
            <a:miter/>
          </a:ln>
        </p:spPr>
        <p:txBody>
          <a:bodyPr rtlCol="0" anchor="ctr"/>
          <a:lstStyle>
            <a:defPPr>
              <a:defRPr lang="da-DK"/>
            </a:defPPr>
          </a:lstStyle>
          <a:p>
            <a:pPr rtl="0"/>
            <a:endParaRPr lang="da-DK" dirty="0"/>
          </a:p>
        </p:txBody>
      </p:sp>
      <p:sp>
        <p:nvSpPr>
          <p:cNvPr id="9" name="Kombinationstegning 47">
            <a:extLst>
              <a:ext uri="{FF2B5EF4-FFF2-40B4-BE49-F238E27FC236}">
                <a16:creationId xmlns:a16="http://schemas.microsoft.com/office/drawing/2014/main" id="{B90A79D3-C4F3-1056-F590-BFED7F28BC72}"/>
              </a:ext>
            </a:extLst>
          </p:cNvPr>
          <p:cNvSpPr/>
          <p:nvPr/>
        </p:nvSpPr>
        <p:spPr>
          <a:xfrm>
            <a:off x="685799" y="5342013"/>
            <a:ext cx="2157098" cy="1515987"/>
          </a:xfrm>
          <a:custGeom>
            <a:avLst/>
            <a:gdLst>
              <a:gd name="connsiteX0" fmla="*/ 1078549 w 2157098"/>
              <a:gd name="connsiteY0" fmla="*/ 0 h 1515987"/>
              <a:gd name="connsiteX1" fmla="*/ 2157098 w 2157098"/>
              <a:gd name="connsiteY1" fmla="*/ 1078549 h 1515987"/>
              <a:gd name="connsiteX2" fmla="*/ 2072340 w 2157098"/>
              <a:gd name="connsiteY2" fmla="*/ 1498369 h 1515987"/>
              <a:gd name="connsiteX3" fmla="*/ 2062778 w 2157098"/>
              <a:gd name="connsiteY3" fmla="*/ 1515987 h 1515987"/>
              <a:gd name="connsiteX4" fmla="*/ 94321 w 2157098"/>
              <a:gd name="connsiteY4" fmla="*/ 1515987 h 1515987"/>
              <a:gd name="connsiteX5" fmla="*/ 84758 w 2157098"/>
              <a:gd name="connsiteY5" fmla="*/ 1498369 h 1515987"/>
              <a:gd name="connsiteX6" fmla="*/ 0 w 2157098"/>
              <a:gd name="connsiteY6" fmla="*/ 1078549 h 1515987"/>
              <a:gd name="connsiteX7" fmla="*/ 1078549 w 2157098"/>
              <a:gd name="connsiteY7" fmla="*/ 0 h 1515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7098" h="1515987">
                <a:moveTo>
                  <a:pt x="1078549" y="0"/>
                </a:moveTo>
                <a:cubicBezTo>
                  <a:pt x="1674215" y="0"/>
                  <a:pt x="2157098" y="482883"/>
                  <a:pt x="2157098" y="1078549"/>
                </a:cubicBezTo>
                <a:cubicBezTo>
                  <a:pt x="2157098" y="1227466"/>
                  <a:pt x="2126918" y="1369333"/>
                  <a:pt x="2072340" y="1498369"/>
                </a:cubicBezTo>
                <a:lnTo>
                  <a:pt x="2062778" y="1515987"/>
                </a:lnTo>
                <a:lnTo>
                  <a:pt x="94321" y="1515987"/>
                </a:lnTo>
                <a:lnTo>
                  <a:pt x="84758" y="1498369"/>
                </a:lnTo>
                <a:cubicBezTo>
                  <a:pt x="30180" y="1369333"/>
                  <a:pt x="0" y="1227466"/>
                  <a:pt x="0" y="1078549"/>
                </a:cubicBezTo>
                <a:cubicBezTo>
                  <a:pt x="0" y="482883"/>
                  <a:pt x="482883" y="0"/>
                  <a:pt x="1078549" y="0"/>
                </a:cubicBezTo>
                <a:close/>
              </a:path>
            </a:pathLst>
          </a:custGeom>
          <a:solidFill>
            <a:schemeClr val="accent4">
              <a:alpha val="8321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da-DK"/>
            </a:defPPr>
          </a:lstStyle>
          <a:p>
            <a:pPr algn="ctr" rtl="0"/>
            <a:endParaRPr lang="da-DK" dirty="0">
              <a:solidFill>
                <a:schemeClr val="accent4"/>
              </a:solidFill>
            </a:endParaRPr>
          </a:p>
        </p:txBody>
      </p:sp>
      <p:sp>
        <p:nvSpPr>
          <p:cNvPr id="20" name="Ellipse 19">
            <a:extLst>
              <a:ext uri="{FF2B5EF4-FFF2-40B4-BE49-F238E27FC236}">
                <a16:creationId xmlns:a16="http://schemas.microsoft.com/office/drawing/2014/main" id="{31FFE4B3-23C8-22B1-E231-C5753166B687}"/>
              </a:ext>
            </a:extLst>
          </p:cNvPr>
          <p:cNvSpPr/>
          <p:nvPr/>
        </p:nvSpPr>
        <p:spPr>
          <a:xfrm>
            <a:off x="10905848" y="1063062"/>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pic>
        <p:nvPicPr>
          <p:cNvPr id="26" name="Grafik 25" hidden="1">
            <a:extLst>
              <a:ext uri="{FF2B5EF4-FFF2-40B4-BE49-F238E27FC236}">
                <a16:creationId xmlns:a16="http://schemas.microsoft.com/office/drawing/2014/main" id="{422E8005-83A8-3555-6EFB-842E78C629DF}"/>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62"/>
          <a:stretch/>
        </p:blipFill>
        <p:spPr>
          <a:xfrm>
            <a:off x="-6187440" y="1779373"/>
            <a:ext cx="20888725" cy="4583992"/>
          </a:xfrm>
          <a:custGeom>
            <a:avLst/>
            <a:gdLst>
              <a:gd name="connsiteX0" fmla="*/ 6153662 w 20854947"/>
              <a:gd name="connsiteY0" fmla="*/ 0 h 4583992"/>
              <a:gd name="connsiteX1" fmla="*/ 20854947 w 20854947"/>
              <a:gd name="connsiteY1" fmla="*/ 0 h 4583992"/>
              <a:gd name="connsiteX2" fmla="*/ 20854947 w 20854947"/>
              <a:gd name="connsiteY2" fmla="*/ 2190264 h 4583992"/>
              <a:gd name="connsiteX3" fmla="*/ 18345663 w 20854947"/>
              <a:gd name="connsiteY3" fmla="*/ 2190264 h 4583992"/>
              <a:gd name="connsiteX4" fmla="*/ 18345663 w 20854947"/>
              <a:gd name="connsiteY4" fmla="*/ 4583992 h 4583992"/>
              <a:gd name="connsiteX5" fmla="*/ 0 w 20854947"/>
              <a:gd name="connsiteY5" fmla="*/ 4583992 h 4583992"/>
              <a:gd name="connsiteX6" fmla="*/ 0 w 20854947"/>
              <a:gd name="connsiteY6" fmla="*/ 4313374 h 4583992"/>
              <a:gd name="connsiteX7" fmla="*/ 6153662 w 20854947"/>
              <a:gd name="connsiteY7" fmla="*/ 4313374 h 458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54947" h="4583992">
                <a:moveTo>
                  <a:pt x="6153662" y="0"/>
                </a:moveTo>
                <a:lnTo>
                  <a:pt x="20854947" y="0"/>
                </a:lnTo>
                <a:lnTo>
                  <a:pt x="20854947" y="2190264"/>
                </a:lnTo>
                <a:lnTo>
                  <a:pt x="18345663" y="2190264"/>
                </a:lnTo>
                <a:lnTo>
                  <a:pt x="18345663" y="4583992"/>
                </a:lnTo>
                <a:lnTo>
                  <a:pt x="0" y="4583992"/>
                </a:lnTo>
                <a:lnTo>
                  <a:pt x="0" y="4313374"/>
                </a:lnTo>
                <a:lnTo>
                  <a:pt x="6153662" y="4313374"/>
                </a:lnTo>
                <a:close/>
              </a:path>
            </a:pathLst>
          </a:custGeom>
        </p:spPr>
      </p:pic>
      <p:sp>
        <p:nvSpPr>
          <p:cNvPr id="3" name="Pladsholder til tekst 2">
            <a:extLst>
              <a:ext uri="{FF2B5EF4-FFF2-40B4-BE49-F238E27FC236}">
                <a16:creationId xmlns:a16="http://schemas.microsoft.com/office/drawing/2014/main" id="{CE354F95-4CC9-871D-2B3D-873AB0B21342}"/>
              </a:ext>
            </a:extLst>
          </p:cNvPr>
          <p:cNvSpPr>
            <a:spLocks noGrp="1"/>
          </p:cNvSpPr>
          <p:nvPr>
            <p:ph type="body" idx="1"/>
          </p:nvPr>
        </p:nvSpPr>
        <p:spPr>
          <a:xfrm>
            <a:off x="640080" y="4581144"/>
            <a:ext cx="6510528" cy="365760"/>
          </a:xfrm>
        </p:spPr>
        <p:txBody>
          <a:bodyPr rtlCol="0">
            <a:normAutofit/>
          </a:bodyPr>
          <a:lstStyle>
            <a:lvl1pPr marL="0" indent="0">
              <a:buNone/>
              <a:defRPr lang="da-DK" sz="1800">
                <a:solidFill>
                  <a:schemeClr val="tx1"/>
                </a:solidFill>
              </a:defRPr>
            </a:lvl1pPr>
            <a:lvl2pPr marL="457200" indent="0">
              <a:buNone/>
              <a:defRPr lang="da-DK" sz="2000">
                <a:solidFill>
                  <a:schemeClr val="tx1">
                    <a:tint val="75000"/>
                  </a:schemeClr>
                </a:solidFill>
              </a:defRPr>
            </a:lvl2pPr>
            <a:lvl3pPr marL="914400" indent="0">
              <a:buNone/>
              <a:defRPr lang="da-DK" sz="1800">
                <a:solidFill>
                  <a:schemeClr val="tx1">
                    <a:tint val="75000"/>
                  </a:schemeClr>
                </a:solidFill>
              </a:defRPr>
            </a:lvl3pPr>
            <a:lvl4pPr marL="1371600" indent="0">
              <a:buNone/>
              <a:defRPr lang="da-DK" sz="1600">
                <a:solidFill>
                  <a:schemeClr val="tx1">
                    <a:tint val="75000"/>
                  </a:schemeClr>
                </a:solidFill>
              </a:defRPr>
            </a:lvl4pPr>
            <a:lvl5pPr marL="1828800" indent="0">
              <a:buNone/>
              <a:defRPr lang="da-DK" sz="1600">
                <a:solidFill>
                  <a:schemeClr val="tx1">
                    <a:tint val="75000"/>
                  </a:schemeClr>
                </a:solidFill>
              </a:defRPr>
            </a:lvl5pPr>
            <a:lvl6pPr marL="2286000" indent="0">
              <a:buNone/>
              <a:defRPr lang="da-DK" sz="1600">
                <a:solidFill>
                  <a:schemeClr val="tx1">
                    <a:tint val="75000"/>
                  </a:schemeClr>
                </a:solidFill>
              </a:defRPr>
            </a:lvl6pPr>
            <a:lvl7pPr marL="2743200" indent="0">
              <a:buNone/>
              <a:defRPr lang="da-DK" sz="1600">
                <a:solidFill>
                  <a:schemeClr val="tx1">
                    <a:tint val="75000"/>
                  </a:schemeClr>
                </a:solidFill>
              </a:defRPr>
            </a:lvl7pPr>
            <a:lvl8pPr marL="3200400" indent="0">
              <a:buNone/>
              <a:defRPr lang="da-DK" sz="1600">
                <a:solidFill>
                  <a:schemeClr val="tx1">
                    <a:tint val="75000"/>
                  </a:schemeClr>
                </a:solidFill>
              </a:defRPr>
            </a:lvl8pPr>
            <a:lvl9pPr marL="3657600" indent="0">
              <a:buNone/>
              <a:defRPr lang="da-DK" sz="1600">
                <a:solidFill>
                  <a:schemeClr val="tx1">
                    <a:tint val="75000"/>
                  </a:schemeClr>
                </a:solidFill>
              </a:defRPr>
            </a:lvl9pPr>
          </a:lstStyle>
          <a:p>
            <a:pPr lvl="0" rtl="0"/>
            <a:r>
              <a:rPr lang="da-DK"/>
              <a:t>Klik for at redigere teksttypografierne i masteren</a:t>
            </a:r>
          </a:p>
        </p:txBody>
      </p:sp>
      <p:sp>
        <p:nvSpPr>
          <p:cNvPr id="79" name="Ellipse 78">
            <a:extLst>
              <a:ext uri="{FF2B5EF4-FFF2-40B4-BE49-F238E27FC236}">
                <a16:creationId xmlns:a16="http://schemas.microsoft.com/office/drawing/2014/main" id="{76D8E3E3-8A4C-591F-3DAB-1D6E46AA4DB9}"/>
              </a:ext>
            </a:extLst>
          </p:cNvPr>
          <p:cNvSpPr/>
          <p:nvPr userDrawn="1"/>
        </p:nvSpPr>
        <p:spPr>
          <a:xfrm>
            <a:off x="11626517" y="1063062"/>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Tree>
    <p:extLst>
      <p:ext uri="{BB962C8B-B14F-4D97-AF65-F5344CB8AC3E}">
        <p14:creationId xmlns:p14="http://schemas.microsoft.com/office/powerpoint/2010/main" val="3167267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 x4">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4EA91DE6-3A10-8EDA-34AB-D931B1792C5E}"/>
              </a:ext>
            </a:extLst>
          </p:cNvPr>
          <p:cNvPicPr>
            <a:picLocks noChangeAspect="1"/>
          </p:cNvPicPr>
          <p:nvPr userDrawn="1"/>
        </p:nvPicPr>
        <p:blipFill>
          <a:blip r:embed="rId2">
            <a:extLst>
              <a:ext uri="{96DAC541-7B7A-43D3-8B79-37D633B846F1}">
                <asvg:svgBlip xmlns:asvg="http://schemas.microsoft.com/office/drawing/2016/SVG/main" r:embed="rId3"/>
              </a:ext>
            </a:extLst>
          </a:blip>
          <a:srcRect r="38116"/>
          <a:stretch>
            <a:fillRect/>
          </a:stretch>
        </p:blipFill>
        <p:spPr>
          <a:xfrm rot="5400000" flipH="1">
            <a:off x="9476084" y="1778851"/>
            <a:ext cx="4393983" cy="773351"/>
          </a:xfrm>
          <a:custGeom>
            <a:avLst/>
            <a:gdLst>
              <a:gd name="connsiteX0" fmla="*/ 4393983 w 4393983"/>
              <a:gd name="connsiteY0" fmla="*/ 773351 h 773351"/>
              <a:gd name="connsiteX1" fmla="*/ 4393983 w 4393983"/>
              <a:gd name="connsiteY1" fmla="*/ 0 h 773351"/>
              <a:gd name="connsiteX2" fmla="*/ 0 w 4393983"/>
              <a:gd name="connsiteY2" fmla="*/ 0 h 773351"/>
              <a:gd name="connsiteX3" fmla="*/ 0 w 4393983"/>
              <a:gd name="connsiteY3" fmla="*/ 773351 h 773351"/>
            </a:gdLst>
            <a:ahLst/>
            <a:cxnLst>
              <a:cxn ang="0">
                <a:pos x="connsiteX0" y="connsiteY0"/>
              </a:cxn>
              <a:cxn ang="0">
                <a:pos x="connsiteX1" y="connsiteY1"/>
              </a:cxn>
              <a:cxn ang="0">
                <a:pos x="connsiteX2" y="connsiteY2"/>
              </a:cxn>
              <a:cxn ang="0">
                <a:pos x="connsiteX3" y="connsiteY3"/>
              </a:cxn>
            </a:cxnLst>
            <a:rect l="l" t="t" r="r" b="b"/>
            <a:pathLst>
              <a:path w="4393983" h="773351">
                <a:moveTo>
                  <a:pt x="4393983" y="773351"/>
                </a:moveTo>
                <a:lnTo>
                  <a:pt x="4393983" y="0"/>
                </a:lnTo>
                <a:lnTo>
                  <a:pt x="0" y="0"/>
                </a:lnTo>
                <a:lnTo>
                  <a:pt x="0" y="773351"/>
                </a:lnTo>
                <a:close/>
              </a:path>
            </a:pathLst>
          </a:custGeom>
        </p:spPr>
      </p:pic>
      <p:sp>
        <p:nvSpPr>
          <p:cNvPr id="77" name="Rektangel 76">
            <a:extLst>
              <a:ext uri="{FF2B5EF4-FFF2-40B4-BE49-F238E27FC236}">
                <a16:creationId xmlns:a16="http://schemas.microsoft.com/office/drawing/2014/main" id="{06608174-ED17-1D4B-48DF-EA532646C797}"/>
              </a:ext>
            </a:extLst>
          </p:cNvPr>
          <p:cNvSpPr/>
          <p:nvPr userDrawn="1"/>
        </p:nvSpPr>
        <p:spPr>
          <a:xfrm>
            <a:off x="732271" y="723899"/>
            <a:ext cx="10727977"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75" name="Titel 74">
            <a:extLst>
              <a:ext uri="{FF2B5EF4-FFF2-40B4-BE49-F238E27FC236}">
                <a16:creationId xmlns:a16="http://schemas.microsoft.com/office/drawing/2014/main" id="{45C7CFA5-6EFF-944C-B5AF-967956876692}"/>
              </a:ext>
            </a:extLst>
          </p:cNvPr>
          <p:cNvSpPr>
            <a:spLocks noGrp="1"/>
          </p:cNvSpPr>
          <p:nvPr>
            <p:ph type="title"/>
          </p:nvPr>
        </p:nvSpPr>
        <p:spPr/>
        <p:txBody>
          <a:bodyPr rtlCol="0"/>
          <a:lstStyle>
            <a:defPPr>
              <a:defRPr lang="da-DK"/>
            </a:defPPr>
          </a:lstStyle>
          <a:p>
            <a:pPr rtl="0"/>
            <a:r>
              <a:rPr lang="da-DK"/>
              <a:t>Klik for at redigere titeltypografien i masteren</a:t>
            </a:r>
          </a:p>
        </p:txBody>
      </p:sp>
      <p:sp>
        <p:nvSpPr>
          <p:cNvPr id="79" name="Rektangel 78">
            <a:extLst>
              <a:ext uri="{FF2B5EF4-FFF2-40B4-BE49-F238E27FC236}">
                <a16:creationId xmlns:a16="http://schemas.microsoft.com/office/drawing/2014/main" id="{941AE0A6-2671-E79C-548D-3AA4D5D9CB11}"/>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cxnSp>
        <p:nvCxnSpPr>
          <p:cNvPr id="81" name="Lige forbindelse 80">
            <a:extLst>
              <a:ext uri="{FF2B5EF4-FFF2-40B4-BE49-F238E27FC236}">
                <a16:creationId xmlns:a16="http://schemas.microsoft.com/office/drawing/2014/main" id="{42152D0E-B03D-CC17-D0CC-650AE3953FCF}"/>
              </a:ext>
            </a:extLst>
          </p:cNvPr>
          <p:cNvCxnSpPr>
            <a:cxnSpLocks/>
          </p:cNvCxnSpPr>
          <p:nvPr userDrawn="1"/>
        </p:nvCxnSpPr>
        <p:spPr>
          <a:xfrm>
            <a:off x="1655064" y="722376"/>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pic>
        <p:nvPicPr>
          <p:cNvPr id="83" name="Grafik 82">
            <a:extLst>
              <a:ext uri="{FF2B5EF4-FFF2-40B4-BE49-F238E27FC236}">
                <a16:creationId xmlns:a16="http://schemas.microsoft.com/office/drawing/2014/main" id="{65438DF6-6622-6EE4-F01A-D199CAE96D9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3498771">
            <a:off x="868523" y="778989"/>
            <a:ext cx="660389" cy="660389"/>
          </a:xfrm>
          <a:prstGeom prst="rect">
            <a:avLst/>
          </a:prstGeom>
        </p:spPr>
      </p:pic>
      <p:cxnSp>
        <p:nvCxnSpPr>
          <p:cNvPr id="85" name="Lige forbindelse 84">
            <a:extLst>
              <a:ext uri="{FF2B5EF4-FFF2-40B4-BE49-F238E27FC236}">
                <a16:creationId xmlns:a16="http://schemas.microsoft.com/office/drawing/2014/main" id="{9712EE3B-E131-C405-FCA7-8263094DF01B}"/>
              </a:ext>
            </a:extLst>
          </p:cNvPr>
          <p:cNvCxnSpPr>
            <a:cxnSpLocks/>
          </p:cNvCxnSpPr>
          <p:nvPr userDrawn="1"/>
        </p:nvCxnSpPr>
        <p:spPr>
          <a:xfrm>
            <a:off x="2593735" y="718779"/>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Grafik 10">
            <a:extLst>
              <a:ext uri="{FF2B5EF4-FFF2-40B4-BE49-F238E27FC236}">
                <a16:creationId xmlns:a16="http://schemas.microsoft.com/office/drawing/2014/main" id="{3A3CEC7E-9097-B8E8-85C0-CDDB2AE614D1}"/>
              </a:ext>
            </a:extLst>
          </p:cNvPr>
          <p:cNvPicPr>
            <a:picLocks noChangeAspect="1"/>
          </p:cNvPicPr>
          <p:nvPr userDrawn="1"/>
        </p:nvPicPr>
        <p:blipFill>
          <a:blip r:embed="rId6">
            <a:extLst>
              <a:ext uri="{96DAC541-7B7A-43D3-8B79-37D633B846F1}">
                <asvg:svgBlip xmlns:asvg="http://schemas.microsoft.com/office/drawing/2016/SVG/main" r:embed="rId7"/>
              </a:ext>
            </a:extLst>
          </a:blip>
          <a:srcRect r="50956"/>
          <a:stretch>
            <a:fillRect/>
          </a:stretch>
        </p:blipFill>
        <p:spPr>
          <a:xfrm>
            <a:off x="6471911" y="2707661"/>
            <a:ext cx="5744279" cy="766881"/>
          </a:xfrm>
          <a:custGeom>
            <a:avLst/>
            <a:gdLst>
              <a:gd name="connsiteX0" fmla="*/ 0 w 5744279"/>
              <a:gd name="connsiteY0" fmla="*/ 0 h 766881"/>
              <a:gd name="connsiteX1" fmla="*/ 5744279 w 5744279"/>
              <a:gd name="connsiteY1" fmla="*/ 0 h 766881"/>
              <a:gd name="connsiteX2" fmla="*/ 5744279 w 5744279"/>
              <a:gd name="connsiteY2" fmla="*/ 766881 h 766881"/>
              <a:gd name="connsiteX3" fmla="*/ 0 w 5744279"/>
              <a:gd name="connsiteY3" fmla="*/ 766881 h 766881"/>
            </a:gdLst>
            <a:ahLst/>
            <a:cxnLst>
              <a:cxn ang="0">
                <a:pos x="connsiteX0" y="connsiteY0"/>
              </a:cxn>
              <a:cxn ang="0">
                <a:pos x="connsiteX1" y="connsiteY1"/>
              </a:cxn>
              <a:cxn ang="0">
                <a:pos x="connsiteX2" y="connsiteY2"/>
              </a:cxn>
              <a:cxn ang="0">
                <a:pos x="connsiteX3" y="connsiteY3"/>
              </a:cxn>
            </a:cxnLst>
            <a:rect l="l" t="t" r="r" b="b"/>
            <a:pathLst>
              <a:path w="5744279" h="766881">
                <a:moveTo>
                  <a:pt x="0" y="0"/>
                </a:moveTo>
                <a:lnTo>
                  <a:pt x="5744279" y="0"/>
                </a:lnTo>
                <a:lnTo>
                  <a:pt x="5744279" y="766881"/>
                </a:lnTo>
                <a:lnTo>
                  <a:pt x="0" y="766881"/>
                </a:lnTo>
                <a:close/>
              </a:path>
            </a:pathLst>
          </a:custGeom>
        </p:spPr>
      </p:pic>
      <p:pic>
        <p:nvPicPr>
          <p:cNvPr id="13" name="Grafik 12">
            <a:extLst>
              <a:ext uri="{FF2B5EF4-FFF2-40B4-BE49-F238E27FC236}">
                <a16:creationId xmlns:a16="http://schemas.microsoft.com/office/drawing/2014/main" id="{96DCF26E-2BB7-CA60-73C4-CC02E6B54E83}"/>
              </a:ext>
            </a:extLst>
          </p:cNvPr>
          <p:cNvPicPr>
            <a:picLocks noChangeAspect="1"/>
          </p:cNvPicPr>
          <p:nvPr userDrawn="1"/>
        </p:nvPicPr>
        <p:blipFill>
          <a:blip r:embed="rId8">
            <a:extLst>
              <a:ext uri="{96DAC541-7B7A-43D3-8B79-37D633B846F1}">
                <asvg:svgBlip xmlns:asvg="http://schemas.microsoft.com/office/drawing/2016/SVG/main" r:embed="rId9"/>
              </a:ext>
            </a:extLst>
          </a:blip>
          <a:srcRect l="55255"/>
          <a:stretch>
            <a:fillRect/>
          </a:stretch>
        </p:blipFill>
        <p:spPr>
          <a:xfrm>
            <a:off x="-50829" y="2707661"/>
            <a:ext cx="5240777" cy="766881"/>
          </a:xfrm>
          <a:custGeom>
            <a:avLst/>
            <a:gdLst>
              <a:gd name="connsiteX0" fmla="*/ 0 w 5240777"/>
              <a:gd name="connsiteY0" fmla="*/ 0 h 766881"/>
              <a:gd name="connsiteX1" fmla="*/ 5240777 w 5240777"/>
              <a:gd name="connsiteY1" fmla="*/ 0 h 766881"/>
              <a:gd name="connsiteX2" fmla="*/ 5240777 w 5240777"/>
              <a:gd name="connsiteY2" fmla="*/ 766881 h 766881"/>
              <a:gd name="connsiteX3" fmla="*/ 0 w 5240777"/>
              <a:gd name="connsiteY3" fmla="*/ 766881 h 766881"/>
            </a:gdLst>
            <a:ahLst/>
            <a:cxnLst>
              <a:cxn ang="0">
                <a:pos x="connsiteX0" y="connsiteY0"/>
              </a:cxn>
              <a:cxn ang="0">
                <a:pos x="connsiteX1" y="connsiteY1"/>
              </a:cxn>
              <a:cxn ang="0">
                <a:pos x="connsiteX2" y="connsiteY2"/>
              </a:cxn>
              <a:cxn ang="0">
                <a:pos x="connsiteX3" y="connsiteY3"/>
              </a:cxn>
            </a:cxnLst>
            <a:rect l="l" t="t" r="r" b="b"/>
            <a:pathLst>
              <a:path w="5240777" h="766881">
                <a:moveTo>
                  <a:pt x="0" y="0"/>
                </a:moveTo>
                <a:lnTo>
                  <a:pt x="5240777" y="0"/>
                </a:lnTo>
                <a:lnTo>
                  <a:pt x="5240777" y="766881"/>
                </a:lnTo>
                <a:lnTo>
                  <a:pt x="0" y="766881"/>
                </a:lnTo>
                <a:close/>
              </a:path>
            </a:pathLst>
          </a:custGeom>
        </p:spPr>
      </p:pic>
      <p:sp>
        <p:nvSpPr>
          <p:cNvPr id="15" name="Ellipse 14">
            <a:extLst>
              <a:ext uri="{FF2B5EF4-FFF2-40B4-BE49-F238E27FC236}">
                <a16:creationId xmlns:a16="http://schemas.microsoft.com/office/drawing/2014/main" id="{70074BFB-1FF4-E27D-E273-B30A1A926B24}"/>
              </a:ext>
            </a:extLst>
          </p:cNvPr>
          <p:cNvSpPr/>
          <p:nvPr userDrawn="1"/>
        </p:nvSpPr>
        <p:spPr>
          <a:xfrm>
            <a:off x="4032611" y="2039801"/>
            <a:ext cx="1989036" cy="19890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sp>
        <p:nvSpPr>
          <p:cNvPr id="17" name="Ellipse 16">
            <a:extLst>
              <a:ext uri="{FF2B5EF4-FFF2-40B4-BE49-F238E27FC236}">
                <a16:creationId xmlns:a16="http://schemas.microsoft.com/office/drawing/2014/main" id="{B714380A-B062-A581-202E-A9250F901047}"/>
              </a:ext>
            </a:extLst>
          </p:cNvPr>
          <p:cNvSpPr/>
          <p:nvPr userDrawn="1"/>
        </p:nvSpPr>
        <p:spPr>
          <a:xfrm>
            <a:off x="6170354" y="2039801"/>
            <a:ext cx="1989036" cy="19890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sp>
        <p:nvSpPr>
          <p:cNvPr id="19" name="Ellipse 18">
            <a:extLst>
              <a:ext uri="{FF2B5EF4-FFF2-40B4-BE49-F238E27FC236}">
                <a16:creationId xmlns:a16="http://schemas.microsoft.com/office/drawing/2014/main" id="{172440E0-AFFD-74CD-6BF4-1208AAECF546}"/>
              </a:ext>
            </a:extLst>
          </p:cNvPr>
          <p:cNvSpPr/>
          <p:nvPr userDrawn="1"/>
        </p:nvSpPr>
        <p:spPr>
          <a:xfrm>
            <a:off x="6170354" y="4362518"/>
            <a:ext cx="1989036" cy="198903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sp>
        <p:nvSpPr>
          <p:cNvPr id="21" name="Ellipse 20">
            <a:extLst>
              <a:ext uri="{FF2B5EF4-FFF2-40B4-BE49-F238E27FC236}">
                <a16:creationId xmlns:a16="http://schemas.microsoft.com/office/drawing/2014/main" id="{9DF24E9A-60F5-6DAB-FE7A-37F79F6F9AA9}"/>
              </a:ext>
            </a:extLst>
          </p:cNvPr>
          <p:cNvSpPr/>
          <p:nvPr userDrawn="1"/>
        </p:nvSpPr>
        <p:spPr>
          <a:xfrm>
            <a:off x="4032612" y="4362518"/>
            <a:ext cx="1989036" cy="19890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sp>
        <p:nvSpPr>
          <p:cNvPr id="23" name="Kombinationstegning 16">
            <a:extLst>
              <a:ext uri="{FF2B5EF4-FFF2-40B4-BE49-F238E27FC236}">
                <a16:creationId xmlns:a16="http://schemas.microsoft.com/office/drawing/2014/main" id="{E4234E63-55EE-8BC8-D5B8-C9346AA39037}"/>
              </a:ext>
            </a:extLst>
          </p:cNvPr>
          <p:cNvSpPr/>
          <p:nvPr userDrawn="1"/>
        </p:nvSpPr>
        <p:spPr>
          <a:xfrm>
            <a:off x="624057" y="4000974"/>
            <a:ext cx="4046047" cy="1354794"/>
          </a:xfrm>
          <a:custGeom>
            <a:avLst/>
            <a:gdLst>
              <a:gd name="connsiteX0" fmla="*/ 0 w 4046047"/>
              <a:gd name="connsiteY0" fmla="*/ 0 h 1354794"/>
              <a:gd name="connsiteX1" fmla="*/ 4046047 w 4046047"/>
              <a:gd name="connsiteY1" fmla="*/ 530971 h 1354794"/>
              <a:gd name="connsiteX2" fmla="*/ 4046047 w 4046047"/>
              <a:gd name="connsiteY2" fmla="*/ 1354794 h 1354794"/>
              <a:gd name="connsiteX3" fmla="*/ 620191 w 4046047"/>
              <a:gd name="connsiteY3" fmla="*/ 1354794 h 1354794"/>
              <a:gd name="connsiteX4" fmla="*/ 0 w 4046047"/>
              <a:gd name="connsiteY4" fmla="*/ 783283 h 1354794"/>
              <a:gd name="connsiteX0" fmla="*/ 4046047 w 4137487"/>
              <a:gd name="connsiteY0" fmla="*/ 530971 h 1354794"/>
              <a:gd name="connsiteX1" fmla="*/ 4046047 w 4137487"/>
              <a:gd name="connsiteY1" fmla="*/ 1354794 h 1354794"/>
              <a:gd name="connsiteX2" fmla="*/ 620191 w 4137487"/>
              <a:gd name="connsiteY2" fmla="*/ 1354794 h 1354794"/>
              <a:gd name="connsiteX3" fmla="*/ 0 w 4137487"/>
              <a:gd name="connsiteY3" fmla="*/ 783283 h 1354794"/>
              <a:gd name="connsiteX4" fmla="*/ 0 w 4137487"/>
              <a:gd name="connsiteY4" fmla="*/ 0 h 1354794"/>
              <a:gd name="connsiteX5" fmla="*/ 4137487 w 4137487"/>
              <a:gd name="connsiteY5" fmla="*/ 622411 h 1354794"/>
              <a:gd name="connsiteX0" fmla="*/ 4046047 w 4137487"/>
              <a:gd name="connsiteY0" fmla="*/ 1354794 h 1354794"/>
              <a:gd name="connsiteX1" fmla="*/ 620191 w 4137487"/>
              <a:gd name="connsiteY1" fmla="*/ 1354794 h 1354794"/>
              <a:gd name="connsiteX2" fmla="*/ 0 w 4137487"/>
              <a:gd name="connsiteY2" fmla="*/ 783283 h 1354794"/>
              <a:gd name="connsiteX3" fmla="*/ 0 w 4137487"/>
              <a:gd name="connsiteY3" fmla="*/ 0 h 1354794"/>
              <a:gd name="connsiteX4" fmla="*/ 4137487 w 4137487"/>
              <a:gd name="connsiteY4" fmla="*/ 622411 h 1354794"/>
              <a:gd name="connsiteX0" fmla="*/ 4046047 w 4046047"/>
              <a:gd name="connsiteY0" fmla="*/ 1354794 h 1354794"/>
              <a:gd name="connsiteX1" fmla="*/ 620191 w 4046047"/>
              <a:gd name="connsiteY1" fmla="*/ 1354794 h 1354794"/>
              <a:gd name="connsiteX2" fmla="*/ 0 w 4046047"/>
              <a:gd name="connsiteY2" fmla="*/ 783283 h 1354794"/>
              <a:gd name="connsiteX3" fmla="*/ 0 w 4046047"/>
              <a:gd name="connsiteY3" fmla="*/ 0 h 1354794"/>
            </a:gdLst>
            <a:ahLst/>
            <a:cxnLst>
              <a:cxn ang="0">
                <a:pos x="connsiteX0" y="connsiteY0"/>
              </a:cxn>
              <a:cxn ang="0">
                <a:pos x="connsiteX1" y="connsiteY1"/>
              </a:cxn>
              <a:cxn ang="0">
                <a:pos x="connsiteX2" y="connsiteY2"/>
              </a:cxn>
              <a:cxn ang="0">
                <a:pos x="connsiteX3" y="connsiteY3"/>
              </a:cxn>
            </a:cxnLst>
            <a:rect l="l" t="t" r="r" b="b"/>
            <a:pathLst>
              <a:path w="4046047" h="1354794">
                <a:moveTo>
                  <a:pt x="4046047" y="1354794"/>
                </a:moveTo>
                <a:lnTo>
                  <a:pt x="620191" y="1354794"/>
                </a:lnTo>
                <a:cubicBezTo>
                  <a:pt x="277669" y="1354794"/>
                  <a:pt x="0" y="1098920"/>
                  <a:pt x="0" y="783283"/>
                </a:cubicBezTo>
                <a:lnTo>
                  <a:pt x="0" y="0"/>
                </a:lnTo>
              </a:path>
            </a:pathLst>
          </a:custGeom>
          <a:noFill/>
          <a:ln w="762000" cap="rnd" cmpd="sng">
            <a:solidFill>
              <a:schemeClr val="accent1"/>
            </a:solidFill>
            <a:round/>
            <a:extLst>
              <a:ext uri="{C807C97D-BFC1-408E-A445-0C87EB9F89A2}">
                <ask:lineSketchStyleProps xmlns:ask="http://schemas.microsoft.com/office/drawing/2018/sketchyshapes" sd="1219033472">
                  <a:custGeom>
                    <a:avLst/>
                    <a:gdLst>
                      <a:gd name="connsiteX0" fmla="*/ 0 w 3529188"/>
                      <a:gd name="connsiteY0" fmla="*/ 588210 h 5854720"/>
                      <a:gd name="connsiteX1" fmla="*/ 588210 w 3529188"/>
                      <a:gd name="connsiteY1" fmla="*/ 0 h 5854720"/>
                      <a:gd name="connsiteX2" fmla="*/ 1223457 w 3529188"/>
                      <a:gd name="connsiteY2" fmla="*/ 0 h 5854720"/>
                      <a:gd name="connsiteX3" fmla="*/ 1788122 w 3529188"/>
                      <a:gd name="connsiteY3" fmla="*/ 0 h 5854720"/>
                      <a:gd name="connsiteX4" fmla="*/ 2329258 w 3529188"/>
                      <a:gd name="connsiteY4" fmla="*/ 0 h 5854720"/>
                      <a:gd name="connsiteX5" fmla="*/ 2940978 w 3529188"/>
                      <a:gd name="connsiteY5" fmla="*/ 0 h 5854720"/>
                      <a:gd name="connsiteX6" fmla="*/ 3529188 w 3529188"/>
                      <a:gd name="connsiteY6" fmla="*/ 588210 h 5854720"/>
                      <a:gd name="connsiteX7" fmla="*/ 3529188 w 3529188"/>
                      <a:gd name="connsiteY7" fmla="*/ 1172998 h 5854720"/>
                      <a:gd name="connsiteX8" fmla="*/ 3529188 w 3529188"/>
                      <a:gd name="connsiteY8" fmla="*/ 1851351 h 5854720"/>
                      <a:gd name="connsiteX9" fmla="*/ 3529188 w 3529188"/>
                      <a:gd name="connsiteY9" fmla="*/ 2295790 h 5854720"/>
                      <a:gd name="connsiteX10" fmla="*/ 3529188 w 3529188"/>
                      <a:gd name="connsiteY10" fmla="*/ 2880577 h 5854720"/>
                      <a:gd name="connsiteX11" fmla="*/ 3529188 w 3529188"/>
                      <a:gd name="connsiteY11" fmla="*/ 3465365 h 5854720"/>
                      <a:gd name="connsiteX12" fmla="*/ 3529188 w 3529188"/>
                      <a:gd name="connsiteY12" fmla="*/ 4003369 h 5854720"/>
                      <a:gd name="connsiteX13" fmla="*/ 3529188 w 3529188"/>
                      <a:gd name="connsiteY13" fmla="*/ 4681723 h 5854720"/>
                      <a:gd name="connsiteX14" fmla="*/ 3529188 w 3529188"/>
                      <a:gd name="connsiteY14" fmla="*/ 5266510 h 5854720"/>
                      <a:gd name="connsiteX15" fmla="*/ 2940978 w 3529188"/>
                      <a:gd name="connsiteY15" fmla="*/ 5854720 h 5854720"/>
                      <a:gd name="connsiteX16" fmla="*/ 2329258 w 3529188"/>
                      <a:gd name="connsiteY16" fmla="*/ 5854720 h 5854720"/>
                      <a:gd name="connsiteX17" fmla="*/ 1741066 w 3529188"/>
                      <a:gd name="connsiteY17" fmla="*/ 5854720 h 5854720"/>
                      <a:gd name="connsiteX18" fmla="*/ 1223457 w 3529188"/>
                      <a:gd name="connsiteY18" fmla="*/ 5854720 h 5854720"/>
                      <a:gd name="connsiteX19" fmla="*/ 588210 w 3529188"/>
                      <a:gd name="connsiteY19" fmla="*/ 5854720 h 5854720"/>
                      <a:gd name="connsiteX20" fmla="*/ 0 w 3529188"/>
                      <a:gd name="connsiteY20" fmla="*/ 5266510 h 5854720"/>
                      <a:gd name="connsiteX21" fmla="*/ 0 w 3529188"/>
                      <a:gd name="connsiteY21" fmla="*/ 4728506 h 5854720"/>
                      <a:gd name="connsiteX22" fmla="*/ 0 w 3529188"/>
                      <a:gd name="connsiteY22" fmla="*/ 4143718 h 5854720"/>
                      <a:gd name="connsiteX23" fmla="*/ 0 w 3529188"/>
                      <a:gd name="connsiteY23" fmla="*/ 3699280 h 5854720"/>
                      <a:gd name="connsiteX24" fmla="*/ 0 w 3529188"/>
                      <a:gd name="connsiteY24" fmla="*/ 3254841 h 5854720"/>
                      <a:gd name="connsiteX25" fmla="*/ 0 w 3529188"/>
                      <a:gd name="connsiteY25" fmla="*/ 2670054 h 5854720"/>
                      <a:gd name="connsiteX26" fmla="*/ 0 w 3529188"/>
                      <a:gd name="connsiteY26" fmla="*/ 2178832 h 5854720"/>
                      <a:gd name="connsiteX27" fmla="*/ 0 w 3529188"/>
                      <a:gd name="connsiteY27" fmla="*/ 1547262 h 5854720"/>
                      <a:gd name="connsiteX28" fmla="*/ 0 w 3529188"/>
                      <a:gd name="connsiteY28" fmla="*/ 588210 h 58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529188" h="5854720" extrusionOk="0">
                        <a:moveTo>
                          <a:pt x="0" y="588210"/>
                        </a:moveTo>
                        <a:cubicBezTo>
                          <a:pt x="-21018" y="250387"/>
                          <a:pt x="217110" y="17355"/>
                          <a:pt x="588210" y="0"/>
                        </a:cubicBezTo>
                        <a:cubicBezTo>
                          <a:pt x="876112" y="-19041"/>
                          <a:pt x="1081758" y="40565"/>
                          <a:pt x="1223457" y="0"/>
                        </a:cubicBezTo>
                        <a:cubicBezTo>
                          <a:pt x="1365156" y="-40565"/>
                          <a:pt x="1510790" y="32361"/>
                          <a:pt x="1788122" y="0"/>
                        </a:cubicBezTo>
                        <a:cubicBezTo>
                          <a:pt x="2065454" y="-32361"/>
                          <a:pt x="2196286" y="39632"/>
                          <a:pt x="2329258" y="0"/>
                        </a:cubicBezTo>
                        <a:cubicBezTo>
                          <a:pt x="2462230" y="-39632"/>
                          <a:pt x="2683114" y="2257"/>
                          <a:pt x="2940978" y="0"/>
                        </a:cubicBezTo>
                        <a:cubicBezTo>
                          <a:pt x="3297966" y="-66121"/>
                          <a:pt x="3475164" y="255078"/>
                          <a:pt x="3529188" y="588210"/>
                        </a:cubicBezTo>
                        <a:cubicBezTo>
                          <a:pt x="3574272" y="863780"/>
                          <a:pt x="3523626" y="966106"/>
                          <a:pt x="3529188" y="1172998"/>
                        </a:cubicBezTo>
                        <a:cubicBezTo>
                          <a:pt x="3534750" y="1379890"/>
                          <a:pt x="3465933" y="1644977"/>
                          <a:pt x="3529188" y="1851351"/>
                        </a:cubicBezTo>
                        <a:cubicBezTo>
                          <a:pt x="3592443" y="2057725"/>
                          <a:pt x="3511454" y="2169708"/>
                          <a:pt x="3529188" y="2295790"/>
                        </a:cubicBezTo>
                        <a:cubicBezTo>
                          <a:pt x="3546922" y="2421872"/>
                          <a:pt x="3527136" y="2693707"/>
                          <a:pt x="3529188" y="2880577"/>
                        </a:cubicBezTo>
                        <a:cubicBezTo>
                          <a:pt x="3531240" y="3067447"/>
                          <a:pt x="3482987" y="3173559"/>
                          <a:pt x="3529188" y="3465365"/>
                        </a:cubicBezTo>
                        <a:cubicBezTo>
                          <a:pt x="3575389" y="3757171"/>
                          <a:pt x="3528527" y="3785537"/>
                          <a:pt x="3529188" y="4003369"/>
                        </a:cubicBezTo>
                        <a:cubicBezTo>
                          <a:pt x="3529849" y="4221201"/>
                          <a:pt x="3513745" y="4519491"/>
                          <a:pt x="3529188" y="4681723"/>
                        </a:cubicBezTo>
                        <a:cubicBezTo>
                          <a:pt x="3544631" y="4843955"/>
                          <a:pt x="3526290" y="5077457"/>
                          <a:pt x="3529188" y="5266510"/>
                        </a:cubicBezTo>
                        <a:cubicBezTo>
                          <a:pt x="3495511" y="5596899"/>
                          <a:pt x="3239177" y="5836325"/>
                          <a:pt x="2940978" y="5854720"/>
                        </a:cubicBezTo>
                        <a:cubicBezTo>
                          <a:pt x="2728639" y="5898033"/>
                          <a:pt x="2496727" y="5784306"/>
                          <a:pt x="2329258" y="5854720"/>
                        </a:cubicBezTo>
                        <a:cubicBezTo>
                          <a:pt x="2161789" y="5925134"/>
                          <a:pt x="1866325" y="5847030"/>
                          <a:pt x="1741066" y="5854720"/>
                        </a:cubicBezTo>
                        <a:cubicBezTo>
                          <a:pt x="1615807" y="5862410"/>
                          <a:pt x="1395638" y="5831161"/>
                          <a:pt x="1223457" y="5854720"/>
                        </a:cubicBezTo>
                        <a:cubicBezTo>
                          <a:pt x="1051276" y="5878279"/>
                          <a:pt x="874717" y="5821346"/>
                          <a:pt x="588210" y="5854720"/>
                        </a:cubicBezTo>
                        <a:cubicBezTo>
                          <a:pt x="295355" y="5835736"/>
                          <a:pt x="-41219" y="5656806"/>
                          <a:pt x="0" y="5266510"/>
                        </a:cubicBezTo>
                        <a:cubicBezTo>
                          <a:pt x="-62082" y="5061492"/>
                          <a:pt x="63114" y="4919165"/>
                          <a:pt x="0" y="4728506"/>
                        </a:cubicBezTo>
                        <a:cubicBezTo>
                          <a:pt x="-63114" y="4537847"/>
                          <a:pt x="67598" y="4416595"/>
                          <a:pt x="0" y="4143718"/>
                        </a:cubicBezTo>
                        <a:cubicBezTo>
                          <a:pt x="-67598" y="3870841"/>
                          <a:pt x="47971" y="3804176"/>
                          <a:pt x="0" y="3699280"/>
                        </a:cubicBezTo>
                        <a:cubicBezTo>
                          <a:pt x="-47971" y="3594384"/>
                          <a:pt x="18838" y="3384689"/>
                          <a:pt x="0" y="3254841"/>
                        </a:cubicBezTo>
                        <a:cubicBezTo>
                          <a:pt x="-18838" y="3124993"/>
                          <a:pt x="36295" y="2896233"/>
                          <a:pt x="0" y="2670054"/>
                        </a:cubicBezTo>
                        <a:cubicBezTo>
                          <a:pt x="-36295" y="2443875"/>
                          <a:pt x="12293" y="2283397"/>
                          <a:pt x="0" y="2178832"/>
                        </a:cubicBezTo>
                        <a:cubicBezTo>
                          <a:pt x="-12293" y="2074267"/>
                          <a:pt x="42881" y="1673819"/>
                          <a:pt x="0" y="1547262"/>
                        </a:cubicBezTo>
                        <a:cubicBezTo>
                          <a:pt x="-42881" y="1420705"/>
                          <a:pt x="2387" y="914777"/>
                          <a:pt x="0" y="58821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da-DK"/>
            </a:defPPr>
          </a:lstStyle>
          <a:p>
            <a:pPr algn="ctr" rtl="0"/>
            <a:endParaRPr lang="da-DK" dirty="0"/>
          </a:p>
        </p:txBody>
      </p:sp>
      <p:sp>
        <p:nvSpPr>
          <p:cNvPr id="25" name="Kombinationstegning 18">
            <a:extLst>
              <a:ext uri="{FF2B5EF4-FFF2-40B4-BE49-F238E27FC236}">
                <a16:creationId xmlns:a16="http://schemas.microsoft.com/office/drawing/2014/main" id="{9F752DEF-757A-19B9-7805-B7A70E94C5F2}"/>
              </a:ext>
            </a:extLst>
          </p:cNvPr>
          <p:cNvSpPr/>
          <p:nvPr userDrawn="1"/>
        </p:nvSpPr>
        <p:spPr>
          <a:xfrm flipH="1">
            <a:off x="544607" y="2735191"/>
            <a:ext cx="80439" cy="1697503"/>
          </a:xfrm>
          <a:custGeom>
            <a:avLst/>
            <a:gdLst>
              <a:gd name="connsiteX0" fmla="*/ 973027 w 5838044"/>
              <a:gd name="connsiteY0" fmla="*/ 0 h 7382204"/>
              <a:gd name="connsiteX1" fmla="*/ 4865018 w 5838044"/>
              <a:gd name="connsiteY1" fmla="*/ 0 h 7382204"/>
              <a:gd name="connsiteX2" fmla="*/ 5838044 w 5838044"/>
              <a:gd name="connsiteY2" fmla="*/ 973027 h 7382204"/>
              <a:gd name="connsiteX3" fmla="*/ 5838044 w 5838044"/>
              <a:gd name="connsiteY3" fmla="*/ 7382204 h 7382204"/>
              <a:gd name="connsiteX4" fmla="*/ 0 w 5838044"/>
              <a:gd name="connsiteY4" fmla="*/ 7382204 h 7382204"/>
              <a:gd name="connsiteX5" fmla="*/ 0 w 5838044"/>
              <a:gd name="connsiteY5" fmla="*/ 973027 h 7382204"/>
              <a:gd name="connsiteX6" fmla="*/ 973027 w 5838044"/>
              <a:gd name="connsiteY6" fmla="*/ 0 h 7382204"/>
              <a:gd name="connsiteX0" fmla="*/ 973027 w 5838044"/>
              <a:gd name="connsiteY0" fmla="*/ 0 h 7382204"/>
              <a:gd name="connsiteX1" fmla="*/ 4865018 w 5838044"/>
              <a:gd name="connsiteY1" fmla="*/ 0 h 7382204"/>
              <a:gd name="connsiteX2" fmla="*/ 5838044 w 5838044"/>
              <a:gd name="connsiteY2" fmla="*/ 973027 h 7382204"/>
              <a:gd name="connsiteX3" fmla="*/ 0 w 5838044"/>
              <a:gd name="connsiteY3" fmla="*/ 7382204 h 7382204"/>
              <a:gd name="connsiteX4" fmla="*/ 0 w 5838044"/>
              <a:gd name="connsiteY4" fmla="*/ 973027 h 7382204"/>
              <a:gd name="connsiteX5" fmla="*/ 973027 w 5838044"/>
              <a:gd name="connsiteY5" fmla="*/ 0 h 7382204"/>
              <a:gd name="connsiteX0" fmla="*/ 5838044 w 5929484"/>
              <a:gd name="connsiteY0" fmla="*/ 973027 h 7382204"/>
              <a:gd name="connsiteX1" fmla="*/ 0 w 5929484"/>
              <a:gd name="connsiteY1" fmla="*/ 7382204 h 7382204"/>
              <a:gd name="connsiteX2" fmla="*/ 0 w 5929484"/>
              <a:gd name="connsiteY2" fmla="*/ 973027 h 7382204"/>
              <a:gd name="connsiteX3" fmla="*/ 973027 w 5929484"/>
              <a:gd name="connsiteY3" fmla="*/ 0 h 7382204"/>
              <a:gd name="connsiteX4" fmla="*/ 4865018 w 5929484"/>
              <a:gd name="connsiteY4" fmla="*/ 0 h 7382204"/>
              <a:gd name="connsiteX5" fmla="*/ 5929484 w 5929484"/>
              <a:gd name="connsiteY5" fmla="*/ 1064467 h 7382204"/>
              <a:gd name="connsiteX0" fmla="*/ 5838044 w 5996391"/>
              <a:gd name="connsiteY0" fmla="*/ 973027 h 7382204"/>
              <a:gd name="connsiteX1" fmla="*/ 0 w 5996391"/>
              <a:gd name="connsiteY1" fmla="*/ 7382204 h 7382204"/>
              <a:gd name="connsiteX2" fmla="*/ 0 w 5996391"/>
              <a:gd name="connsiteY2" fmla="*/ 973027 h 7382204"/>
              <a:gd name="connsiteX3" fmla="*/ 973027 w 5996391"/>
              <a:gd name="connsiteY3" fmla="*/ 0 h 7382204"/>
              <a:gd name="connsiteX4" fmla="*/ 4865018 w 5996391"/>
              <a:gd name="connsiteY4" fmla="*/ 0 h 7382204"/>
              <a:gd name="connsiteX5" fmla="*/ 5996391 w 5996391"/>
              <a:gd name="connsiteY5" fmla="*/ 819140 h 7382204"/>
              <a:gd name="connsiteX0" fmla="*/ 5771136 w 5996391"/>
              <a:gd name="connsiteY0" fmla="*/ 4764441 h 7382204"/>
              <a:gd name="connsiteX1" fmla="*/ 0 w 5996391"/>
              <a:gd name="connsiteY1" fmla="*/ 7382204 h 7382204"/>
              <a:gd name="connsiteX2" fmla="*/ 0 w 5996391"/>
              <a:gd name="connsiteY2" fmla="*/ 973027 h 7382204"/>
              <a:gd name="connsiteX3" fmla="*/ 973027 w 5996391"/>
              <a:gd name="connsiteY3" fmla="*/ 0 h 7382204"/>
              <a:gd name="connsiteX4" fmla="*/ 4865018 w 5996391"/>
              <a:gd name="connsiteY4" fmla="*/ 0 h 7382204"/>
              <a:gd name="connsiteX5" fmla="*/ 5996391 w 5996391"/>
              <a:gd name="connsiteY5" fmla="*/ 819140 h 7382204"/>
              <a:gd name="connsiteX0" fmla="*/ 0 w 5996391"/>
              <a:gd name="connsiteY0" fmla="*/ 7382204 h 7382204"/>
              <a:gd name="connsiteX1" fmla="*/ 0 w 5996391"/>
              <a:gd name="connsiteY1" fmla="*/ 973027 h 7382204"/>
              <a:gd name="connsiteX2" fmla="*/ 973027 w 5996391"/>
              <a:gd name="connsiteY2" fmla="*/ 0 h 7382204"/>
              <a:gd name="connsiteX3" fmla="*/ 4865018 w 5996391"/>
              <a:gd name="connsiteY3" fmla="*/ 0 h 7382204"/>
              <a:gd name="connsiteX4" fmla="*/ 5996391 w 5996391"/>
              <a:gd name="connsiteY4" fmla="*/ 819140 h 7382204"/>
              <a:gd name="connsiteX0" fmla="*/ 0 w 4865018"/>
              <a:gd name="connsiteY0" fmla="*/ 7382204 h 7382204"/>
              <a:gd name="connsiteX1" fmla="*/ 0 w 4865018"/>
              <a:gd name="connsiteY1" fmla="*/ 973027 h 7382204"/>
              <a:gd name="connsiteX2" fmla="*/ 973027 w 4865018"/>
              <a:gd name="connsiteY2" fmla="*/ 0 h 7382204"/>
              <a:gd name="connsiteX3" fmla="*/ 4865018 w 4865018"/>
              <a:gd name="connsiteY3" fmla="*/ 0 h 7382204"/>
              <a:gd name="connsiteX0" fmla="*/ 0 w 973027"/>
              <a:gd name="connsiteY0" fmla="*/ 7382204 h 7382204"/>
              <a:gd name="connsiteX1" fmla="*/ 0 w 973027"/>
              <a:gd name="connsiteY1" fmla="*/ 973027 h 7382204"/>
              <a:gd name="connsiteX2" fmla="*/ 973027 w 973027"/>
              <a:gd name="connsiteY2" fmla="*/ 0 h 7382204"/>
              <a:gd name="connsiteX0" fmla="*/ 0 w 0"/>
              <a:gd name="connsiteY0" fmla="*/ 6409177 h 6409177"/>
              <a:gd name="connsiteX1" fmla="*/ 0 w 0"/>
              <a:gd name="connsiteY1" fmla="*/ 0 h 6409177"/>
            </a:gdLst>
            <a:ahLst/>
            <a:cxnLst>
              <a:cxn ang="0">
                <a:pos x="connsiteX0" y="connsiteY0"/>
              </a:cxn>
              <a:cxn ang="0">
                <a:pos x="connsiteX1" y="connsiteY1"/>
              </a:cxn>
            </a:cxnLst>
            <a:rect l="l" t="t" r="r" b="b"/>
            <a:pathLst>
              <a:path h="6409177">
                <a:moveTo>
                  <a:pt x="0" y="6409177"/>
                </a:moveTo>
                <a:lnTo>
                  <a:pt x="0" y="0"/>
                </a:lnTo>
              </a:path>
            </a:pathLst>
          </a:custGeom>
          <a:noFill/>
          <a:ln w="762000" cap="rnd" cmpd="sng">
            <a:solidFill>
              <a:schemeClr val="accent1"/>
            </a:solidFill>
            <a:round/>
            <a:extLst>
              <a:ext uri="{C807C97D-BFC1-408E-A445-0C87EB9F89A2}">
                <ask:lineSketchStyleProps xmlns:ask="http://schemas.microsoft.com/office/drawing/2018/sketchyshapes" sd="1219033472">
                  <a:custGeom>
                    <a:avLst/>
                    <a:gdLst>
                      <a:gd name="connsiteX0" fmla="*/ 0 w 3529188"/>
                      <a:gd name="connsiteY0" fmla="*/ 588210 h 5854720"/>
                      <a:gd name="connsiteX1" fmla="*/ 588210 w 3529188"/>
                      <a:gd name="connsiteY1" fmla="*/ 0 h 5854720"/>
                      <a:gd name="connsiteX2" fmla="*/ 1223457 w 3529188"/>
                      <a:gd name="connsiteY2" fmla="*/ 0 h 5854720"/>
                      <a:gd name="connsiteX3" fmla="*/ 1788122 w 3529188"/>
                      <a:gd name="connsiteY3" fmla="*/ 0 h 5854720"/>
                      <a:gd name="connsiteX4" fmla="*/ 2329258 w 3529188"/>
                      <a:gd name="connsiteY4" fmla="*/ 0 h 5854720"/>
                      <a:gd name="connsiteX5" fmla="*/ 2940978 w 3529188"/>
                      <a:gd name="connsiteY5" fmla="*/ 0 h 5854720"/>
                      <a:gd name="connsiteX6" fmla="*/ 3529188 w 3529188"/>
                      <a:gd name="connsiteY6" fmla="*/ 588210 h 5854720"/>
                      <a:gd name="connsiteX7" fmla="*/ 3529188 w 3529188"/>
                      <a:gd name="connsiteY7" fmla="*/ 1172998 h 5854720"/>
                      <a:gd name="connsiteX8" fmla="*/ 3529188 w 3529188"/>
                      <a:gd name="connsiteY8" fmla="*/ 1851351 h 5854720"/>
                      <a:gd name="connsiteX9" fmla="*/ 3529188 w 3529188"/>
                      <a:gd name="connsiteY9" fmla="*/ 2295790 h 5854720"/>
                      <a:gd name="connsiteX10" fmla="*/ 3529188 w 3529188"/>
                      <a:gd name="connsiteY10" fmla="*/ 2880577 h 5854720"/>
                      <a:gd name="connsiteX11" fmla="*/ 3529188 w 3529188"/>
                      <a:gd name="connsiteY11" fmla="*/ 3465365 h 5854720"/>
                      <a:gd name="connsiteX12" fmla="*/ 3529188 w 3529188"/>
                      <a:gd name="connsiteY12" fmla="*/ 4003369 h 5854720"/>
                      <a:gd name="connsiteX13" fmla="*/ 3529188 w 3529188"/>
                      <a:gd name="connsiteY13" fmla="*/ 4681723 h 5854720"/>
                      <a:gd name="connsiteX14" fmla="*/ 3529188 w 3529188"/>
                      <a:gd name="connsiteY14" fmla="*/ 5266510 h 5854720"/>
                      <a:gd name="connsiteX15" fmla="*/ 2940978 w 3529188"/>
                      <a:gd name="connsiteY15" fmla="*/ 5854720 h 5854720"/>
                      <a:gd name="connsiteX16" fmla="*/ 2329258 w 3529188"/>
                      <a:gd name="connsiteY16" fmla="*/ 5854720 h 5854720"/>
                      <a:gd name="connsiteX17" fmla="*/ 1741066 w 3529188"/>
                      <a:gd name="connsiteY17" fmla="*/ 5854720 h 5854720"/>
                      <a:gd name="connsiteX18" fmla="*/ 1223457 w 3529188"/>
                      <a:gd name="connsiteY18" fmla="*/ 5854720 h 5854720"/>
                      <a:gd name="connsiteX19" fmla="*/ 588210 w 3529188"/>
                      <a:gd name="connsiteY19" fmla="*/ 5854720 h 5854720"/>
                      <a:gd name="connsiteX20" fmla="*/ 0 w 3529188"/>
                      <a:gd name="connsiteY20" fmla="*/ 5266510 h 5854720"/>
                      <a:gd name="connsiteX21" fmla="*/ 0 w 3529188"/>
                      <a:gd name="connsiteY21" fmla="*/ 4728506 h 5854720"/>
                      <a:gd name="connsiteX22" fmla="*/ 0 w 3529188"/>
                      <a:gd name="connsiteY22" fmla="*/ 4143718 h 5854720"/>
                      <a:gd name="connsiteX23" fmla="*/ 0 w 3529188"/>
                      <a:gd name="connsiteY23" fmla="*/ 3699280 h 5854720"/>
                      <a:gd name="connsiteX24" fmla="*/ 0 w 3529188"/>
                      <a:gd name="connsiteY24" fmla="*/ 3254841 h 5854720"/>
                      <a:gd name="connsiteX25" fmla="*/ 0 w 3529188"/>
                      <a:gd name="connsiteY25" fmla="*/ 2670054 h 5854720"/>
                      <a:gd name="connsiteX26" fmla="*/ 0 w 3529188"/>
                      <a:gd name="connsiteY26" fmla="*/ 2178832 h 5854720"/>
                      <a:gd name="connsiteX27" fmla="*/ 0 w 3529188"/>
                      <a:gd name="connsiteY27" fmla="*/ 1547262 h 5854720"/>
                      <a:gd name="connsiteX28" fmla="*/ 0 w 3529188"/>
                      <a:gd name="connsiteY28" fmla="*/ 588210 h 58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529188" h="5854720" extrusionOk="0">
                        <a:moveTo>
                          <a:pt x="0" y="588210"/>
                        </a:moveTo>
                        <a:cubicBezTo>
                          <a:pt x="-21018" y="250387"/>
                          <a:pt x="217110" y="17355"/>
                          <a:pt x="588210" y="0"/>
                        </a:cubicBezTo>
                        <a:cubicBezTo>
                          <a:pt x="876112" y="-19041"/>
                          <a:pt x="1081758" y="40565"/>
                          <a:pt x="1223457" y="0"/>
                        </a:cubicBezTo>
                        <a:cubicBezTo>
                          <a:pt x="1365156" y="-40565"/>
                          <a:pt x="1510790" y="32361"/>
                          <a:pt x="1788122" y="0"/>
                        </a:cubicBezTo>
                        <a:cubicBezTo>
                          <a:pt x="2065454" y="-32361"/>
                          <a:pt x="2196286" y="39632"/>
                          <a:pt x="2329258" y="0"/>
                        </a:cubicBezTo>
                        <a:cubicBezTo>
                          <a:pt x="2462230" y="-39632"/>
                          <a:pt x="2683114" y="2257"/>
                          <a:pt x="2940978" y="0"/>
                        </a:cubicBezTo>
                        <a:cubicBezTo>
                          <a:pt x="3297966" y="-66121"/>
                          <a:pt x="3475164" y="255078"/>
                          <a:pt x="3529188" y="588210"/>
                        </a:cubicBezTo>
                        <a:cubicBezTo>
                          <a:pt x="3574272" y="863780"/>
                          <a:pt x="3523626" y="966106"/>
                          <a:pt x="3529188" y="1172998"/>
                        </a:cubicBezTo>
                        <a:cubicBezTo>
                          <a:pt x="3534750" y="1379890"/>
                          <a:pt x="3465933" y="1644977"/>
                          <a:pt x="3529188" y="1851351"/>
                        </a:cubicBezTo>
                        <a:cubicBezTo>
                          <a:pt x="3592443" y="2057725"/>
                          <a:pt x="3511454" y="2169708"/>
                          <a:pt x="3529188" y="2295790"/>
                        </a:cubicBezTo>
                        <a:cubicBezTo>
                          <a:pt x="3546922" y="2421872"/>
                          <a:pt x="3527136" y="2693707"/>
                          <a:pt x="3529188" y="2880577"/>
                        </a:cubicBezTo>
                        <a:cubicBezTo>
                          <a:pt x="3531240" y="3067447"/>
                          <a:pt x="3482987" y="3173559"/>
                          <a:pt x="3529188" y="3465365"/>
                        </a:cubicBezTo>
                        <a:cubicBezTo>
                          <a:pt x="3575389" y="3757171"/>
                          <a:pt x="3528527" y="3785537"/>
                          <a:pt x="3529188" y="4003369"/>
                        </a:cubicBezTo>
                        <a:cubicBezTo>
                          <a:pt x="3529849" y="4221201"/>
                          <a:pt x="3513745" y="4519491"/>
                          <a:pt x="3529188" y="4681723"/>
                        </a:cubicBezTo>
                        <a:cubicBezTo>
                          <a:pt x="3544631" y="4843955"/>
                          <a:pt x="3526290" y="5077457"/>
                          <a:pt x="3529188" y="5266510"/>
                        </a:cubicBezTo>
                        <a:cubicBezTo>
                          <a:pt x="3495511" y="5596899"/>
                          <a:pt x="3239177" y="5836325"/>
                          <a:pt x="2940978" y="5854720"/>
                        </a:cubicBezTo>
                        <a:cubicBezTo>
                          <a:pt x="2728639" y="5898033"/>
                          <a:pt x="2496727" y="5784306"/>
                          <a:pt x="2329258" y="5854720"/>
                        </a:cubicBezTo>
                        <a:cubicBezTo>
                          <a:pt x="2161789" y="5925134"/>
                          <a:pt x="1866325" y="5847030"/>
                          <a:pt x="1741066" y="5854720"/>
                        </a:cubicBezTo>
                        <a:cubicBezTo>
                          <a:pt x="1615807" y="5862410"/>
                          <a:pt x="1395638" y="5831161"/>
                          <a:pt x="1223457" y="5854720"/>
                        </a:cubicBezTo>
                        <a:cubicBezTo>
                          <a:pt x="1051276" y="5878279"/>
                          <a:pt x="874717" y="5821346"/>
                          <a:pt x="588210" y="5854720"/>
                        </a:cubicBezTo>
                        <a:cubicBezTo>
                          <a:pt x="295355" y="5835736"/>
                          <a:pt x="-41219" y="5656806"/>
                          <a:pt x="0" y="5266510"/>
                        </a:cubicBezTo>
                        <a:cubicBezTo>
                          <a:pt x="-62082" y="5061492"/>
                          <a:pt x="63114" y="4919165"/>
                          <a:pt x="0" y="4728506"/>
                        </a:cubicBezTo>
                        <a:cubicBezTo>
                          <a:pt x="-63114" y="4537847"/>
                          <a:pt x="67598" y="4416595"/>
                          <a:pt x="0" y="4143718"/>
                        </a:cubicBezTo>
                        <a:cubicBezTo>
                          <a:pt x="-67598" y="3870841"/>
                          <a:pt x="47971" y="3804176"/>
                          <a:pt x="0" y="3699280"/>
                        </a:cubicBezTo>
                        <a:cubicBezTo>
                          <a:pt x="-47971" y="3594384"/>
                          <a:pt x="18838" y="3384689"/>
                          <a:pt x="0" y="3254841"/>
                        </a:cubicBezTo>
                        <a:cubicBezTo>
                          <a:pt x="-18838" y="3124993"/>
                          <a:pt x="36295" y="2896233"/>
                          <a:pt x="0" y="2670054"/>
                        </a:cubicBezTo>
                        <a:cubicBezTo>
                          <a:pt x="-36295" y="2443875"/>
                          <a:pt x="12293" y="2283397"/>
                          <a:pt x="0" y="2178832"/>
                        </a:cubicBezTo>
                        <a:cubicBezTo>
                          <a:pt x="-12293" y="2074267"/>
                          <a:pt x="42881" y="1673819"/>
                          <a:pt x="0" y="1547262"/>
                        </a:cubicBezTo>
                        <a:cubicBezTo>
                          <a:pt x="-42881" y="1420705"/>
                          <a:pt x="2387" y="914777"/>
                          <a:pt x="0" y="58821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da-DK"/>
            </a:defPPr>
          </a:lstStyle>
          <a:p>
            <a:pPr algn="ctr" rtl="0"/>
            <a:endParaRPr lang="da-DK" dirty="0"/>
          </a:p>
        </p:txBody>
      </p:sp>
      <p:sp>
        <p:nvSpPr>
          <p:cNvPr id="27" name="Kombinationstegning 20">
            <a:extLst>
              <a:ext uri="{FF2B5EF4-FFF2-40B4-BE49-F238E27FC236}">
                <a16:creationId xmlns:a16="http://schemas.microsoft.com/office/drawing/2014/main" id="{6010C008-0418-12FF-A80A-05ECF85F5EB6}"/>
              </a:ext>
            </a:extLst>
          </p:cNvPr>
          <p:cNvSpPr/>
          <p:nvPr userDrawn="1"/>
        </p:nvSpPr>
        <p:spPr>
          <a:xfrm flipH="1">
            <a:off x="7620566" y="3973595"/>
            <a:ext cx="4046047" cy="1354794"/>
          </a:xfrm>
          <a:custGeom>
            <a:avLst/>
            <a:gdLst>
              <a:gd name="connsiteX0" fmla="*/ 0 w 4046047"/>
              <a:gd name="connsiteY0" fmla="*/ 0 h 1354794"/>
              <a:gd name="connsiteX1" fmla="*/ 4046047 w 4046047"/>
              <a:gd name="connsiteY1" fmla="*/ 530971 h 1354794"/>
              <a:gd name="connsiteX2" fmla="*/ 4046047 w 4046047"/>
              <a:gd name="connsiteY2" fmla="*/ 1354794 h 1354794"/>
              <a:gd name="connsiteX3" fmla="*/ 620191 w 4046047"/>
              <a:gd name="connsiteY3" fmla="*/ 1354794 h 1354794"/>
              <a:gd name="connsiteX4" fmla="*/ 0 w 4046047"/>
              <a:gd name="connsiteY4" fmla="*/ 783283 h 1354794"/>
              <a:gd name="connsiteX0" fmla="*/ 4046047 w 4137487"/>
              <a:gd name="connsiteY0" fmla="*/ 530971 h 1354794"/>
              <a:gd name="connsiteX1" fmla="*/ 4046047 w 4137487"/>
              <a:gd name="connsiteY1" fmla="*/ 1354794 h 1354794"/>
              <a:gd name="connsiteX2" fmla="*/ 620191 w 4137487"/>
              <a:gd name="connsiteY2" fmla="*/ 1354794 h 1354794"/>
              <a:gd name="connsiteX3" fmla="*/ 0 w 4137487"/>
              <a:gd name="connsiteY3" fmla="*/ 783283 h 1354794"/>
              <a:gd name="connsiteX4" fmla="*/ 0 w 4137487"/>
              <a:gd name="connsiteY4" fmla="*/ 0 h 1354794"/>
              <a:gd name="connsiteX5" fmla="*/ 4137487 w 4137487"/>
              <a:gd name="connsiteY5" fmla="*/ 622411 h 1354794"/>
              <a:gd name="connsiteX0" fmla="*/ 4046047 w 4137487"/>
              <a:gd name="connsiteY0" fmla="*/ 1354794 h 1354794"/>
              <a:gd name="connsiteX1" fmla="*/ 620191 w 4137487"/>
              <a:gd name="connsiteY1" fmla="*/ 1354794 h 1354794"/>
              <a:gd name="connsiteX2" fmla="*/ 0 w 4137487"/>
              <a:gd name="connsiteY2" fmla="*/ 783283 h 1354794"/>
              <a:gd name="connsiteX3" fmla="*/ 0 w 4137487"/>
              <a:gd name="connsiteY3" fmla="*/ 0 h 1354794"/>
              <a:gd name="connsiteX4" fmla="*/ 4137487 w 4137487"/>
              <a:gd name="connsiteY4" fmla="*/ 622411 h 1354794"/>
              <a:gd name="connsiteX0" fmla="*/ 4046047 w 4046047"/>
              <a:gd name="connsiteY0" fmla="*/ 1354794 h 1354794"/>
              <a:gd name="connsiteX1" fmla="*/ 620191 w 4046047"/>
              <a:gd name="connsiteY1" fmla="*/ 1354794 h 1354794"/>
              <a:gd name="connsiteX2" fmla="*/ 0 w 4046047"/>
              <a:gd name="connsiteY2" fmla="*/ 783283 h 1354794"/>
              <a:gd name="connsiteX3" fmla="*/ 0 w 4046047"/>
              <a:gd name="connsiteY3" fmla="*/ 0 h 1354794"/>
            </a:gdLst>
            <a:ahLst/>
            <a:cxnLst>
              <a:cxn ang="0">
                <a:pos x="connsiteX0" y="connsiteY0"/>
              </a:cxn>
              <a:cxn ang="0">
                <a:pos x="connsiteX1" y="connsiteY1"/>
              </a:cxn>
              <a:cxn ang="0">
                <a:pos x="connsiteX2" y="connsiteY2"/>
              </a:cxn>
              <a:cxn ang="0">
                <a:pos x="connsiteX3" y="connsiteY3"/>
              </a:cxn>
            </a:cxnLst>
            <a:rect l="l" t="t" r="r" b="b"/>
            <a:pathLst>
              <a:path w="4046047" h="1354794">
                <a:moveTo>
                  <a:pt x="4046047" y="1354794"/>
                </a:moveTo>
                <a:lnTo>
                  <a:pt x="620191" y="1354794"/>
                </a:lnTo>
                <a:cubicBezTo>
                  <a:pt x="277669" y="1354794"/>
                  <a:pt x="0" y="1098920"/>
                  <a:pt x="0" y="783283"/>
                </a:cubicBezTo>
                <a:lnTo>
                  <a:pt x="0" y="0"/>
                </a:lnTo>
              </a:path>
            </a:pathLst>
          </a:custGeom>
          <a:noFill/>
          <a:ln w="762000" cap="rnd" cmpd="sng">
            <a:solidFill>
              <a:schemeClr val="accent4"/>
            </a:solidFill>
            <a:round/>
            <a:extLst>
              <a:ext uri="{C807C97D-BFC1-408E-A445-0C87EB9F89A2}">
                <ask:lineSketchStyleProps xmlns:ask="http://schemas.microsoft.com/office/drawing/2018/sketchyshapes" sd="1219033472">
                  <a:custGeom>
                    <a:avLst/>
                    <a:gdLst>
                      <a:gd name="connsiteX0" fmla="*/ 0 w 3529188"/>
                      <a:gd name="connsiteY0" fmla="*/ 588210 h 5854720"/>
                      <a:gd name="connsiteX1" fmla="*/ 588210 w 3529188"/>
                      <a:gd name="connsiteY1" fmla="*/ 0 h 5854720"/>
                      <a:gd name="connsiteX2" fmla="*/ 1223457 w 3529188"/>
                      <a:gd name="connsiteY2" fmla="*/ 0 h 5854720"/>
                      <a:gd name="connsiteX3" fmla="*/ 1788122 w 3529188"/>
                      <a:gd name="connsiteY3" fmla="*/ 0 h 5854720"/>
                      <a:gd name="connsiteX4" fmla="*/ 2329258 w 3529188"/>
                      <a:gd name="connsiteY4" fmla="*/ 0 h 5854720"/>
                      <a:gd name="connsiteX5" fmla="*/ 2940978 w 3529188"/>
                      <a:gd name="connsiteY5" fmla="*/ 0 h 5854720"/>
                      <a:gd name="connsiteX6" fmla="*/ 3529188 w 3529188"/>
                      <a:gd name="connsiteY6" fmla="*/ 588210 h 5854720"/>
                      <a:gd name="connsiteX7" fmla="*/ 3529188 w 3529188"/>
                      <a:gd name="connsiteY7" fmla="*/ 1172998 h 5854720"/>
                      <a:gd name="connsiteX8" fmla="*/ 3529188 w 3529188"/>
                      <a:gd name="connsiteY8" fmla="*/ 1851351 h 5854720"/>
                      <a:gd name="connsiteX9" fmla="*/ 3529188 w 3529188"/>
                      <a:gd name="connsiteY9" fmla="*/ 2295790 h 5854720"/>
                      <a:gd name="connsiteX10" fmla="*/ 3529188 w 3529188"/>
                      <a:gd name="connsiteY10" fmla="*/ 2880577 h 5854720"/>
                      <a:gd name="connsiteX11" fmla="*/ 3529188 w 3529188"/>
                      <a:gd name="connsiteY11" fmla="*/ 3465365 h 5854720"/>
                      <a:gd name="connsiteX12" fmla="*/ 3529188 w 3529188"/>
                      <a:gd name="connsiteY12" fmla="*/ 4003369 h 5854720"/>
                      <a:gd name="connsiteX13" fmla="*/ 3529188 w 3529188"/>
                      <a:gd name="connsiteY13" fmla="*/ 4681723 h 5854720"/>
                      <a:gd name="connsiteX14" fmla="*/ 3529188 w 3529188"/>
                      <a:gd name="connsiteY14" fmla="*/ 5266510 h 5854720"/>
                      <a:gd name="connsiteX15" fmla="*/ 2940978 w 3529188"/>
                      <a:gd name="connsiteY15" fmla="*/ 5854720 h 5854720"/>
                      <a:gd name="connsiteX16" fmla="*/ 2329258 w 3529188"/>
                      <a:gd name="connsiteY16" fmla="*/ 5854720 h 5854720"/>
                      <a:gd name="connsiteX17" fmla="*/ 1741066 w 3529188"/>
                      <a:gd name="connsiteY17" fmla="*/ 5854720 h 5854720"/>
                      <a:gd name="connsiteX18" fmla="*/ 1223457 w 3529188"/>
                      <a:gd name="connsiteY18" fmla="*/ 5854720 h 5854720"/>
                      <a:gd name="connsiteX19" fmla="*/ 588210 w 3529188"/>
                      <a:gd name="connsiteY19" fmla="*/ 5854720 h 5854720"/>
                      <a:gd name="connsiteX20" fmla="*/ 0 w 3529188"/>
                      <a:gd name="connsiteY20" fmla="*/ 5266510 h 5854720"/>
                      <a:gd name="connsiteX21" fmla="*/ 0 w 3529188"/>
                      <a:gd name="connsiteY21" fmla="*/ 4728506 h 5854720"/>
                      <a:gd name="connsiteX22" fmla="*/ 0 w 3529188"/>
                      <a:gd name="connsiteY22" fmla="*/ 4143718 h 5854720"/>
                      <a:gd name="connsiteX23" fmla="*/ 0 w 3529188"/>
                      <a:gd name="connsiteY23" fmla="*/ 3699280 h 5854720"/>
                      <a:gd name="connsiteX24" fmla="*/ 0 w 3529188"/>
                      <a:gd name="connsiteY24" fmla="*/ 3254841 h 5854720"/>
                      <a:gd name="connsiteX25" fmla="*/ 0 w 3529188"/>
                      <a:gd name="connsiteY25" fmla="*/ 2670054 h 5854720"/>
                      <a:gd name="connsiteX26" fmla="*/ 0 w 3529188"/>
                      <a:gd name="connsiteY26" fmla="*/ 2178832 h 5854720"/>
                      <a:gd name="connsiteX27" fmla="*/ 0 w 3529188"/>
                      <a:gd name="connsiteY27" fmla="*/ 1547262 h 5854720"/>
                      <a:gd name="connsiteX28" fmla="*/ 0 w 3529188"/>
                      <a:gd name="connsiteY28" fmla="*/ 588210 h 58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529188" h="5854720" extrusionOk="0">
                        <a:moveTo>
                          <a:pt x="0" y="588210"/>
                        </a:moveTo>
                        <a:cubicBezTo>
                          <a:pt x="-21018" y="250387"/>
                          <a:pt x="217110" y="17355"/>
                          <a:pt x="588210" y="0"/>
                        </a:cubicBezTo>
                        <a:cubicBezTo>
                          <a:pt x="876112" y="-19041"/>
                          <a:pt x="1081758" y="40565"/>
                          <a:pt x="1223457" y="0"/>
                        </a:cubicBezTo>
                        <a:cubicBezTo>
                          <a:pt x="1365156" y="-40565"/>
                          <a:pt x="1510790" y="32361"/>
                          <a:pt x="1788122" y="0"/>
                        </a:cubicBezTo>
                        <a:cubicBezTo>
                          <a:pt x="2065454" y="-32361"/>
                          <a:pt x="2196286" y="39632"/>
                          <a:pt x="2329258" y="0"/>
                        </a:cubicBezTo>
                        <a:cubicBezTo>
                          <a:pt x="2462230" y="-39632"/>
                          <a:pt x="2683114" y="2257"/>
                          <a:pt x="2940978" y="0"/>
                        </a:cubicBezTo>
                        <a:cubicBezTo>
                          <a:pt x="3297966" y="-66121"/>
                          <a:pt x="3475164" y="255078"/>
                          <a:pt x="3529188" y="588210"/>
                        </a:cubicBezTo>
                        <a:cubicBezTo>
                          <a:pt x="3574272" y="863780"/>
                          <a:pt x="3523626" y="966106"/>
                          <a:pt x="3529188" y="1172998"/>
                        </a:cubicBezTo>
                        <a:cubicBezTo>
                          <a:pt x="3534750" y="1379890"/>
                          <a:pt x="3465933" y="1644977"/>
                          <a:pt x="3529188" y="1851351"/>
                        </a:cubicBezTo>
                        <a:cubicBezTo>
                          <a:pt x="3592443" y="2057725"/>
                          <a:pt x="3511454" y="2169708"/>
                          <a:pt x="3529188" y="2295790"/>
                        </a:cubicBezTo>
                        <a:cubicBezTo>
                          <a:pt x="3546922" y="2421872"/>
                          <a:pt x="3527136" y="2693707"/>
                          <a:pt x="3529188" y="2880577"/>
                        </a:cubicBezTo>
                        <a:cubicBezTo>
                          <a:pt x="3531240" y="3067447"/>
                          <a:pt x="3482987" y="3173559"/>
                          <a:pt x="3529188" y="3465365"/>
                        </a:cubicBezTo>
                        <a:cubicBezTo>
                          <a:pt x="3575389" y="3757171"/>
                          <a:pt x="3528527" y="3785537"/>
                          <a:pt x="3529188" y="4003369"/>
                        </a:cubicBezTo>
                        <a:cubicBezTo>
                          <a:pt x="3529849" y="4221201"/>
                          <a:pt x="3513745" y="4519491"/>
                          <a:pt x="3529188" y="4681723"/>
                        </a:cubicBezTo>
                        <a:cubicBezTo>
                          <a:pt x="3544631" y="4843955"/>
                          <a:pt x="3526290" y="5077457"/>
                          <a:pt x="3529188" y="5266510"/>
                        </a:cubicBezTo>
                        <a:cubicBezTo>
                          <a:pt x="3495511" y="5596899"/>
                          <a:pt x="3239177" y="5836325"/>
                          <a:pt x="2940978" y="5854720"/>
                        </a:cubicBezTo>
                        <a:cubicBezTo>
                          <a:pt x="2728639" y="5898033"/>
                          <a:pt x="2496727" y="5784306"/>
                          <a:pt x="2329258" y="5854720"/>
                        </a:cubicBezTo>
                        <a:cubicBezTo>
                          <a:pt x="2161789" y="5925134"/>
                          <a:pt x="1866325" y="5847030"/>
                          <a:pt x="1741066" y="5854720"/>
                        </a:cubicBezTo>
                        <a:cubicBezTo>
                          <a:pt x="1615807" y="5862410"/>
                          <a:pt x="1395638" y="5831161"/>
                          <a:pt x="1223457" y="5854720"/>
                        </a:cubicBezTo>
                        <a:cubicBezTo>
                          <a:pt x="1051276" y="5878279"/>
                          <a:pt x="874717" y="5821346"/>
                          <a:pt x="588210" y="5854720"/>
                        </a:cubicBezTo>
                        <a:cubicBezTo>
                          <a:pt x="295355" y="5835736"/>
                          <a:pt x="-41219" y="5656806"/>
                          <a:pt x="0" y="5266510"/>
                        </a:cubicBezTo>
                        <a:cubicBezTo>
                          <a:pt x="-62082" y="5061492"/>
                          <a:pt x="63114" y="4919165"/>
                          <a:pt x="0" y="4728506"/>
                        </a:cubicBezTo>
                        <a:cubicBezTo>
                          <a:pt x="-63114" y="4537847"/>
                          <a:pt x="67598" y="4416595"/>
                          <a:pt x="0" y="4143718"/>
                        </a:cubicBezTo>
                        <a:cubicBezTo>
                          <a:pt x="-67598" y="3870841"/>
                          <a:pt x="47971" y="3804176"/>
                          <a:pt x="0" y="3699280"/>
                        </a:cubicBezTo>
                        <a:cubicBezTo>
                          <a:pt x="-47971" y="3594384"/>
                          <a:pt x="18838" y="3384689"/>
                          <a:pt x="0" y="3254841"/>
                        </a:cubicBezTo>
                        <a:cubicBezTo>
                          <a:pt x="-18838" y="3124993"/>
                          <a:pt x="36295" y="2896233"/>
                          <a:pt x="0" y="2670054"/>
                        </a:cubicBezTo>
                        <a:cubicBezTo>
                          <a:pt x="-36295" y="2443875"/>
                          <a:pt x="12293" y="2283397"/>
                          <a:pt x="0" y="2178832"/>
                        </a:cubicBezTo>
                        <a:cubicBezTo>
                          <a:pt x="-12293" y="2074267"/>
                          <a:pt x="42881" y="1673819"/>
                          <a:pt x="0" y="1547262"/>
                        </a:cubicBezTo>
                        <a:cubicBezTo>
                          <a:pt x="-42881" y="1420705"/>
                          <a:pt x="2387" y="914777"/>
                          <a:pt x="0" y="58821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da-DK"/>
            </a:defPPr>
          </a:lstStyle>
          <a:p>
            <a:pPr algn="ctr" rtl="0"/>
            <a:endParaRPr lang="da-DK" dirty="0"/>
          </a:p>
        </p:txBody>
      </p:sp>
      <p:pic>
        <p:nvPicPr>
          <p:cNvPr id="29" name="Grafik 28">
            <a:extLst>
              <a:ext uri="{FF2B5EF4-FFF2-40B4-BE49-F238E27FC236}">
                <a16:creationId xmlns:a16="http://schemas.microsoft.com/office/drawing/2014/main" id="{59EEBCDC-BA3F-5868-75D6-7EB2B87115CB}"/>
              </a:ext>
            </a:extLst>
          </p:cNvPr>
          <p:cNvPicPr>
            <a:picLocks noChangeAspect="1"/>
          </p:cNvPicPr>
          <p:nvPr userDrawn="1"/>
        </p:nvPicPr>
        <p:blipFill>
          <a:blip r:embed="rId10">
            <a:extLst>
              <a:ext uri="{96DAC541-7B7A-43D3-8B79-37D633B846F1}">
                <asvg:svgBlip xmlns:asvg="http://schemas.microsoft.com/office/drawing/2016/SVG/main" r:embed="rId11"/>
              </a:ext>
            </a:extLst>
          </a:blip>
          <a:srcRect l="59986"/>
          <a:stretch>
            <a:fillRect/>
          </a:stretch>
        </p:blipFill>
        <p:spPr>
          <a:xfrm>
            <a:off x="0" y="1420643"/>
            <a:ext cx="1014082" cy="1648983"/>
          </a:xfrm>
          <a:custGeom>
            <a:avLst/>
            <a:gdLst>
              <a:gd name="connsiteX0" fmla="*/ 0 w 1014082"/>
              <a:gd name="connsiteY0" fmla="*/ 0 h 1648983"/>
              <a:gd name="connsiteX1" fmla="*/ 1014082 w 1014082"/>
              <a:gd name="connsiteY1" fmla="*/ 0 h 1648983"/>
              <a:gd name="connsiteX2" fmla="*/ 1014082 w 1014082"/>
              <a:gd name="connsiteY2" fmla="*/ 1648983 h 1648983"/>
              <a:gd name="connsiteX3" fmla="*/ 0 w 1014082"/>
              <a:gd name="connsiteY3" fmla="*/ 1648983 h 1648983"/>
            </a:gdLst>
            <a:ahLst/>
            <a:cxnLst>
              <a:cxn ang="0">
                <a:pos x="connsiteX0" y="connsiteY0"/>
              </a:cxn>
              <a:cxn ang="0">
                <a:pos x="connsiteX1" y="connsiteY1"/>
              </a:cxn>
              <a:cxn ang="0">
                <a:pos x="connsiteX2" y="connsiteY2"/>
              </a:cxn>
              <a:cxn ang="0">
                <a:pos x="connsiteX3" y="connsiteY3"/>
              </a:cxn>
            </a:cxnLst>
            <a:rect l="l" t="t" r="r" b="b"/>
            <a:pathLst>
              <a:path w="1014082" h="1648983">
                <a:moveTo>
                  <a:pt x="0" y="0"/>
                </a:moveTo>
                <a:lnTo>
                  <a:pt x="1014082" y="0"/>
                </a:lnTo>
                <a:lnTo>
                  <a:pt x="1014082" y="1648983"/>
                </a:lnTo>
                <a:lnTo>
                  <a:pt x="0" y="1648983"/>
                </a:lnTo>
                <a:close/>
              </a:path>
            </a:pathLst>
          </a:custGeom>
        </p:spPr>
      </p:pic>
      <p:sp>
        <p:nvSpPr>
          <p:cNvPr id="10" name="Pladsholder til tekst 9">
            <a:extLst>
              <a:ext uri="{FF2B5EF4-FFF2-40B4-BE49-F238E27FC236}">
                <a16:creationId xmlns:a16="http://schemas.microsoft.com/office/drawing/2014/main" id="{3660BA33-D95F-4C82-419E-ADBE0C891558}"/>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da-DK" sz="3200" b="0">
                <a:noFill/>
              </a:defRPr>
            </a:lvl1pPr>
          </a:lstStyle>
          <a:p>
            <a:pPr lvl="0" rtl="0"/>
            <a:r>
              <a:rPr lang="da-DK"/>
              <a:t>X</a:t>
            </a:r>
          </a:p>
        </p:txBody>
      </p:sp>
      <p:sp>
        <p:nvSpPr>
          <p:cNvPr id="45" name="Pladsholder til billede 42">
            <a:extLst>
              <a:ext uri="{FF2B5EF4-FFF2-40B4-BE49-F238E27FC236}">
                <a16:creationId xmlns:a16="http://schemas.microsoft.com/office/drawing/2014/main" id="{085DE0BA-CA08-ED26-0A53-02D6FB619788}"/>
              </a:ext>
            </a:extLst>
          </p:cNvPr>
          <p:cNvSpPr>
            <a:spLocks noGrp="1"/>
          </p:cNvSpPr>
          <p:nvPr>
            <p:ph type="pic" sz="quarter" idx="14"/>
          </p:nvPr>
        </p:nvSpPr>
        <p:spPr>
          <a:xfrm>
            <a:off x="4330203" y="2337393"/>
            <a:ext cx="1389888" cy="1389888"/>
          </a:xfrm>
          <a:prstGeom prst="ellipse">
            <a:avLst/>
          </a:prstGeom>
          <a:solidFill>
            <a:schemeClr val="accent2">
              <a:lumMod val="20000"/>
              <a:lumOff val="80000"/>
            </a:schemeClr>
          </a:solidFill>
        </p:spPr>
        <p:txBody>
          <a:bodyPr rtlCol="0" anchor="ctr">
            <a:normAutofit/>
          </a:bodyPr>
          <a:lstStyle>
            <a:lvl1pPr marL="0" indent="0" algn="ctr">
              <a:buNone/>
              <a:defRPr lang="da-DK" sz="800"/>
            </a:lvl1pPr>
          </a:lstStyle>
          <a:p>
            <a:pPr rtl="0"/>
            <a:r>
              <a:rPr lang="da-DK"/>
              <a:t>Klik på ikonet for at tilføje et billede</a:t>
            </a:r>
            <a:endParaRPr lang="da-DK" dirty="0"/>
          </a:p>
        </p:txBody>
      </p:sp>
      <p:sp>
        <p:nvSpPr>
          <p:cNvPr id="46" name="Pladsholder til billede 42">
            <a:extLst>
              <a:ext uri="{FF2B5EF4-FFF2-40B4-BE49-F238E27FC236}">
                <a16:creationId xmlns:a16="http://schemas.microsoft.com/office/drawing/2014/main" id="{70F05177-1747-10FB-B022-0A36F8F91931}"/>
              </a:ext>
            </a:extLst>
          </p:cNvPr>
          <p:cNvSpPr>
            <a:spLocks noGrp="1"/>
          </p:cNvSpPr>
          <p:nvPr>
            <p:ph type="pic" sz="quarter" idx="15"/>
          </p:nvPr>
        </p:nvSpPr>
        <p:spPr>
          <a:xfrm>
            <a:off x="6469928" y="2339375"/>
            <a:ext cx="1389888" cy="1389888"/>
          </a:xfrm>
          <a:prstGeom prst="ellipse">
            <a:avLst/>
          </a:prstGeom>
          <a:solidFill>
            <a:schemeClr val="bg1">
              <a:lumMod val="95000"/>
            </a:schemeClr>
          </a:solidFill>
        </p:spPr>
        <p:txBody>
          <a:bodyPr rtlCol="0" anchor="ctr">
            <a:normAutofit/>
          </a:bodyPr>
          <a:lstStyle>
            <a:lvl1pPr marL="0" indent="0" algn="ctr">
              <a:buNone/>
              <a:defRPr lang="da-DK" sz="800"/>
            </a:lvl1pPr>
          </a:lstStyle>
          <a:p>
            <a:pPr rtl="0"/>
            <a:r>
              <a:rPr lang="da-DK"/>
              <a:t>Klik på ikonet for at tilføje et billede</a:t>
            </a:r>
            <a:endParaRPr lang="da-DK" dirty="0"/>
          </a:p>
        </p:txBody>
      </p:sp>
      <p:sp>
        <p:nvSpPr>
          <p:cNvPr id="50" name="Pladsholder til tekst 47">
            <a:extLst>
              <a:ext uri="{FF2B5EF4-FFF2-40B4-BE49-F238E27FC236}">
                <a16:creationId xmlns:a16="http://schemas.microsoft.com/office/drawing/2014/main" id="{485E5AFC-758F-34A6-2FEC-6042921AB73B}"/>
              </a:ext>
            </a:extLst>
          </p:cNvPr>
          <p:cNvSpPr>
            <a:spLocks noGrp="1"/>
          </p:cNvSpPr>
          <p:nvPr>
            <p:ph type="body" sz="quarter" idx="18"/>
          </p:nvPr>
        </p:nvSpPr>
        <p:spPr>
          <a:xfrm>
            <a:off x="1126514" y="5064875"/>
            <a:ext cx="2788920" cy="365760"/>
          </a:xfrm>
        </p:spPr>
        <p:txBody>
          <a:bodyPr rtlCol="0">
            <a:normAutofit/>
          </a:bodyPr>
          <a:lstStyle>
            <a:lvl1pPr marL="0" indent="0" algn="r">
              <a:lnSpc>
                <a:spcPct val="100000"/>
              </a:lnSpc>
              <a:spcBef>
                <a:spcPts val="0"/>
              </a:spcBef>
              <a:buNone/>
              <a:defRPr lang="da-DK" sz="1800"/>
            </a:lvl1pPr>
          </a:lstStyle>
          <a:p>
            <a:pPr lvl="0" rtl="0"/>
            <a:r>
              <a:rPr lang="da-DK"/>
              <a:t>Klik for at redigere teksttypografierne i masteren</a:t>
            </a:r>
          </a:p>
        </p:txBody>
      </p:sp>
      <p:sp>
        <p:nvSpPr>
          <p:cNvPr id="51" name="Pladsholder til tekst 47">
            <a:extLst>
              <a:ext uri="{FF2B5EF4-FFF2-40B4-BE49-F238E27FC236}">
                <a16:creationId xmlns:a16="http://schemas.microsoft.com/office/drawing/2014/main" id="{298713CC-F6D5-ED75-901B-4121FEC84360}"/>
              </a:ext>
            </a:extLst>
          </p:cNvPr>
          <p:cNvSpPr>
            <a:spLocks noGrp="1"/>
          </p:cNvSpPr>
          <p:nvPr>
            <p:ph type="body" sz="quarter" idx="19"/>
          </p:nvPr>
        </p:nvSpPr>
        <p:spPr>
          <a:xfrm>
            <a:off x="8271823" y="5032014"/>
            <a:ext cx="2788920" cy="365760"/>
          </a:xfrm>
        </p:spPr>
        <p:txBody>
          <a:bodyPr rtlCol="0">
            <a:normAutofit/>
          </a:bodyPr>
          <a:lstStyle>
            <a:lvl1pPr marL="0" indent="0" algn="l">
              <a:lnSpc>
                <a:spcPct val="100000"/>
              </a:lnSpc>
              <a:spcBef>
                <a:spcPts val="0"/>
              </a:spcBef>
              <a:buNone/>
              <a:defRPr lang="da-DK" sz="1800"/>
            </a:lvl1pPr>
          </a:lstStyle>
          <a:p>
            <a:pPr lvl="0" rtl="0"/>
            <a:r>
              <a:rPr lang="da-DK"/>
              <a:t>Klik for at redigere teksttypografierne i masteren</a:t>
            </a:r>
          </a:p>
        </p:txBody>
      </p:sp>
      <p:sp>
        <p:nvSpPr>
          <p:cNvPr id="57" name="Pladsholder til tekst 47">
            <a:extLst>
              <a:ext uri="{FF2B5EF4-FFF2-40B4-BE49-F238E27FC236}">
                <a16:creationId xmlns:a16="http://schemas.microsoft.com/office/drawing/2014/main" id="{FD30C172-4265-C1CA-4368-B347D34C9F6D}"/>
              </a:ext>
            </a:extLst>
          </p:cNvPr>
          <p:cNvSpPr>
            <a:spLocks noGrp="1"/>
          </p:cNvSpPr>
          <p:nvPr>
            <p:ph type="body" sz="quarter" idx="16"/>
          </p:nvPr>
        </p:nvSpPr>
        <p:spPr>
          <a:xfrm>
            <a:off x="1126515" y="2795265"/>
            <a:ext cx="2788920" cy="365760"/>
          </a:xfrm>
        </p:spPr>
        <p:txBody>
          <a:bodyPr rtlCol="0">
            <a:normAutofit/>
          </a:bodyPr>
          <a:lstStyle>
            <a:lvl1pPr marL="0" indent="0" algn="r">
              <a:lnSpc>
                <a:spcPct val="100000"/>
              </a:lnSpc>
              <a:spcBef>
                <a:spcPts val="0"/>
              </a:spcBef>
              <a:buNone/>
              <a:defRPr lang="da-DK" sz="1800"/>
            </a:lvl1pPr>
          </a:lstStyle>
          <a:p>
            <a:pPr lvl="0" rtl="0"/>
            <a:r>
              <a:rPr lang="da-DK"/>
              <a:t>Klik for at redigere teksttypografierne i masteren</a:t>
            </a:r>
          </a:p>
        </p:txBody>
      </p:sp>
      <p:sp>
        <p:nvSpPr>
          <p:cNvPr id="58" name="Pladsholder til tekst 47">
            <a:extLst>
              <a:ext uri="{FF2B5EF4-FFF2-40B4-BE49-F238E27FC236}">
                <a16:creationId xmlns:a16="http://schemas.microsoft.com/office/drawing/2014/main" id="{E6400DD4-A698-8FC3-4A8E-02EA10BB4BF9}"/>
              </a:ext>
            </a:extLst>
          </p:cNvPr>
          <p:cNvSpPr>
            <a:spLocks noGrp="1"/>
          </p:cNvSpPr>
          <p:nvPr>
            <p:ph type="body" sz="quarter" idx="17"/>
          </p:nvPr>
        </p:nvSpPr>
        <p:spPr>
          <a:xfrm>
            <a:off x="8271823" y="2794678"/>
            <a:ext cx="2788920" cy="365760"/>
          </a:xfrm>
        </p:spPr>
        <p:txBody>
          <a:bodyPr rtlCol="0">
            <a:normAutofit/>
          </a:bodyPr>
          <a:lstStyle>
            <a:lvl1pPr marL="0" indent="0" algn="l">
              <a:lnSpc>
                <a:spcPct val="100000"/>
              </a:lnSpc>
              <a:spcBef>
                <a:spcPts val="0"/>
              </a:spcBef>
              <a:buNone/>
              <a:defRPr lang="da-DK" sz="1800"/>
            </a:lvl1pPr>
          </a:lstStyle>
          <a:p>
            <a:pPr lvl="0" rtl="0"/>
            <a:r>
              <a:rPr lang="da-DK"/>
              <a:t>Klik for at redigere teksttypografierne i masteren</a:t>
            </a:r>
          </a:p>
        </p:txBody>
      </p:sp>
      <p:sp>
        <p:nvSpPr>
          <p:cNvPr id="59" name="Pladsholder til tekst 47">
            <a:extLst>
              <a:ext uri="{FF2B5EF4-FFF2-40B4-BE49-F238E27FC236}">
                <a16:creationId xmlns:a16="http://schemas.microsoft.com/office/drawing/2014/main" id="{630E151D-3E22-BE90-7A51-5ED7C9AD7C25}"/>
              </a:ext>
            </a:extLst>
          </p:cNvPr>
          <p:cNvSpPr>
            <a:spLocks noGrp="1"/>
          </p:cNvSpPr>
          <p:nvPr>
            <p:ph type="body" sz="quarter" idx="20"/>
          </p:nvPr>
        </p:nvSpPr>
        <p:spPr>
          <a:xfrm>
            <a:off x="1098143" y="3085049"/>
            <a:ext cx="2816352" cy="310896"/>
          </a:xfrm>
        </p:spPr>
        <p:txBody>
          <a:bodyPr rtlCol="0">
            <a:normAutofit/>
          </a:bodyPr>
          <a:lstStyle>
            <a:lvl1pPr marL="0" indent="0" algn="r">
              <a:lnSpc>
                <a:spcPct val="100000"/>
              </a:lnSpc>
              <a:spcBef>
                <a:spcPts val="0"/>
              </a:spcBef>
              <a:buNone/>
              <a:defRPr lang="da-DK" sz="1400">
                <a:latin typeface="Arial" panose="020B0604020202020204" pitchFamily="34" charset="0"/>
                <a:cs typeface="Arial" panose="020B0604020202020204" pitchFamily="34" charset="0"/>
              </a:defRPr>
            </a:lvl1pPr>
          </a:lstStyle>
          <a:p>
            <a:pPr lvl="0" rtl="0"/>
            <a:r>
              <a:rPr lang="da-DK"/>
              <a:t>Klik for at redigere teksttypografierne i masteren</a:t>
            </a:r>
          </a:p>
        </p:txBody>
      </p:sp>
      <p:sp>
        <p:nvSpPr>
          <p:cNvPr id="54" name="Pladsholder til tekst 47">
            <a:extLst>
              <a:ext uri="{FF2B5EF4-FFF2-40B4-BE49-F238E27FC236}">
                <a16:creationId xmlns:a16="http://schemas.microsoft.com/office/drawing/2014/main" id="{6A448965-125C-6EED-07B0-E98A656BBF34}"/>
              </a:ext>
            </a:extLst>
          </p:cNvPr>
          <p:cNvSpPr>
            <a:spLocks noGrp="1"/>
          </p:cNvSpPr>
          <p:nvPr>
            <p:ph type="body" sz="quarter" idx="21"/>
          </p:nvPr>
        </p:nvSpPr>
        <p:spPr>
          <a:xfrm>
            <a:off x="8280067" y="3086146"/>
            <a:ext cx="2816352" cy="310896"/>
          </a:xfrm>
        </p:spPr>
        <p:txBody>
          <a:bodyPr rtlCol="0">
            <a:normAutofit/>
          </a:bodyPr>
          <a:lstStyle>
            <a:lvl1pPr marL="0" indent="0" algn="l">
              <a:lnSpc>
                <a:spcPct val="100000"/>
              </a:lnSpc>
              <a:spcBef>
                <a:spcPts val="0"/>
              </a:spcBef>
              <a:buNone/>
              <a:defRPr lang="da-DK" sz="1400">
                <a:latin typeface="Arial" panose="020B0604020202020204" pitchFamily="34" charset="0"/>
                <a:cs typeface="Arial" panose="020B0604020202020204" pitchFamily="34" charset="0"/>
              </a:defRPr>
            </a:lvl1pPr>
          </a:lstStyle>
          <a:p>
            <a:pPr lvl="0" rtl="0"/>
            <a:r>
              <a:rPr lang="da-DK"/>
              <a:t>Klik for at redigere teksttypografierne i masteren</a:t>
            </a:r>
          </a:p>
        </p:txBody>
      </p:sp>
      <p:sp>
        <p:nvSpPr>
          <p:cNvPr id="72" name="Pladsholder til billede 42">
            <a:extLst>
              <a:ext uri="{FF2B5EF4-FFF2-40B4-BE49-F238E27FC236}">
                <a16:creationId xmlns:a16="http://schemas.microsoft.com/office/drawing/2014/main" id="{9BD10ABF-0CBA-9D6F-30D9-4C5B717D2F65}"/>
              </a:ext>
            </a:extLst>
          </p:cNvPr>
          <p:cNvSpPr>
            <a:spLocks noGrp="1"/>
          </p:cNvSpPr>
          <p:nvPr>
            <p:ph type="pic" sz="quarter" idx="24"/>
          </p:nvPr>
        </p:nvSpPr>
        <p:spPr>
          <a:xfrm>
            <a:off x="4332186" y="4662092"/>
            <a:ext cx="1389888" cy="1389888"/>
          </a:xfrm>
          <a:prstGeom prst="ellipse">
            <a:avLst/>
          </a:prstGeom>
          <a:solidFill>
            <a:schemeClr val="accent1">
              <a:lumMod val="20000"/>
              <a:lumOff val="80000"/>
            </a:schemeClr>
          </a:solidFill>
        </p:spPr>
        <p:txBody>
          <a:bodyPr rtlCol="0" anchor="ctr">
            <a:normAutofit/>
          </a:bodyPr>
          <a:lstStyle>
            <a:lvl1pPr marL="0" indent="0" algn="ctr">
              <a:buNone/>
              <a:defRPr lang="da-DK" sz="800"/>
            </a:lvl1pPr>
          </a:lstStyle>
          <a:p>
            <a:pPr rtl="0"/>
            <a:r>
              <a:rPr lang="da-DK"/>
              <a:t>Klik på ikonet for at tilføje et billede</a:t>
            </a:r>
            <a:endParaRPr lang="da-DK" dirty="0"/>
          </a:p>
        </p:txBody>
      </p:sp>
      <p:sp>
        <p:nvSpPr>
          <p:cNvPr id="73" name="Pladsholder til billede 42">
            <a:extLst>
              <a:ext uri="{FF2B5EF4-FFF2-40B4-BE49-F238E27FC236}">
                <a16:creationId xmlns:a16="http://schemas.microsoft.com/office/drawing/2014/main" id="{BA07108E-6273-D8A7-4270-9E51F53721B6}"/>
              </a:ext>
            </a:extLst>
          </p:cNvPr>
          <p:cNvSpPr>
            <a:spLocks noGrp="1"/>
          </p:cNvSpPr>
          <p:nvPr>
            <p:ph type="pic" sz="quarter" idx="25"/>
          </p:nvPr>
        </p:nvSpPr>
        <p:spPr>
          <a:xfrm>
            <a:off x="6469928" y="4662092"/>
            <a:ext cx="1389888" cy="1389888"/>
          </a:xfrm>
          <a:prstGeom prst="ellipse">
            <a:avLst/>
          </a:prstGeom>
          <a:solidFill>
            <a:schemeClr val="accent4">
              <a:lumMod val="20000"/>
              <a:lumOff val="80000"/>
            </a:schemeClr>
          </a:solidFill>
        </p:spPr>
        <p:txBody>
          <a:bodyPr rtlCol="0" anchor="ctr">
            <a:normAutofit/>
          </a:bodyPr>
          <a:lstStyle>
            <a:lvl1pPr marL="0" indent="0" algn="ctr">
              <a:buNone/>
              <a:defRPr lang="da-DK" sz="800"/>
            </a:lvl1pPr>
          </a:lstStyle>
          <a:p>
            <a:pPr rtl="0"/>
            <a:r>
              <a:rPr lang="da-DK"/>
              <a:t>Klik på ikonet for at tilføje et billede</a:t>
            </a:r>
            <a:endParaRPr lang="da-DK" dirty="0"/>
          </a:p>
        </p:txBody>
      </p:sp>
      <p:sp>
        <p:nvSpPr>
          <p:cNvPr id="56" name="Pladsholder til tekst 47">
            <a:extLst>
              <a:ext uri="{FF2B5EF4-FFF2-40B4-BE49-F238E27FC236}">
                <a16:creationId xmlns:a16="http://schemas.microsoft.com/office/drawing/2014/main" id="{6E2529DA-6F13-4B74-5C48-2FDB0911FFF1}"/>
              </a:ext>
            </a:extLst>
          </p:cNvPr>
          <p:cNvSpPr>
            <a:spLocks noGrp="1"/>
          </p:cNvSpPr>
          <p:nvPr>
            <p:ph type="body" sz="quarter" idx="23"/>
          </p:nvPr>
        </p:nvSpPr>
        <p:spPr>
          <a:xfrm>
            <a:off x="8284732" y="5337865"/>
            <a:ext cx="2816352" cy="310896"/>
          </a:xfrm>
        </p:spPr>
        <p:txBody>
          <a:bodyPr rtlCol="0">
            <a:normAutofit/>
          </a:bodyPr>
          <a:lstStyle>
            <a:lvl1pPr marL="0" indent="0" algn="l">
              <a:lnSpc>
                <a:spcPct val="100000"/>
              </a:lnSpc>
              <a:spcBef>
                <a:spcPts val="0"/>
              </a:spcBef>
              <a:buNone/>
              <a:defRPr lang="da-DK" sz="1400">
                <a:latin typeface="Arial" panose="020B0604020202020204" pitchFamily="34" charset="0"/>
                <a:cs typeface="Arial" panose="020B0604020202020204" pitchFamily="34" charset="0"/>
              </a:defRPr>
            </a:lvl1pPr>
          </a:lstStyle>
          <a:p>
            <a:pPr lvl="0" rtl="0"/>
            <a:r>
              <a:rPr lang="da-DK"/>
              <a:t>Klik for at redigere teksttypografierne i masteren</a:t>
            </a:r>
          </a:p>
        </p:txBody>
      </p:sp>
      <p:sp>
        <p:nvSpPr>
          <p:cNvPr id="74" name="Pladsholder til tekst 47">
            <a:extLst>
              <a:ext uri="{FF2B5EF4-FFF2-40B4-BE49-F238E27FC236}">
                <a16:creationId xmlns:a16="http://schemas.microsoft.com/office/drawing/2014/main" id="{DDB95F67-F2A0-C836-D292-8E7A6E4B1CC7}"/>
              </a:ext>
            </a:extLst>
          </p:cNvPr>
          <p:cNvSpPr>
            <a:spLocks noGrp="1"/>
          </p:cNvSpPr>
          <p:nvPr>
            <p:ph type="body" sz="quarter" idx="22"/>
          </p:nvPr>
        </p:nvSpPr>
        <p:spPr>
          <a:xfrm>
            <a:off x="1107814" y="5335932"/>
            <a:ext cx="2816352" cy="310896"/>
          </a:xfrm>
        </p:spPr>
        <p:txBody>
          <a:bodyPr rtlCol="0">
            <a:normAutofit/>
          </a:bodyPr>
          <a:lstStyle>
            <a:lvl1pPr marL="0" indent="0" algn="r">
              <a:lnSpc>
                <a:spcPct val="100000"/>
              </a:lnSpc>
              <a:spcBef>
                <a:spcPts val="0"/>
              </a:spcBef>
              <a:buNone/>
              <a:defRPr lang="da-DK" sz="1400">
                <a:latin typeface="Arial" panose="020B0604020202020204" pitchFamily="34" charset="0"/>
                <a:cs typeface="Arial" panose="020B0604020202020204" pitchFamily="34" charset="0"/>
              </a:defRPr>
            </a:lvl1pPr>
          </a:lstStyle>
          <a:p>
            <a:pPr lvl="0" rtl="0"/>
            <a:r>
              <a:rPr lang="da-DK"/>
              <a:t>Klik for at redigere teksttypografierne i masteren</a:t>
            </a:r>
          </a:p>
        </p:txBody>
      </p:sp>
      <p:sp>
        <p:nvSpPr>
          <p:cNvPr id="3" name="Pladsholder til sidefod 2">
            <a:extLst>
              <a:ext uri="{FF2B5EF4-FFF2-40B4-BE49-F238E27FC236}">
                <a16:creationId xmlns:a16="http://schemas.microsoft.com/office/drawing/2014/main" id="{6CC414FD-C705-79D9-78A9-63DB36DC2A3B}"/>
              </a:ext>
            </a:extLst>
          </p:cNvPr>
          <p:cNvSpPr>
            <a:spLocks noGrp="1"/>
          </p:cNvSpPr>
          <p:nvPr>
            <p:ph type="ftr" sz="quarter" idx="26"/>
          </p:nvPr>
        </p:nvSpPr>
        <p:spPr/>
        <p:txBody>
          <a:bodyPr rtlCol="0"/>
          <a:lstStyle>
            <a:defPPr>
              <a:defRPr lang="da-DK"/>
            </a:defPPr>
          </a:lstStyle>
          <a:p>
            <a:pPr rtl="0"/>
            <a:endParaRPr lang="da-DK" dirty="0"/>
          </a:p>
        </p:txBody>
      </p:sp>
      <p:sp>
        <p:nvSpPr>
          <p:cNvPr id="7" name="Pladsholder til slidenummer 6">
            <a:extLst>
              <a:ext uri="{FF2B5EF4-FFF2-40B4-BE49-F238E27FC236}">
                <a16:creationId xmlns:a16="http://schemas.microsoft.com/office/drawing/2014/main" id="{3DDD574B-2DC0-07BF-5573-0917979F78EA}"/>
              </a:ext>
            </a:extLst>
          </p:cNvPr>
          <p:cNvSpPr>
            <a:spLocks noGrp="1"/>
          </p:cNvSpPr>
          <p:nvPr>
            <p:ph type="sldNum" sz="quarter" idx="27"/>
          </p:nvPr>
        </p:nvSpPr>
        <p:spPr/>
        <p:txBody>
          <a:bodyPr rtlCol="0"/>
          <a:lstStyle>
            <a:defPPr>
              <a:defRPr lang="da-DK"/>
            </a:defPPr>
          </a:lstStyle>
          <a:p>
            <a:pPr rtl="0"/>
            <a:fld id="{CC43B8D3-9A08-F84C-9DD4-44948BA52D4B}" type="slidenum">
              <a:rPr lang="da-DK" smtClean="0"/>
              <a:pPr rtl="0"/>
              <a:t>‹nr.›</a:t>
            </a:fld>
            <a:endParaRPr lang="da-DK" dirty="0"/>
          </a:p>
        </p:txBody>
      </p:sp>
    </p:spTree>
    <p:extLst>
      <p:ext uri="{BB962C8B-B14F-4D97-AF65-F5344CB8AC3E}">
        <p14:creationId xmlns:p14="http://schemas.microsoft.com/office/powerpoint/2010/main" val="2281780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am – x8">
    <p:spTree>
      <p:nvGrpSpPr>
        <p:cNvPr id="1" name=""/>
        <p:cNvGrpSpPr/>
        <p:nvPr/>
      </p:nvGrpSpPr>
      <p:grpSpPr>
        <a:xfrm>
          <a:off x="0" y="0"/>
          <a:ext cx="0" cy="0"/>
          <a:chOff x="0" y="0"/>
          <a:chExt cx="0" cy="0"/>
        </a:xfrm>
      </p:grpSpPr>
      <p:sp>
        <p:nvSpPr>
          <p:cNvPr id="3" name="Ellipse 2">
            <a:extLst>
              <a:ext uri="{FF2B5EF4-FFF2-40B4-BE49-F238E27FC236}">
                <a16:creationId xmlns:a16="http://schemas.microsoft.com/office/drawing/2014/main" id="{15B61940-E61B-59FA-753F-E3122D288C5B}"/>
              </a:ext>
            </a:extLst>
          </p:cNvPr>
          <p:cNvSpPr/>
          <p:nvPr userDrawn="1"/>
        </p:nvSpPr>
        <p:spPr>
          <a:xfrm>
            <a:off x="1314365" y="1922787"/>
            <a:ext cx="1591489" cy="15914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sp>
        <p:nvSpPr>
          <p:cNvPr id="9" name="Ellipse 8">
            <a:extLst>
              <a:ext uri="{FF2B5EF4-FFF2-40B4-BE49-F238E27FC236}">
                <a16:creationId xmlns:a16="http://schemas.microsoft.com/office/drawing/2014/main" id="{148AA701-7A67-C49D-4314-407AF753DDE7}"/>
              </a:ext>
            </a:extLst>
          </p:cNvPr>
          <p:cNvSpPr/>
          <p:nvPr userDrawn="1"/>
        </p:nvSpPr>
        <p:spPr>
          <a:xfrm>
            <a:off x="3895640" y="1922787"/>
            <a:ext cx="1591489" cy="15914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sp>
        <p:nvSpPr>
          <p:cNvPr id="14" name="Ellipse 13">
            <a:extLst>
              <a:ext uri="{FF2B5EF4-FFF2-40B4-BE49-F238E27FC236}">
                <a16:creationId xmlns:a16="http://schemas.microsoft.com/office/drawing/2014/main" id="{7CC8E6E4-F551-385C-FB82-E0DC1F41683A}"/>
              </a:ext>
            </a:extLst>
          </p:cNvPr>
          <p:cNvSpPr/>
          <p:nvPr userDrawn="1"/>
        </p:nvSpPr>
        <p:spPr>
          <a:xfrm>
            <a:off x="6476915" y="1922787"/>
            <a:ext cx="1591489" cy="15914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sp>
        <p:nvSpPr>
          <p:cNvPr id="18" name="Ellipse 17">
            <a:extLst>
              <a:ext uri="{FF2B5EF4-FFF2-40B4-BE49-F238E27FC236}">
                <a16:creationId xmlns:a16="http://schemas.microsoft.com/office/drawing/2014/main" id="{D29C42C5-603C-FCCB-D730-0AD61CFA4CC2}"/>
              </a:ext>
            </a:extLst>
          </p:cNvPr>
          <p:cNvSpPr/>
          <p:nvPr userDrawn="1"/>
        </p:nvSpPr>
        <p:spPr>
          <a:xfrm>
            <a:off x="9058190" y="1922787"/>
            <a:ext cx="1591489" cy="159148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sp>
        <p:nvSpPr>
          <p:cNvPr id="77" name="Rektangel 76">
            <a:extLst>
              <a:ext uri="{FF2B5EF4-FFF2-40B4-BE49-F238E27FC236}">
                <a16:creationId xmlns:a16="http://schemas.microsoft.com/office/drawing/2014/main" id="{06608174-ED17-1D4B-48DF-EA532646C797}"/>
              </a:ext>
            </a:extLst>
          </p:cNvPr>
          <p:cNvSpPr/>
          <p:nvPr userDrawn="1"/>
        </p:nvSpPr>
        <p:spPr>
          <a:xfrm>
            <a:off x="732271" y="723899"/>
            <a:ext cx="10727977"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79" name="Rektangel 78">
            <a:extLst>
              <a:ext uri="{FF2B5EF4-FFF2-40B4-BE49-F238E27FC236}">
                <a16:creationId xmlns:a16="http://schemas.microsoft.com/office/drawing/2014/main" id="{941AE0A6-2671-E79C-548D-3AA4D5D9CB11}"/>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cxnSp>
        <p:nvCxnSpPr>
          <p:cNvPr id="81" name="Lige forbindelse 80">
            <a:extLst>
              <a:ext uri="{FF2B5EF4-FFF2-40B4-BE49-F238E27FC236}">
                <a16:creationId xmlns:a16="http://schemas.microsoft.com/office/drawing/2014/main" id="{42152D0E-B03D-CC17-D0CC-650AE3953FCF}"/>
              </a:ext>
            </a:extLst>
          </p:cNvPr>
          <p:cNvCxnSpPr>
            <a:cxnSpLocks/>
          </p:cNvCxnSpPr>
          <p:nvPr userDrawn="1"/>
        </p:nvCxnSpPr>
        <p:spPr>
          <a:xfrm>
            <a:off x="1655064" y="722376"/>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pic>
        <p:nvPicPr>
          <p:cNvPr id="83" name="Grafik 82">
            <a:extLst>
              <a:ext uri="{FF2B5EF4-FFF2-40B4-BE49-F238E27FC236}">
                <a16:creationId xmlns:a16="http://schemas.microsoft.com/office/drawing/2014/main" id="{65438DF6-6622-6EE4-F01A-D199CAE96D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3498771">
            <a:off x="868523" y="778989"/>
            <a:ext cx="660389" cy="660389"/>
          </a:xfrm>
          <a:prstGeom prst="rect">
            <a:avLst/>
          </a:prstGeom>
        </p:spPr>
      </p:pic>
      <p:cxnSp>
        <p:nvCxnSpPr>
          <p:cNvPr id="85" name="Lige forbindelse 84">
            <a:extLst>
              <a:ext uri="{FF2B5EF4-FFF2-40B4-BE49-F238E27FC236}">
                <a16:creationId xmlns:a16="http://schemas.microsoft.com/office/drawing/2014/main" id="{9712EE3B-E131-C405-FCA7-8263094DF01B}"/>
              </a:ext>
            </a:extLst>
          </p:cNvPr>
          <p:cNvCxnSpPr>
            <a:cxnSpLocks/>
          </p:cNvCxnSpPr>
          <p:nvPr userDrawn="1"/>
        </p:nvCxnSpPr>
        <p:spPr>
          <a:xfrm>
            <a:off x="2593735" y="718779"/>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Pladsholder til tekst 9">
            <a:extLst>
              <a:ext uri="{FF2B5EF4-FFF2-40B4-BE49-F238E27FC236}">
                <a16:creationId xmlns:a16="http://schemas.microsoft.com/office/drawing/2014/main" id="{3660BA33-D95F-4C82-419E-ADBE0C891558}"/>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da-DK" sz="3200" b="0">
                <a:noFill/>
              </a:defRPr>
            </a:lvl1pPr>
          </a:lstStyle>
          <a:p>
            <a:pPr lvl="0" rtl="0"/>
            <a:r>
              <a:rPr lang="da-DK"/>
              <a:t>X</a:t>
            </a:r>
          </a:p>
        </p:txBody>
      </p:sp>
      <p:sp>
        <p:nvSpPr>
          <p:cNvPr id="45" name="Pladsholder til billede 42">
            <a:extLst>
              <a:ext uri="{FF2B5EF4-FFF2-40B4-BE49-F238E27FC236}">
                <a16:creationId xmlns:a16="http://schemas.microsoft.com/office/drawing/2014/main" id="{085DE0BA-CA08-ED26-0A53-02D6FB619788}"/>
              </a:ext>
            </a:extLst>
          </p:cNvPr>
          <p:cNvSpPr>
            <a:spLocks noGrp="1" noChangeAspect="1"/>
          </p:cNvSpPr>
          <p:nvPr>
            <p:ph type="pic" sz="quarter" idx="14"/>
          </p:nvPr>
        </p:nvSpPr>
        <p:spPr>
          <a:xfrm>
            <a:off x="1524893" y="2133315"/>
            <a:ext cx="1170432" cy="1170432"/>
          </a:xfrm>
          <a:prstGeom prst="ellipse">
            <a:avLst/>
          </a:prstGeom>
          <a:solidFill>
            <a:schemeClr val="accent2">
              <a:lumMod val="20000"/>
              <a:lumOff val="80000"/>
            </a:schemeClr>
          </a:solidFill>
        </p:spPr>
        <p:txBody>
          <a:bodyPr rtlCol="0" anchor="ctr">
            <a:normAutofit/>
          </a:bodyPr>
          <a:lstStyle>
            <a:lvl1pPr marL="0" indent="0" algn="ctr">
              <a:buNone/>
              <a:defRPr lang="da-DK" sz="800"/>
            </a:lvl1pPr>
          </a:lstStyle>
          <a:p>
            <a:pPr rtl="0"/>
            <a:r>
              <a:rPr lang="da-DK"/>
              <a:t>Klik på ikonet for at tilføje et billede</a:t>
            </a:r>
            <a:endParaRPr lang="da-DK" dirty="0"/>
          </a:p>
        </p:txBody>
      </p:sp>
      <p:sp>
        <p:nvSpPr>
          <p:cNvPr id="46" name="Pladsholder til billede 42">
            <a:extLst>
              <a:ext uri="{FF2B5EF4-FFF2-40B4-BE49-F238E27FC236}">
                <a16:creationId xmlns:a16="http://schemas.microsoft.com/office/drawing/2014/main" id="{70F05177-1747-10FB-B022-0A36F8F91931}"/>
              </a:ext>
            </a:extLst>
          </p:cNvPr>
          <p:cNvSpPr>
            <a:spLocks noGrp="1" noChangeAspect="1"/>
          </p:cNvSpPr>
          <p:nvPr>
            <p:ph type="pic" sz="quarter" idx="15"/>
          </p:nvPr>
        </p:nvSpPr>
        <p:spPr>
          <a:xfrm>
            <a:off x="4106168" y="2133315"/>
            <a:ext cx="1170432" cy="1170432"/>
          </a:xfrm>
          <a:prstGeom prst="ellipse">
            <a:avLst/>
          </a:prstGeom>
          <a:solidFill>
            <a:schemeClr val="bg1">
              <a:lumMod val="95000"/>
            </a:schemeClr>
          </a:solidFill>
        </p:spPr>
        <p:txBody>
          <a:bodyPr rtlCol="0" anchor="ctr">
            <a:normAutofit/>
          </a:bodyPr>
          <a:lstStyle>
            <a:lvl1pPr marL="0" indent="0" algn="ctr">
              <a:buNone/>
              <a:defRPr lang="da-DK" sz="800"/>
            </a:lvl1pPr>
          </a:lstStyle>
          <a:p>
            <a:pPr rtl="0"/>
            <a:r>
              <a:rPr lang="da-DK"/>
              <a:t>Klik på ikonet for at tilføje et billede</a:t>
            </a:r>
            <a:endParaRPr lang="da-DK" dirty="0"/>
          </a:p>
        </p:txBody>
      </p:sp>
      <p:sp>
        <p:nvSpPr>
          <p:cNvPr id="50" name="Pladsholder til tekst 47">
            <a:extLst>
              <a:ext uri="{FF2B5EF4-FFF2-40B4-BE49-F238E27FC236}">
                <a16:creationId xmlns:a16="http://schemas.microsoft.com/office/drawing/2014/main" id="{485E5AFC-758F-34A6-2FEC-6042921AB73B}"/>
              </a:ext>
            </a:extLst>
          </p:cNvPr>
          <p:cNvSpPr>
            <a:spLocks noGrp="1"/>
          </p:cNvSpPr>
          <p:nvPr>
            <p:ph type="body" sz="quarter" idx="18"/>
          </p:nvPr>
        </p:nvSpPr>
        <p:spPr>
          <a:xfrm>
            <a:off x="6053328" y="3575304"/>
            <a:ext cx="2441448" cy="365760"/>
          </a:xfrm>
        </p:spPr>
        <p:txBody>
          <a:bodyPr rtlCol="0">
            <a:noAutofit/>
          </a:bodyPr>
          <a:lstStyle>
            <a:lvl1pPr marL="0" indent="0" algn="ctr">
              <a:lnSpc>
                <a:spcPct val="100000"/>
              </a:lnSpc>
              <a:spcBef>
                <a:spcPts val="0"/>
              </a:spcBef>
              <a:buNone/>
              <a:defRPr lang="da-DK" sz="1600"/>
            </a:lvl1pPr>
          </a:lstStyle>
          <a:p>
            <a:pPr lvl="0" rtl="0"/>
            <a:r>
              <a:rPr lang="da-DK"/>
              <a:t>Klik for at redigere teksttypografierne i masteren</a:t>
            </a:r>
          </a:p>
        </p:txBody>
      </p:sp>
      <p:sp>
        <p:nvSpPr>
          <p:cNvPr id="51" name="Pladsholder til tekst 47">
            <a:extLst>
              <a:ext uri="{FF2B5EF4-FFF2-40B4-BE49-F238E27FC236}">
                <a16:creationId xmlns:a16="http://schemas.microsoft.com/office/drawing/2014/main" id="{298713CC-F6D5-ED75-901B-4121FEC84360}"/>
              </a:ext>
            </a:extLst>
          </p:cNvPr>
          <p:cNvSpPr>
            <a:spLocks noGrp="1"/>
          </p:cNvSpPr>
          <p:nvPr>
            <p:ph type="body" sz="quarter" idx="19"/>
          </p:nvPr>
        </p:nvSpPr>
        <p:spPr>
          <a:xfrm>
            <a:off x="8631936" y="3575304"/>
            <a:ext cx="2441448" cy="365760"/>
          </a:xfrm>
        </p:spPr>
        <p:txBody>
          <a:bodyPr rtlCol="0">
            <a:noAutofit/>
          </a:bodyPr>
          <a:lstStyle>
            <a:lvl1pPr marL="0" indent="0" algn="ctr">
              <a:lnSpc>
                <a:spcPct val="100000"/>
              </a:lnSpc>
              <a:spcBef>
                <a:spcPts val="0"/>
              </a:spcBef>
              <a:buNone/>
              <a:defRPr lang="da-DK" sz="1600"/>
            </a:lvl1pPr>
          </a:lstStyle>
          <a:p>
            <a:pPr lvl="0" rtl="0"/>
            <a:r>
              <a:rPr lang="da-DK"/>
              <a:t>Klik for at redigere teksttypografierne i masteren</a:t>
            </a:r>
          </a:p>
        </p:txBody>
      </p:sp>
      <p:sp>
        <p:nvSpPr>
          <p:cNvPr id="57" name="Pladsholder til tekst 47">
            <a:extLst>
              <a:ext uri="{FF2B5EF4-FFF2-40B4-BE49-F238E27FC236}">
                <a16:creationId xmlns:a16="http://schemas.microsoft.com/office/drawing/2014/main" id="{FD30C172-4265-C1CA-4368-B347D34C9F6D}"/>
              </a:ext>
            </a:extLst>
          </p:cNvPr>
          <p:cNvSpPr>
            <a:spLocks noGrp="1"/>
          </p:cNvSpPr>
          <p:nvPr>
            <p:ph type="body" sz="quarter" idx="16"/>
          </p:nvPr>
        </p:nvSpPr>
        <p:spPr>
          <a:xfrm>
            <a:off x="886968" y="3575304"/>
            <a:ext cx="2441448" cy="365760"/>
          </a:xfrm>
        </p:spPr>
        <p:txBody>
          <a:bodyPr rtlCol="0">
            <a:noAutofit/>
          </a:bodyPr>
          <a:lstStyle>
            <a:lvl1pPr marL="0" indent="0" algn="ctr">
              <a:lnSpc>
                <a:spcPct val="100000"/>
              </a:lnSpc>
              <a:spcBef>
                <a:spcPts val="0"/>
              </a:spcBef>
              <a:buNone/>
              <a:defRPr lang="da-DK" sz="1600"/>
            </a:lvl1pPr>
          </a:lstStyle>
          <a:p>
            <a:pPr lvl="0" rtl="0"/>
            <a:r>
              <a:rPr lang="da-DK"/>
              <a:t>Klik for at redigere teksttypografierne i masteren</a:t>
            </a:r>
          </a:p>
        </p:txBody>
      </p:sp>
      <p:sp>
        <p:nvSpPr>
          <p:cNvPr id="58" name="Pladsholder til tekst 47">
            <a:extLst>
              <a:ext uri="{FF2B5EF4-FFF2-40B4-BE49-F238E27FC236}">
                <a16:creationId xmlns:a16="http://schemas.microsoft.com/office/drawing/2014/main" id="{E6400DD4-A698-8FC3-4A8E-02EA10BB4BF9}"/>
              </a:ext>
            </a:extLst>
          </p:cNvPr>
          <p:cNvSpPr>
            <a:spLocks noGrp="1"/>
          </p:cNvSpPr>
          <p:nvPr>
            <p:ph type="body" sz="quarter" idx="17"/>
          </p:nvPr>
        </p:nvSpPr>
        <p:spPr>
          <a:xfrm>
            <a:off x="3474720" y="3575304"/>
            <a:ext cx="2441448" cy="365760"/>
          </a:xfrm>
        </p:spPr>
        <p:txBody>
          <a:bodyPr rtlCol="0">
            <a:noAutofit/>
          </a:bodyPr>
          <a:lstStyle>
            <a:lvl1pPr marL="0" indent="0" algn="ctr">
              <a:lnSpc>
                <a:spcPct val="100000"/>
              </a:lnSpc>
              <a:spcBef>
                <a:spcPts val="0"/>
              </a:spcBef>
              <a:buNone/>
              <a:defRPr lang="da-DK" sz="1600"/>
            </a:lvl1pPr>
          </a:lstStyle>
          <a:p>
            <a:pPr lvl="0" rtl="0"/>
            <a:r>
              <a:rPr lang="da-DK"/>
              <a:t>Klik for at redigere teksttypografierne i masteren</a:t>
            </a:r>
          </a:p>
        </p:txBody>
      </p:sp>
      <p:sp>
        <p:nvSpPr>
          <p:cNvPr id="59" name="Pladsholder til tekst 47">
            <a:extLst>
              <a:ext uri="{FF2B5EF4-FFF2-40B4-BE49-F238E27FC236}">
                <a16:creationId xmlns:a16="http://schemas.microsoft.com/office/drawing/2014/main" id="{630E151D-3E22-BE90-7A51-5ED7C9AD7C25}"/>
              </a:ext>
            </a:extLst>
          </p:cNvPr>
          <p:cNvSpPr>
            <a:spLocks noGrp="1"/>
          </p:cNvSpPr>
          <p:nvPr>
            <p:ph type="body" sz="quarter" idx="20"/>
          </p:nvPr>
        </p:nvSpPr>
        <p:spPr>
          <a:xfrm>
            <a:off x="886968" y="3867912"/>
            <a:ext cx="2441448" cy="310896"/>
          </a:xfrm>
        </p:spPr>
        <p:txBody>
          <a:bodyPr rtlCol="0">
            <a:normAutofit/>
          </a:bodyPr>
          <a:lstStyle>
            <a:lvl1pPr marL="0" indent="0" algn="ctr">
              <a:lnSpc>
                <a:spcPct val="100000"/>
              </a:lnSpc>
              <a:spcBef>
                <a:spcPts val="0"/>
              </a:spcBef>
              <a:buNone/>
              <a:defRPr lang="da-DK" sz="1400">
                <a:latin typeface="Arial" panose="020B0604020202020204" pitchFamily="34" charset="0"/>
                <a:cs typeface="Arial" panose="020B0604020202020204" pitchFamily="34" charset="0"/>
              </a:defRPr>
            </a:lvl1pPr>
          </a:lstStyle>
          <a:p>
            <a:pPr lvl="0" rtl="0"/>
            <a:r>
              <a:rPr lang="da-DK"/>
              <a:t>Klik for at redigere teksttypografierne i masteren</a:t>
            </a:r>
          </a:p>
        </p:txBody>
      </p:sp>
      <p:sp>
        <p:nvSpPr>
          <p:cNvPr id="54" name="Pladsholder til tekst 47">
            <a:extLst>
              <a:ext uri="{FF2B5EF4-FFF2-40B4-BE49-F238E27FC236}">
                <a16:creationId xmlns:a16="http://schemas.microsoft.com/office/drawing/2014/main" id="{6A448965-125C-6EED-07B0-E98A656BBF34}"/>
              </a:ext>
            </a:extLst>
          </p:cNvPr>
          <p:cNvSpPr>
            <a:spLocks noGrp="1"/>
          </p:cNvSpPr>
          <p:nvPr>
            <p:ph type="body" sz="quarter" idx="21"/>
          </p:nvPr>
        </p:nvSpPr>
        <p:spPr>
          <a:xfrm>
            <a:off x="3474720" y="3867912"/>
            <a:ext cx="2441448" cy="310896"/>
          </a:xfrm>
        </p:spPr>
        <p:txBody>
          <a:bodyPr rtlCol="0">
            <a:normAutofit/>
          </a:bodyPr>
          <a:lstStyle>
            <a:lvl1pPr marL="0" indent="0" algn="ctr">
              <a:lnSpc>
                <a:spcPct val="100000"/>
              </a:lnSpc>
              <a:spcBef>
                <a:spcPts val="0"/>
              </a:spcBef>
              <a:buNone/>
              <a:defRPr lang="da-DK" sz="1400">
                <a:latin typeface="Arial" panose="020B0604020202020204" pitchFamily="34" charset="0"/>
                <a:cs typeface="Arial" panose="020B0604020202020204" pitchFamily="34" charset="0"/>
              </a:defRPr>
            </a:lvl1pPr>
          </a:lstStyle>
          <a:p>
            <a:pPr lvl="0" rtl="0"/>
            <a:r>
              <a:rPr lang="da-DK"/>
              <a:t>Klik for at redigere teksttypografierne i masteren</a:t>
            </a:r>
          </a:p>
        </p:txBody>
      </p:sp>
      <p:sp>
        <p:nvSpPr>
          <p:cNvPr id="72" name="Pladsholder til billede 42">
            <a:extLst>
              <a:ext uri="{FF2B5EF4-FFF2-40B4-BE49-F238E27FC236}">
                <a16:creationId xmlns:a16="http://schemas.microsoft.com/office/drawing/2014/main" id="{9BD10ABF-0CBA-9D6F-30D9-4C5B717D2F65}"/>
              </a:ext>
            </a:extLst>
          </p:cNvPr>
          <p:cNvSpPr>
            <a:spLocks noGrp="1" noChangeAspect="1"/>
          </p:cNvSpPr>
          <p:nvPr>
            <p:ph type="pic" sz="quarter" idx="24"/>
          </p:nvPr>
        </p:nvSpPr>
        <p:spPr>
          <a:xfrm>
            <a:off x="6687443" y="2133315"/>
            <a:ext cx="1170432" cy="1170432"/>
          </a:xfrm>
          <a:prstGeom prst="ellipse">
            <a:avLst/>
          </a:prstGeom>
          <a:solidFill>
            <a:schemeClr val="accent1">
              <a:lumMod val="20000"/>
              <a:lumOff val="80000"/>
            </a:schemeClr>
          </a:solidFill>
        </p:spPr>
        <p:txBody>
          <a:bodyPr rtlCol="0" anchor="ctr">
            <a:normAutofit/>
          </a:bodyPr>
          <a:lstStyle>
            <a:lvl1pPr marL="0" indent="0" algn="ctr">
              <a:buNone/>
              <a:defRPr lang="da-DK" sz="800"/>
            </a:lvl1pPr>
          </a:lstStyle>
          <a:p>
            <a:pPr rtl="0"/>
            <a:r>
              <a:rPr lang="da-DK"/>
              <a:t>Klik på ikonet for at tilføje et billede</a:t>
            </a:r>
            <a:endParaRPr lang="da-DK" dirty="0"/>
          </a:p>
        </p:txBody>
      </p:sp>
      <p:sp>
        <p:nvSpPr>
          <p:cNvPr id="73" name="Pladsholder til billede 42">
            <a:extLst>
              <a:ext uri="{FF2B5EF4-FFF2-40B4-BE49-F238E27FC236}">
                <a16:creationId xmlns:a16="http://schemas.microsoft.com/office/drawing/2014/main" id="{BA07108E-6273-D8A7-4270-9E51F53721B6}"/>
              </a:ext>
            </a:extLst>
          </p:cNvPr>
          <p:cNvSpPr>
            <a:spLocks noGrp="1" noChangeAspect="1"/>
          </p:cNvSpPr>
          <p:nvPr>
            <p:ph type="pic" sz="quarter" idx="25"/>
          </p:nvPr>
        </p:nvSpPr>
        <p:spPr>
          <a:xfrm>
            <a:off x="9268718" y="2133315"/>
            <a:ext cx="1170432" cy="1170432"/>
          </a:xfrm>
          <a:prstGeom prst="ellipse">
            <a:avLst/>
          </a:prstGeom>
          <a:solidFill>
            <a:schemeClr val="accent4">
              <a:lumMod val="20000"/>
              <a:lumOff val="80000"/>
            </a:schemeClr>
          </a:solidFill>
        </p:spPr>
        <p:txBody>
          <a:bodyPr rtlCol="0" anchor="ctr">
            <a:normAutofit/>
          </a:bodyPr>
          <a:lstStyle>
            <a:lvl1pPr marL="0" indent="0" algn="ctr">
              <a:buNone/>
              <a:defRPr lang="da-DK" sz="800"/>
            </a:lvl1pPr>
          </a:lstStyle>
          <a:p>
            <a:pPr rtl="0"/>
            <a:r>
              <a:rPr lang="da-DK"/>
              <a:t>Klik på ikonet for at tilføje et billede</a:t>
            </a:r>
            <a:endParaRPr lang="da-DK" dirty="0"/>
          </a:p>
        </p:txBody>
      </p:sp>
      <p:sp>
        <p:nvSpPr>
          <p:cNvPr id="56" name="Pladsholder til tekst 47">
            <a:extLst>
              <a:ext uri="{FF2B5EF4-FFF2-40B4-BE49-F238E27FC236}">
                <a16:creationId xmlns:a16="http://schemas.microsoft.com/office/drawing/2014/main" id="{6E2529DA-6F13-4B74-5C48-2FDB0911FFF1}"/>
              </a:ext>
            </a:extLst>
          </p:cNvPr>
          <p:cNvSpPr>
            <a:spLocks noGrp="1"/>
          </p:cNvSpPr>
          <p:nvPr>
            <p:ph type="body" sz="quarter" idx="23"/>
          </p:nvPr>
        </p:nvSpPr>
        <p:spPr>
          <a:xfrm>
            <a:off x="8631936" y="3867912"/>
            <a:ext cx="2441448" cy="310896"/>
          </a:xfrm>
        </p:spPr>
        <p:txBody>
          <a:bodyPr rtlCol="0">
            <a:normAutofit/>
          </a:bodyPr>
          <a:lstStyle>
            <a:lvl1pPr marL="0" indent="0" algn="ctr">
              <a:lnSpc>
                <a:spcPct val="100000"/>
              </a:lnSpc>
              <a:spcBef>
                <a:spcPts val="0"/>
              </a:spcBef>
              <a:buNone/>
              <a:defRPr lang="da-DK" sz="1400">
                <a:latin typeface="Arial" panose="020B0604020202020204" pitchFamily="34" charset="0"/>
                <a:cs typeface="Arial" panose="020B0604020202020204" pitchFamily="34" charset="0"/>
              </a:defRPr>
            </a:lvl1pPr>
          </a:lstStyle>
          <a:p>
            <a:pPr lvl="0" rtl="0"/>
            <a:r>
              <a:rPr lang="da-DK"/>
              <a:t>Klik for at redigere teksttypografierne i masteren</a:t>
            </a:r>
          </a:p>
        </p:txBody>
      </p:sp>
      <p:sp>
        <p:nvSpPr>
          <p:cNvPr id="74" name="Pladsholder til tekst 47">
            <a:extLst>
              <a:ext uri="{FF2B5EF4-FFF2-40B4-BE49-F238E27FC236}">
                <a16:creationId xmlns:a16="http://schemas.microsoft.com/office/drawing/2014/main" id="{DDB95F67-F2A0-C836-D292-8E7A6E4B1CC7}"/>
              </a:ext>
            </a:extLst>
          </p:cNvPr>
          <p:cNvSpPr>
            <a:spLocks noGrp="1"/>
          </p:cNvSpPr>
          <p:nvPr>
            <p:ph type="body" sz="quarter" idx="22"/>
          </p:nvPr>
        </p:nvSpPr>
        <p:spPr>
          <a:xfrm>
            <a:off x="6053328" y="3867912"/>
            <a:ext cx="2441448" cy="310896"/>
          </a:xfrm>
        </p:spPr>
        <p:txBody>
          <a:bodyPr rtlCol="0">
            <a:normAutofit/>
          </a:bodyPr>
          <a:lstStyle>
            <a:lvl1pPr marL="0" indent="0" algn="ctr">
              <a:lnSpc>
                <a:spcPct val="100000"/>
              </a:lnSpc>
              <a:spcBef>
                <a:spcPts val="0"/>
              </a:spcBef>
              <a:buNone/>
              <a:defRPr lang="da-DK" sz="1400">
                <a:latin typeface="Arial" panose="020B0604020202020204" pitchFamily="34" charset="0"/>
                <a:cs typeface="Arial" panose="020B0604020202020204" pitchFamily="34" charset="0"/>
              </a:defRPr>
            </a:lvl1pPr>
          </a:lstStyle>
          <a:p>
            <a:pPr lvl="0" rtl="0"/>
            <a:r>
              <a:rPr lang="da-DK"/>
              <a:t>Klik for at redigere teksttypografierne i masteren</a:t>
            </a:r>
          </a:p>
        </p:txBody>
      </p:sp>
      <p:sp>
        <p:nvSpPr>
          <p:cNvPr id="75" name="Titel 74">
            <a:extLst>
              <a:ext uri="{FF2B5EF4-FFF2-40B4-BE49-F238E27FC236}">
                <a16:creationId xmlns:a16="http://schemas.microsoft.com/office/drawing/2014/main" id="{45C7CFA5-6EFF-944C-B5AF-967956876692}"/>
              </a:ext>
            </a:extLst>
          </p:cNvPr>
          <p:cNvSpPr>
            <a:spLocks noGrp="1"/>
          </p:cNvSpPr>
          <p:nvPr>
            <p:ph type="title"/>
          </p:nvPr>
        </p:nvSpPr>
        <p:spPr/>
        <p:txBody>
          <a:bodyPr rtlCol="0"/>
          <a:lstStyle>
            <a:defPPr>
              <a:defRPr lang="da-DK"/>
            </a:defPPr>
          </a:lstStyle>
          <a:p>
            <a:pPr rtl="0"/>
            <a:r>
              <a:rPr lang="da-DK"/>
              <a:t>Klik for at redigere titeltypografien i masteren</a:t>
            </a:r>
          </a:p>
        </p:txBody>
      </p:sp>
      <p:sp>
        <p:nvSpPr>
          <p:cNvPr id="24" name="Ellipse 23">
            <a:extLst>
              <a:ext uri="{FF2B5EF4-FFF2-40B4-BE49-F238E27FC236}">
                <a16:creationId xmlns:a16="http://schemas.microsoft.com/office/drawing/2014/main" id="{DCCCB2D5-E906-485E-2E26-F407AF7990EE}"/>
              </a:ext>
            </a:extLst>
          </p:cNvPr>
          <p:cNvSpPr/>
          <p:nvPr userDrawn="1"/>
        </p:nvSpPr>
        <p:spPr>
          <a:xfrm>
            <a:off x="1314365" y="4348233"/>
            <a:ext cx="1591489" cy="159148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sp>
        <p:nvSpPr>
          <p:cNvPr id="26" name="Ellipse 25">
            <a:extLst>
              <a:ext uri="{FF2B5EF4-FFF2-40B4-BE49-F238E27FC236}">
                <a16:creationId xmlns:a16="http://schemas.microsoft.com/office/drawing/2014/main" id="{608273C2-3AD4-6120-E47A-26DB07BBD95D}"/>
              </a:ext>
            </a:extLst>
          </p:cNvPr>
          <p:cNvSpPr/>
          <p:nvPr userDrawn="1"/>
        </p:nvSpPr>
        <p:spPr>
          <a:xfrm>
            <a:off x="3895640" y="4348233"/>
            <a:ext cx="1591489" cy="15914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sp>
        <p:nvSpPr>
          <p:cNvPr id="28" name="Ellipse 27">
            <a:extLst>
              <a:ext uri="{FF2B5EF4-FFF2-40B4-BE49-F238E27FC236}">
                <a16:creationId xmlns:a16="http://schemas.microsoft.com/office/drawing/2014/main" id="{52F43D3C-5856-8C0F-0F96-72BD06ABE36F}"/>
              </a:ext>
            </a:extLst>
          </p:cNvPr>
          <p:cNvSpPr/>
          <p:nvPr userDrawn="1"/>
        </p:nvSpPr>
        <p:spPr>
          <a:xfrm>
            <a:off x="6476915" y="4348233"/>
            <a:ext cx="1591489" cy="15914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sp>
        <p:nvSpPr>
          <p:cNvPr id="30" name="Ellipse 29">
            <a:extLst>
              <a:ext uri="{FF2B5EF4-FFF2-40B4-BE49-F238E27FC236}">
                <a16:creationId xmlns:a16="http://schemas.microsoft.com/office/drawing/2014/main" id="{9185EECC-2E1F-A706-B285-3F50DE4E325D}"/>
              </a:ext>
            </a:extLst>
          </p:cNvPr>
          <p:cNvSpPr/>
          <p:nvPr userDrawn="1"/>
        </p:nvSpPr>
        <p:spPr>
          <a:xfrm>
            <a:off x="9058190" y="4348233"/>
            <a:ext cx="1591489" cy="15914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sp>
        <p:nvSpPr>
          <p:cNvPr id="31" name="Pladsholder til billede 42">
            <a:extLst>
              <a:ext uri="{FF2B5EF4-FFF2-40B4-BE49-F238E27FC236}">
                <a16:creationId xmlns:a16="http://schemas.microsoft.com/office/drawing/2014/main" id="{68BB68C2-C6BF-C6F9-8006-0D20E4119CDC}"/>
              </a:ext>
            </a:extLst>
          </p:cNvPr>
          <p:cNvSpPr>
            <a:spLocks noGrp="1" noChangeAspect="1"/>
          </p:cNvSpPr>
          <p:nvPr>
            <p:ph type="pic" sz="quarter" idx="26"/>
          </p:nvPr>
        </p:nvSpPr>
        <p:spPr>
          <a:xfrm>
            <a:off x="1524893" y="4558761"/>
            <a:ext cx="1170432" cy="1170432"/>
          </a:xfrm>
          <a:prstGeom prst="ellipse">
            <a:avLst/>
          </a:prstGeom>
          <a:solidFill>
            <a:schemeClr val="accent4">
              <a:lumMod val="20000"/>
              <a:lumOff val="80000"/>
            </a:schemeClr>
          </a:solidFill>
        </p:spPr>
        <p:txBody>
          <a:bodyPr rtlCol="0" anchor="ctr">
            <a:normAutofit/>
          </a:bodyPr>
          <a:lstStyle>
            <a:lvl1pPr marL="0" indent="0" algn="ctr">
              <a:buNone/>
              <a:defRPr lang="da-DK" sz="800"/>
            </a:lvl1pPr>
          </a:lstStyle>
          <a:p>
            <a:pPr rtl="0"/>
            <a:r>
              <a:rPr lang="da-DK"/>
              <a:t>Klik på ikonet for at tilføje et billede</a:t>
            </a:r>
            <a:endParaRPr lang="da-DK" dirty="0"/>
          </a:p>
        </p:txBody>
      </p:sp>
      <p:sp>
        <p:nvSpPr>
          <p:cNvPr id="32" name="Pladsholder til billede 42">
            <a:extLst>
              <a:ext uri="{FF2B5EF4-FFF2-40B4-BE49-F238E27FC236}">
                <a16:creationId xmlns:a16="http://schemas.microsoft.com/office/drawing/2014/main" id="{7ED2CB41-D537-2DB4-7393-38B54A68A24F}"/>
              </a:ext>
            </a:extLst>
          </p:cNvPr>
          <p:cNvSpPr>
            <a:spLocks noGrp="1" noChangeAspect="1"/>
          </p:cNvSpPr>
          <p:nvPr>
            <p:ph type="pic" sz="quarter" idx="27"/>
          </p:nvPr>
        </p:nvSpPr>
        <p:spPr>
          <a:xfrm>
            <a:off x="4106168" y="4558761"/>
            <a:ext cx="1170432" cy="1170432"/>
          </a:xfrm>
          <a:prstGeom prst="ellipse">
            <a:avLst/>
          </a:prstGeom>
          <a:solidFill>
            <a:schemeClr val="accent1">
              <a:lumMod val="20000"/>
              <a:lumOff val="80000"/>
            </a:schemeClr>
          </a:solidFill>
        </p:spPr>
        <p:txBody>
          <a:bodyPr rtlCol="0" anchor="ctr">
            <a:normAutofit/>
          </a:bodyPr>
          <a:lstStyle>
            <a:lvl1pPr marL="0" indent="0" algn="ctr">
              <a:buNone/>
              <a:defRPr lang="da-DK" sz="800"/>
            </a:lvl1pPr>
          </a:lstStyle>
          <a:p>
            <a:pPr rtl="0"/>
            <a:r>
              <a:rPr lang="da-DK"/>
              <a:t>Klik på ikonet for at tilføje et billede</a:t>
            </a:r>
            <a:endParaRPr lang="da-DK" dirty="0"/>
          </a:p>
        </p:txBody>
      </p:sp>
      <p:sp>
        <p:nvSpPr>
          <p:cNvPr id="33" name="Pladsholder til tekst 47">
            <a:extLst>
              <a:ext uri="{FF2B5EF4-FFF2-40B4-BE49-F238E27FC236}">
                <a16:creationId xmlns:a16="http://schemas.microsoft.com/office/drawing/2014/main" id="{BBFB738A-B417-1ECD-CD63-3482F41BC56C}"/>
              </a:ext>
            </a:extLst>
          </p:cNvPr>
          <p:cNvSpPr>
            <a:spLocks noGrp="1"/>
          </p:cNvSpPr>
          <p:nvPr>
            <p:ph type="body" sz="quarter" idx="28"/>
          </p:nvPr>
        </p:nvSpPr>
        <p:spPr>
          <a:xfrm>
            <a:off x="6053328" y="6000750"/>
            <a:ext cx="2441448" cy="365760"/>
          </a:xfrm>
        </p:spPr>
        <p:txBody>
          <a:bodyPr rtlCol="0">
            <a:noAutofit/>
          </a:bodyPr>
          <a:lstStyle>
            <a:lvl1pPr marL="0" indent="0" algn="ctr">
              <a:lnSpc>
                <a:spcPct val="100000"/>
              </a:lnSpc>
              <a:spcBef>
                <a:spcPts val="0"/>
              </a:spcBef>
              <a:buNone/>
              <a:defRPr lang="da-DK" sz="1600"/>
            </a:lvl1pPr>
          </a:lstStyle>
          <a:p>
            <a:pPr lvl="0" rtl="0"/>
            <a:r>
              <a:rPr lang="da-DK"/>
              <a:t>Klik for at redigere teksttypografierne i masteren</a:t>
            </a:r>
          </a:p>
        </p:txBody>
      </p:sp>
      <p:sp>
        <p:nvSpPr>
          <p:cNvPr id="34" name="Pladsholder til tekst 47">
            <a:extLst>
              <a:ext uri="{FF2B5EF4-FFF2-40B4-BE49-F238E27FC236}">
                <a16:creationId xmlns:a16="http://schemas.microsoft.com/office/drawing/2014/main" id="{2D5357B5-C3E2-7F93-1D38-5A371EEEF566}"/>
              </a:ext>
            </a:extLst>
          </p:cNvPr>
          <p:cNvSpPr>
            <a:spLocks noGrp="1"/>
          </p:cNvSpPr>
          <p:nvPr>
            <p:ph type="body" sz="quarter" idx="29"/>
          </p:nvPr>
        </p:nvSpPr>
        <p:spPr>
          <a:xfrm>
            <a:off x="8631936" y="6000750"/>
            <a:ext cx="2441448" cy="365760"/>
          </a:xfrm>
        </p:spPr>
        <p:txBody>
          <a:bodyPr rtlCol="0">
            <a:noAutofit/>
          </a:bodyPr>
          <a:lstStyle>
            <a:lvl1pPr marL="0" indent="0" algn="ctr">
              <a:lnSpc>
                <a:spcPct val="100000"/>
              </a:lnSpc>
              <a:spcBef>
                <a:spcPts val="0"/>
              </a:spcBef>
              <a:buNone/>
              <a:defRPr lang="da-DK" sz="1600"/>
            </a:lvl1pPr>
          </a:lstStyle>
          <a:p>
            <a:pPr lvl="0" rtl="0"/>
            <a:r>
              <a:rPr lang="da-DK"/>
              <a:t>Klik for at redigere teksttypografierne i masteren</a:t>
            </a:r>
          </a:p>
        </p:txBody>
      </p:sp>
      <p:sp>
        <p:nvSpPr>
          <p:cNvPr id="35" name="Pladsholder til tekst 47">
            <a:extLst>
              <a:ext uri="{FF2B5EF4-FFF2-40B4-BE49-F238E27FC236}">
                <a16:creationId xmlns:a16="http://schemas.microsoft.com/office/drawing/2014/main" id="{F3A2EC5D-9943-7E84-56FB-B58A67C05507}"/>
              </a:ext>
            </a:extLst>
          </p:cNvPr>
          <p:cNvSpPr>
            <a:spLocks noGrp="1"/>
          </p:cNvSpPr>
          <p:nvPr>
            <p:ph type="body" sz="quarter" idx="30"/>
          </p:nvPr>
        </p:nvSpPr>
        <p:spPr>
          <a:xfrm>
            <a:off x="886968" y="6000750"/>
            <a:ext cx="2441448" cy="365760"/>
          </a:xfrm>
        </p:spPr>
        <p:txBody>
          <a:bodyPr rtlCol="0">
            <a:noAutofit/>
          </a:bodyPr>
          <a:lstStyle>
            <a:lvl1pPr marL="0" indent="0" algn="ctr">
              <a:lnSpc>
                <a:spcPct val="100000"/>
              </a:lnSpc>
              <a:spcBef>
                <a:spcPts val="0"/>
              </a:spcBef>
              <a:buNone/>
              <a:defRPr lang="da-DK" sz="1600"/>
            </a:lvl1pPr>
          </a:lstStyle>
          <a:p>
            <a:pPr lvl="0" rtl="0"/>
            <a:r>
              <a:rPr lang="da-DK"/>
              <a:t>Klik for at redigere teksttypografierne i masteren</a:t>
            </a:r>
          </a:p>
        </p:txBody>
      </p:sp>
      <p:sp>
        <p:nvSpPr>
          <p:cNvPr id="36" name="Pladsholder til tekst 47">
            <a:extLst>
              <a:ext uri="{FF2B5EF4-FFF2-40B4-BE49-F238E27FC236}">
                <a16:creationId xmlns:a16="http://schemas.microsoft.com/office/drawing/2014/main" id="{DE78D7B0-18B2-66C2-EA4E-90629F60BFAC}"/>
              </a:ext>
            </a:extLst>
          </p:cNvPr>
          <p:cNvSpPr>
            <a:spLocks noGrp="1"/>
          </p:cNvSpPr>
          <p:nvPr>
            <p:ph type="body" sz="quarter" idx="31"/>
          </p:nvPr>
        </p:nvSpPr>
        <p:spPr>
          <a:xfrm>
            <a:off x="3474720" y="6000750"/>
            <a:ext cx="2441448" cy="365760"/>
          </a:xfrm>
        </p:spPr>
        <p:txBody>
          <a:bodyPr rtlCol="0">
            <a:noAutofit/>
          </a:bodyPr>
          <a:lstStyle>
            <a:lvl1pPr marL="0" indent="0" algn="ctr">
              <a:lnSpc>
                <a:spcPct val="100000"/>
              </a:lnSpc>
              <a:spcBef>
                <a:spcPts val="0"/>
              </a:spcBef>
              <a:buNone/>
              <a:defRPr lang="da-DK" sz="1600"/>
            </a:lvl1pPr>
          </a:lstStyle>
          <a:p>
            <a:pPr lvl="0" rtl="0"/>
            <a:r>
              <a:rPr lang="da-DK"/>
              <a:t>Klik for at redigere teksttypografierne i masteren</a:t>
            </a:r>
          </a:p>
        </p:txBody>
      </p:sp>
      <p:sp>
        <p:nvSpPr>
          <p:cNvPr id="37" name="Pladsholder til tekst 47">
            <a:extLst>
              <a:ext uri="{FF2B5EF4-FFF2-40B4-BE49-F238E27FC236}">
                <a16:creationId xmlns:a16="http://schemas.microsoft.com/office/drawing/2014/main" id="{A171817E-40B4-8D03-2F00-07A0200ABC8F}"/>
              </a:ext>
            </a:extLst>
          </p:cNvPr>
          <p:cNvSpPr>
            <a:spLocks noGrp="1"/>
          </p:cNvSpPr>
          <p:nvPr>
            <p:ph type="body" sz="quarter" idx="32"/>
          </p:nvPr>
        </p:nvSpPr>
        <p:spPr>
          <a:xfrm>
            <a:off x="886968" y="6293358"/>
            <a:ext cx="2441448" cy="310896"/>
          </a:xfrm>
        </p:spPr>
        <p:txBody>
          <a:bodyPr rtlCol="0">
            <a:normAutofit/>
          </a:bodyPr>
          <a:lstStyle>
            <a:lvl1pPr marL="0" indent="0" algn="ctr">
              <a:lnSpc>
                <a:spcPct val="100000"/>
              </a:lnSpc>
              <a:spcBef>
                <a:spcPts val="0"/>
              </a:spcBef>
              <a:buNone/>
              <a:defRPr lang="da-DK" sz="1400">
                <a:latin typeface="Arial" panose="020B0604020202020204" pitchFamily="34" charset="0"/>
                <a:cs typeface="Arial" panose="020B0604020202020204" pitchFamily="34" charset="0"/>
              </a:defRPr>
            </a:lvl1pPr>
          </a:lstStyle>
          <a:p>
            <a:pPr lvl="0" rtl="0"/>
            <a:r>
              <a:rPr lang="da-DK"/>
              <a:t>Klik for at redigere teksttypografierne i masteren</a:t>
            </a:r>
          </a:p>
        </p:txBody>
      </p:sp>
      <p:sp>
        <p:nvSpPr>
          <p:cNvPr id="38" name="Pladsholder til tekst 47">
            <a:extLst>
              <a:ext uri="{FF2B5EF4-FFF2-40B4-BE49-F238E27FC236}">
                <a16:creationId xmlns:a16="http://schemas.microsoft.com/office/drawing/2014/main" id="{7CB4D57A-D57F-A9A7-E242-62A0EFB9034B}"/>
              </a:ext>
            </a:extLst>
          </p:cNvPr>
          <p:cNvSpPr>
            <a:spLocks noGrp="1"/>
          </p:cNvSpPr>
          <p:nvPr>
            <p:ph type="body" sz="quarter" idx="33"/>
          </p:nvPr>
        </p:nvSpPr>
        <p:spPr>
          <a:xfrm>
            <a:off x="3474720" y="6293358"/>
            <a:ext cx="2441448" cy="310896"/>
          </a:xfrm>
        </p:spPr>
        <p:txBody>
          <a:bodyPr rtlCol="0">
            <a:normAutofit/>
          </a:bodyPr>
          <a:lstStyle>
            <a:lvl1pPr marL="0" indent="0" algn="ctr">
              <a:lnSpc>
                <a:spcPct val="100000"/>
              </a:lnSpc>
              <a:spcBef>
                <a:spcPts val="0"/>
              </a:spcBef>
              <a:buNone/>
              <a:defRPr lang="da-DK" sz="1400">
                <a:latin typeface="Arial" panose="020B0604020202020204" pitchFamily="34" charset="0"/>
                <a:cs typeface="Arial" panose="020B0604020202020204" pitchFamily="34" charset="0"/>
              </a:defRPr>
            </a:lvl1pPr>
          </a:lstStyle>
          <a:p>
            <a:pPr lvl="0" rtl="0"/>
            <a:r>
              <a:rPr lang="da-DK"/>
              <a:t>Klik for at redigere teksttypografierne i masteren</a:t>
            </a:r>
          </a:p>
        </p:txBody>
      </p:sp>
      <p:sp>
        <p:nvSpPr>
          <p:cNvPr id="39" name="Pladsholder til billede 42">
            <a:extLst>
              <a:ext uri="{FF2B5EF4-FFF2-40B4-BE49-F238E27FC236}">
                <a16:creationId xmlns:a16="http://schemas.microsoft.com/office/drawing/2014/main" id="{CABD2581-C1DD-BCD8-B303-D442E2826A57}"/>
              </a:ext>
            </a:extLst>
          </p:cNvPr>
          <p:cNvSpPr>
            <a:spLocks noGrp="1" noChangeAspect="1"/>
          </p:cNvSpPr>
          <p:nvPr>
            <p:ph type="pic" sz="quarter" idx="34"/>
          </p:nvPr>
        </p:nvSpPr>
        <p:spPr>
          <a:xfrm>
            <a:off x="6687443" y="4558761"/>
            <a:ext cx="1170432" cy="1170432"/>
          </a:xfrm>
          <a:prstGeom prst="ellipse">
            <a:avLst/>
          </a:prstGeom>
          <a:solidFill>
            <a:schemeClr val="bg1">
              <a:lumMod val="95000"/>
            </a:schemeClr>
          </a:solidFill>
        </p:spPr>
        <p:txBody>
          <a:bodyPr rtlCol="0" anchor="ctr">
            <a:normAutofit/>
          </a:bodyPr>
          <a:lstStyle>
            <a:lvl1pPr marL="0" indent="0" algn="ctr">
              <a:buNone/>
              <a:defRPr lang="da-DK" sz="800"/>
            </a:lvl1pPr>
          </a:lstStyle>
          <a:p>
            <a:pPr rtl="0"/>
            <a:r>
              <a:rPr lang="da-DK"/>
              <a:t>Klik på ikonet for at tilføje et billede</a:t>
            </a:r>
            <a:endParaRPr lang="da-DK" dirty="0"/>
          </a:p>
        </p:txBody>
      </p:sp>
      <p:sp>
        <p:nvSpPr>
          <p:cNvPr id="40" name="Pladsholder til billede 42">
            <a:extLst>
              <a:ext uri="{FF2B5EF4-FFF2-40B4-BE49-F238E27FC236}">
                <a16:creationId xmlns:a16="http://schemas.microsoft.com/office/drawing/2014/main" id="{69C46305-033A-D1D0-006B-CA534D171213}"/>
              </a:ext>
            </a:extLst>
          </p:cNvPr>
          <p:cNvSpPr>
            <a:spLocks noGrp="1" noChangeAspect="1"/>
          </p:cNvSpPr>
          <p:nvPr>
            <p:ph type="pic" sz="quarter" idx="35"/>
          </p:nvPr>
        </p:nvSpPr>
        <p:spPr>
          <a:xfrm>
            <a:off x="9268718" y="4558761"/>
            <a:ext cx="1170432" cy="1170432"/>
          </a:xfrm>
          <a:prstGeom prst="ellipse">
            <a:avLst/>
          </a:prstGeom>
          <a:solidFill>
            <a:schemeClr val="accent2">
              <a:lumMod val="20000"/>
              <a:lumOff val="80000"/>
            </a:schemeClr>
          </a:solidFill>
        </p:spPr>
        <p:txBody>
          <a:bodyPr rtlCol="0" anchor="ctr">
            <a:normAutofit/>
          </a:bodyPr>
          <a:lstStyle>
            <a:lvl1pPr marL="0" indent="0" algn="ctr">
              <a:buNone/>
              <a:defRPr lang="da-DK" sz="800"/>
            </a:lvl1pPr>
          </a:lstStyle>
          <a:p>
            <a:pPr rtl="0"/>
            <a:r>
              <a:rPr lang="da-DK"/>
              <a:t>Klik på ikonet for at tilføje et billede</a:t>
            </a:r>
            <a:endParaRPr lang="da-DK" dirty="0"/>
          </a:p>
        </p:txBody>
      </p:sp>
      <p:sp>
        <p:nvSpPr>
          <p:cNvPr id="41" name="Pladsholder til tekst 47">
            <a:extLst>
              <a:ext uri="{FF2B5EF4-FFF2-40B4-BE49-F238E27FC236}">
                <a16:creationId xmlns:a16="http://schemas.microsoft.com/office/drawing/2014/main" id="{8A2F0738-422D-8670-FFDD-4DD9CC8579DC}"/>
              </a:ext>
            </a:extLst>
          </p:cNvPr>
          <p:cNvSpPr>
            <a:spLocks noGrp="1"/>
          </p:cNvSpPr>
          <p:nvPr>
            <p:ph type="body" sz="quarter" idx="36"/>
          </p:nvPr>
        </p:nvSpPr>
        <p:spPr>
          <a:xfrm>
            <a:off x="8631936" y="6293358"/>
            <a:ext cx="2441448" cy="310896"/>
          </a:xfrm>
        </p:spPr>
        <p:txBody>
          <a:bodyPr rtlCol="0">
            <a:normAutofit/>
          </a:bodyPr>
          <a:lstStyle>
            <a:lvl1pPr marL="0" indent="0" algn="ctr">
              <a:lnSpc>
                <a:spcPct val="100000"/>
              </a:lnSpc>
              <a:spcBef>
                <a:spcPts val="0"/>
              </a:spcBef>
              <a:buNone/>
              <a:defRPr lang="da-DK" sz="1400">
                <a:latin typeface="Arial" panose="020B0604020202020204" pitchFamily="34" charset="0"/>
                <a:cs typeface="Arial" panose="020B0604020202020204" pitchFamily="34" charset="0"/>
              </a:defRPr>
            </a:lvl1pPr>
          </a:lstStyle>
          <a:p>
            <a:pPr lvl="0" rtl="0"/>
            <a:r>
              <a:rPr lang="da-DK"/>
              <a:t>Klik for at redigere teksttypografierne i masteren</a:t>
            </a:r>
          </a:p>
        </p:txBody>
      </p:sp>
      <p:sp>
        <p:nvSpPr>
          <p:cNvPr id="42" name="Pladsholder til tekst 47">
            <a:extLst>
              <a:ext uri="{FF2B5EF4-FFF2-40B4-BE49-F238E27FC236}">
                <a16:creationId xmlns:a16="http://schemas.microsoft.com/office/drawing/2014/main" id="{83236D35-4927-EB6F-1700-660A0790337E}"/>
              </a:ext>
            </a:extLst>
          </p:cNvPr>
          <p:cNvSpPr>
            <a:spLocks noGrp="1"/>
          </p:cNvSpPr>
          <p:nvPr>
            <p:ph type="body" sz="quarter" idx="37"/>
          </p:nvPr>
        </p:nvSpPr>
        <p:spPr>
          <a:xfrm>
            <a:off x="6053328" y="6293358"/>
            <a:ext cx="2441448" cy="310896"/>
          </a:xfrm>
        </p:spPr>
        <p:txBody>
          <a:bodyPr rtlCol="0">
            <a:normAutofit/>
          </a:bodyPr>
          <a:lstStyle>
            <a:lvl1pPr marL="0" indent="0" algn="ctr">
              <a:lnSpc>
                <a:spcPct val="100000"/>
              </a:lnSpc>
              <a:spcBef>
                <a:spcPts val="0"/>
              </a:spcBef>
              <a:buNone/>
              <a:defRPr lang="da-DK" sz="1400">
                <a:latin typeface="Arial" panose="020B0604020202020204" pitchFamily="34" charset="0"/>
                <a:cs typeface="Arial" panose="020B0604020202020204" pitchFamily="34" charset="0"/>
              </a:defRPr>
            </a:lvl1pPr>
          </a:lstStyle>
          <a:p>
            <a:pPr lvl="0" rtl="0"/>
            <a:r>
              <a:rPr lang="da-DK"/>
              <a:t>Klik for at redigere teksttypografierne i masteren</a:t>
            </a:r>
          </a:p>
        </p:txBody>
      </p:sp>
      <p:sp>
        <p:nvSpPr>
          <p:cNvPr id="5" name="Pladsholder til slidenummer 4">
            <a:extLst>
              <a:ext uri="{FF2B5EF4-FFF2-40B4-BE49-F238E27FC236}">
                <a16:creationId xmlns:a16="http://schemas.microsoft.com/office/drawing/2014/main" id="{B5F9D1D0-8763-3145-447C-B59E4A8FC6EC}"/>
              </a:ext>
            </a:extLst>
          </p:cNvPr>
          <p:cNvSpPr>
            <a:spLocks noGrp="1"/>
          </p:cNvSpPr>
          <p:nvPr>
            <p:ph type="sldNum" sz="quarter" idx="39"/>
          </p:nvPr>
        </p:nvSpPr>
        <p:spPr/>
        <p:txBody>
          <a:bodyPr rtlCol="0"/>
          <a:lstStyle>
            <a:defPPr>
              <a:defRPr lang="da-DK"/>
            </a:defPPr>
          </a:lstStyle>
          <a:p>
            <a:pPr rtl="0"/>
            <a:fld id="{CC43B8D3-9A08-F84C-9DD4-44948BA52D4B}" type="slidenum">
              <a:rPr lang="da-DK" smtClean="0"/>
              <a:pPr rtl="0"/>
              <a:t>‹nr.›</a:t>
            </a:fld>
            <a:endParaRPr lang="da-DK" dirty="0"/>
          </a:p>
        </p:txBody>
      </p:sp>
    </p:spTree>
    <p:extLst>
      <p:ext uri="{BB962C8B-B14F-4D97-AF65-F5344CB8AC3E}">
        <p14:creationId xmlns:p14="http://schemas.microsoft.com/office/powerpoint/2010/main" val="458818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og indhold – SmartAr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0AE1B9-1C14-F852-2B97-05DAA5F80CD7}"/>
              </a:ext>
            </a:extLst>
          </p:cNvPr>
          <p:cNvSpPr>
            <a:spLocks noGrp="1"/>
          </p:cNvSpPr>
          <p:nvPr>
            <p:ph type="title"/>
          </p:nvPr>
        </p:nvSpPr>
        <p:spPr/>
        <p:txBody>
          <a:bodyPr rtlCol="0"/>
          <a:lstStyle>
            <a:defPPr>
              <a:defRPr lang="da-DK"/>
            </a:defPPr>
          </a:lstStyle>
          <a:p>
            <a:pPr rtl="0"/>
            <a:r>
              <a:rPr lang="da-DK"/>
              <a:t>Klik for at redigere titeltypografien i masteren</a:t>
            </a:r>
          </a:p>
        </p:txBody>
      </p:sp>
      <p:sp>
        <p:nvSpPr>
          <p:cNvPr id="3" name="Pladsholder til indhold 2">
            <a:extLst>
              <a:ext uri="{FF2B5EF4-FFF2-40B4-BE49-F238E27FC236}">
                <a16:creationId xmlns:a16="http://schemas.microsoft.com/office/drawing/2014/main" id="{2B433B37-5F68-E267-936F-4CA547437331}"/>
              </a:ext>
            </a:extLst>
          </p:cNvPr>
          <p:cNvSpPr>
            <a:spLocks noGrp="1"/>
          </p:cNvSpPr>
          <p:nvPr>
            <p:ph idx="1"/>
          </p:nvPr>
        </p:nvSpPr>
        <p:spPr>
          <a:xfrm>
            <a:off x="1665732" y="1825625"/>
            <a:ext cx="8860536" cy="4351338"/>
          </a:xfrm>
        </p:spPr>
        <p:txBody>
          <a:bodyPr rtlCol="0"/>
          <a:lstStyle>
            <a:defPPr>
              <a:defRPr lang="da-DK"/>
            </a:def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7" name="Pladsholder til tekst 9">
            <a:extLst>
              <a:ext uri="{FF2B5EF4-FFF2-40B4-BE49-F238E27FC236}">
                <a16:creationId xmlns:a16="http://schemas.microsoft.com/office/drawing/2014/main" id="{06D563D3-0A67-7027-7E6A-4A1CC1EFC697}"/>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da-DK" sz="3200" b="0">
                <a:noFill/>
              </a:defRPr>
            </a:lvl1pPr>
          </a:lstStyle>
          <a:p>
            <a:pPr lvl="0" rtl="0"/>
            <a:r>
              <a:rPr lang="da-DK"/>
              <a:t>X</a:t>
            </a:r>
          </a:p>
        </p:txBody>
      </p:sp>
      <p:sp>
        <p:nvSpPr>
          <p:cNvPr id="9" name="Pladsholder til sidefod 8">
            <a:extLst>
              <a:ext uri="{FF2B5EF4-FFF2-40B4-BE49-F238E27FC236}">
                <a16:creationId xmlns:a16="http://schemas.microsoft.com/office/drawing/2014/main" id="{0253299D-623D-C544-F0BB-1CFBDADB60B5}"/>
              </a:ext>
            </a:extLst>
          </p:cNvPr>
          <p:cNvSpPr>
            <a:spLocks noGrp="1"/>
          </p:cNvSpPr>
          <p:nvPr>
            <p:ph type="ftr" sz="quarter" idx="14"/>
          </p:nvPr>
        </p:nvSpPr>
        <p:spPr/>
        <p:txBody>
          <a:bodyPr rtlCol="0"/>
          <a:lstStyle>
            <a:defPPr>
              <a:defRPr lang="da-DK"/>
            </a:defPPr>
          </a:lstStyle>
          <a:p>
            <a:pPr rtl="0"/>
            <a:endParaRPr lang="da-DK" dirty="0"/>
          </a:p>
        </p:txBody>
      </p:sp>
      <p:sp>
        <p:nvSpPr>
          <p:cNvPr id="10" name="Pladsholder til slidenummer 9">
            <a:extLst>
              <a:ext uri="{FF2B5EF4-FFF2-40B4-BE49-F238E27FC236}">
                <a16:creationId xmlns:a16="http://schemas.microsoft.com/office/drawing/2014/main" id="{D4DFB546-9FE5-4620-5D33-4097901B71B3}"/>
              </a:ext>
            </a:extLst>
          </p:cNvPr>
          <p:cNvSpPr>
            <a:spLocks noGrp="1"/>
          </p:cNvSpPr>
          <p:nvPr>
            <p:ph type="sldNum" sz="quarter" idx="15"/>
          </p:nvPr>
        </p:nvSpPr>
        <p:spPr/>
        <p:txBody>
          <a:bodyPr rtlCol="0"/>
          <a:lstStyle>
            <a:defPPr>
              <a:defRPr lang="da-DK"/>
            </a:defPPr>
          </a:lstStyle>
          <a:p>
            <a:pPr rtl="0"/>
            <a:fld id="{CC43B8D3-9A08-F84C-9DD4-44948BA52D4B}" type="slidenum">
              <a:rPr lang="da-DK" smtClean="0"/>
              <a:pPr rtl="0"/>
              <a:t>‹nr.›</a:t>
            </a:fld>
            <a:endParaRPr lang="da-DK" dirty="0"/>
          </a:p>
        </p:txBody>
      </p:sp>
    </p:spTree>
    <p:extLst>
      <p:ext uri="{BB962C8B-B14F-4D97-AF65-F5344CB8AC3E}">
        <p14:creationId xmlns:p14="http://schemas.microsoft.com/office/powerpoint/2010/main" val="1728279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indhold">
    <p:spTree>
      <p:nvGrpSpPr>
        <p:cNvPr id="1" name=""/>
        <p:cNvGrpSpPr/>
        <p:nvPr/>
      </p:nvGrpSpPr>
      <p:grpSpPr>
        <a:xfrm>
          <a:off x="0" y="0"/>
          <a:ext cx="0" cy="0"/>
          <a:chOff x="0" y="0"/>
          <a:chExt cx="0" cy="0"/>
        </a:xfrm>
      </p:grpSpPr>
      <p:sp>
        <p:nvSpPr>
          <p:cNvPr id="8" name="Pladsholder til tekst 9">
            <a:extLst>
              <a:ext uri="{FF2B5EF4-FFF2-40B4-BE49-F238E27FC236}">
                <a16:creationId xmlns:a16="http://schemas.microsoft.com/office/drawing/2014/main" id="{CEF658BC-1431-0DE4-1239-3174304231C4}"/>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da-DK" sz="3200" b="0">
                <a:noFill/>
              </a:defRPr>
            </a:lvl1pPr>
          </a:lstStyle>
          <a:p>
            <a:pPr lvl="0" rtl="0"/>
            <a:r>
              <a:rPr lang="da-DK"/>
              <a:t>X</a:t>
            </a:r>
          </a:p>
        </p:txBody>
      </p:sp>
      <p:sp>
        <p:nvSpPr>
          <p:cNvPr id="2" name="Titel 1">
            <a:extLst>
              <a:ext uri="{FF2B5EF4-FFF2-40B4-BE49-F238E27FC236}">
                <a16:creationId xmlns:a16="http://schemas.microsoft.com/office/drawing/2014/main" id="{984763BC-4E08-292A-DD60-96BE96D0CDD9}"/>
              </a:ext>
            </a:extLst>
          </p:cNvPr>
          <p:cNvSpPr>
            <a:spLocks noGrp="1"/>
          </p:cNvSpPr>
          <p:nvPr>
            <p:ph type="title"/>
          </p:nvPr>
        </p:nvSpPr>
        <p:spPr/>
        <p:txBody>
          <a:bodyPr rtlCol="0"/>
          <a:lstStyle>
            <a:defPPr>
              <a:defRPr lang="da-DK"/>
            </a:defPPr>
          </a:lstStyle>
          <a:p>
            <a:pPr rtl="0"/>
            <a:r>
              <a:rPr lang="da-DK"/>
              <a:t>Klik for at redigere titeltypografien i masteren</a:t>
            </a:r>
          </a:p>
        </p:txBody>
      </p:sp>
      <p:sp>
        <p:nvSpPr>
          <p:cNvPr id="3" name="Pladsholder til indhold 2">
            <a:extLst>
              <a:ext uri="{FF2B5EF4-FFF2-40B4-BE49-F238E27FC236}">
                <a16:creationId xmlns:a16="http://schemas.microsoft.com/office/drawing/2014/main" id="{FF960985-1AA1-7560-41A6-84310DD64AF7}"/>
              </a:ext>
            </a:extLst>
          </p:cNvPr>
          <p:cNvSpPr>
            <a:spLocks noGrp="1"/>
          </p:cNvSpPr>
          <p:nvPr>
            <p:ph sz="half" idx="1"/>
          </p:nvPr>
        </p:nvSpPr>
        <p:spPr>
          <a:xfrm>
            <a:off x="838200" y="1825625"/>
            <a:ext cx="5181600" cy="4351338"/>
          </a:xfrm>
        </p:spPr>
        <p:txBody>
          <a:bodyPr rtlCol="0"/>
          <a:lstStyle>
            <a:defPPr>
              <a:defRPr lang="da-DK"/>
            </a:def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4" name="Pladsholder til indhold 3">
            <a:extLst>
              <a:ext uri="{FF2B5EF4-FFF2-40B4-BE49-F238E27FC236}">
                <a16:creationId xmlns:a16="http://schemas.microsoft.com/office/drawing/2014/main" id="{D70E0AF6-58A8-48DB-1F46-476F080F6153}"/>
              </a:ext>
            </a:extLst>
          </p:cNvPr>
          <p:cNvSpPr>
            <a:spLocks noGrp="1"/>
          </p:cNvSpPr>
          <p:nvPr>
            <p:ph sz="half" idx="2"/>
          </p:nvPr>
        </p:nvSpPr>
        <p:spPr>
          <a:xfrm>
            <a:off x="6172200" y="1825625"/>
            <a:ext cx="5181600" cy="4351338"/>
          </a:xfrm>
        </p:spPr>
        <p:txBody>
          <a:bodyPr rtlCol="0"/>
          <a:lstStyle>
            <a:defPPr>
              <a:defRPr lang="da-DK"/>
            </a:def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6" name="Pladsholder til sidefod 5">
            <a:extLst>
              <a:ext uri="{FF2B5EF4-FFF2-40B4-BE49-F238E27FC236}">
                <a16:creationId xmlns:a16="http://schemas.microsoft.com/office/drawing/2014/main" id="{6BEC9D58-970F-C9CA-292B-CD8C17FCE482}"/>
              </a:ext>
            </a:extLst>
          </p:cNvPr>
          <p:cNvSpPr>
            <a:spLocks noGrp="1"/>
          </p:cNvSpPr>
          <p:nvPr>
            <p:ph type="ftr" sz="quarter" idx="11"/>
          </p:nvPr>
        </p:nvSpPr>
        <p:spPr/>
        <p:txBody>
          <a:bodyPr rtlCol="0"/>
          <a:lstStyle>
            <a:defPPr>
              <a:defRPr lang="da-DK"/>
            </a:defPPr>
          </a:lstStyle>
          <a:p>
            <a:pPr rtl="0"/>
            <a:endParaRPr lang="da-DK" dirty="0"/>
          </a:p>
        </p:txBody>
      </p:sp>
      <p:sp>
        <p:nvSpPr>
          <p:cNvPr id="7" name="Pladsholder til slidenummer 6">
            <a:extLst>
              <a:ext uri="{FF2B5EF4-FFF2-40B4-BE49-F238E27FC236}">
                <a16:creationId xmlns:a16="http://schemas.microsoft.com/office/drawing/2014/main" id="{3852D850-95FE-4444-3630-18B4E285596B}"/>
              </a:ext>
            </a:extLst>
          </p:cNvPr>
          <p:cNvSpPr>
            <a:spLocks noGrp="1"/>
          </p:cNvSpPr>
          <p:nvPr>
            <p:ph type="sldNum" sz="quarter" idx="12"/>
          </p:nvPr>
        </p:nvSpPr>
        <p:spPr/>
        <p:txBody>
          <a:bodyPr rtlCol="0"/>
          <a:lstStyle>
            <a:defPPr>
              <a:defRPr lang="da-DK"/>
            </a:defPPr>
          </a:lstStyle>
          <a:p>
            <a:pPr rtl="0"/>
            <a:fld id="{CC43B8D3-9A08-F84C-9DD4-44948BA52D4B}" type="slidenum">
              <a:rPr lang="da-DK" smtClean="0"/>
              <a:t>‹nr.›</a:t>
            </a:fld>
            <a:endParaRPr lang="da-DK" dirty="0"/>
          </a:p>
        </p:txBody>
      </p:sp>
    </p:spTree>
    <p:extLst>
      <p:ext uri="{BB962C8B-B14F-4D97-AF65-F5344CB8AC3E}">
        <p14:creationId xmlns:p14="http://schemas.microsoft.com/office/powerpoint/2010/main" val="2481193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dslinje">
    <p:spTree>
      <p:nvGrpSpPr>
        <p:cNvPr id="1" name=""/>
        <p:cNvGrpSpPr/>
        <p:nvPr/>
      </p:nvGrpSpPr>
      <p:grpSpPr>
        <a:xfrm>
          <a:off x="0" y="0"/>
          <a:ext cx="0" cy="0"/>
          <a:chOff x="0" y="0"/>
          <a:chExt cx="0" cy="0"/>
        </a:xfrm>
      </p:grpSpPr>
      <p:sp>
        <p:nvSpPr>
          <p:cNvPr id="32" name="Pladsholder til tekst 31">
            <a:extLst>
              <a:ext uri="{FF2B5EF4-FFF2-40B4-BE49-F238E27FC236}">
                <a16:creationId xmlns:a16="http://schemas.microsoft.com/office/drawing/2014/main" id="{068D4647-BE09-FD84-9BD2-6303C6683A8E}"/>
              </a:ext>
            </a:extLst>
          </p:cNvPr>
          <p:cNvSpPr>
            <a:spLocks noGrp="1"/>
          </p:cNvSpPr>
          <p:nvPr>
            <p:ph type="body" sz="quarter" idx="23"/>
          </p:nvPr>
        </p:nvSpPr>
        <p:spPr>
          <a:xfrm>
            <a:off x="1655064" y="2926080"/>
            <a:ext cx="1801368" cy="502920"/>
          </a:xfrm>
          <a:solidFill>
            <a:schemeClr val="accent1"/>
          </a:solidFill>
        </p:spPr>
        <p:txBody>
          <a:bodyPr rtlCol="0">
            <a:noAutofit/>
          </a:bodyPr>
          <a:lstStyle>
            <a:lvl1pPr marL="0" indent="0">
              <a:buNone/>
              <a:defRPr lang="da-DK" sz="1200">
                <a:noFill/>
              </a:defRPr>
            </a:lvl1pPr>
          </a:lstStyle>
          <a:p>
            <a:pPr lvl="0" rtl="0"/>
            <a:r>
              <a:rPr lang="da-DK"/>
              <a:t>Klik for at redigere teksttypografierne i masteren</a:t>
            </a:r>
          </a:p>
        </p:txBody>
      </p:sp>
      <p:sp>
        <p:nvSpPr>
          <p:cNvPr id="33" name="Pladsholder til tekst 31">
            <a:extLst>
              <a:ext uri="{FF2B5EF4-FFF2-40B4-BE49-F238E27FC236}">
                <a16:creationId xmlns:a16="http://schemas.microsoft.com/office/drawing/2014/main" id="{AB9EB1AC-FF5A-36FF-E4EC-C3F6EDF04BEF}"/>
              </a:ext>
            </a:extLst>
          </p:cNvPr>
          <p:cNvSpPr>
            <a:spLocks noGrp="1"/>
          </p:cNvSpPr>
          <p:nvPr>
            <p:ph type="body" sz="quarter" idx="24"/>
          </p:nvPr>
        </p:nvSpPr>
        <p:spPr>
          <a:xfrm>
            <a:off x="3995928" y="2926080"/>
            <a:ext cx="1801368" cy="502920"/>
          </a:xfrm>
          <a:solidFill>
            <a:schemeClr val="accent2"/>
          </a:solidFill>
        </p:spPr>
        <p:txBody>
          <a:bodyPr rtlCol="0">
            <a:noAutofit/>
          </a:bodyPr>
          <a:lstStyle>
            <a:lvl1pPr marL="0" indent="0">
              <a:buNone/>
              <a:defRPr lang="da-DK" sz="1200">
                <a:noFill/>
              </a:defRPr>
            </a:lvl1pPr>
          </a:lstStyle>
          <a:p>
            <a:pPr lvl="0" rtl="0"/>
            <a:r>
              <a:rPr lang="da-DK"/>
              <a:t>Klik for at redigere teksttypografierne i masteren</a:t>
            </a:r>
          </a:p>
        </p:txBody>
      </p:sp>
      <p:sp>
        <p:nvSpPr>
          <p:cNvPr id="34" name="Pladsholder til tekst 31">
            <a:extLst>
              <a:ext uri="{FF2B5EF4-FFF2-40B4-BE49-F238E27FC236}">
                <a16:creationId xmlns:a16="http://schemas.microsoft.com/office/drawing/2014/main" id="{919FA078-A6CC-4C6E-BB4E-70AA4ECA801E}"/>
              </a:ext>
            </a:extLst>
          </p:cNvPr>
          <p:cNvSpPr>
            <a:spLocks noGrp="1"/>
          </p:cNvSpPr>
          <p:nvPr>
            <p:ph type="body" sz="quarter" idx="25"/>
          </p:nvPr>
        </p:nvSpPr>
        <p:spPr>
          <a:xfrm>
            <a:off x="6345936" y="2926080"/>
            <a:ext cx="1801368" cy="502920"/>
          </a:xfrm>
          <a:solidFill>
            <a:schemeClr val="accent4"/>
          </a:solidFill>
        </p:spPr>
        <p:txBody>
          <a:bodyPr rtlCol="0">
            <a:noAutofit/>
          </a:bodyPr>
          <a:lstStyle>
            <a:lvl1pPr marL="0" indent="0">
              <a:buNone/>
              <a:defRPr lang="da-DK" sz="1200">
                <a:noFill/>
              </a:defRPr>
            </a:lvl1pPr>
          </a:lstStyle>
          <a:p>
            <a:pPr lvl="0" rtl="0"/>
            <a:r>
              <a:rPr lang="da-DK"/>
              <a:t>Klik for at redigere teksttypografierne i masteren</a:t>
            </a:r>
          </a:p>
        </p:txBody>
      </p:sp>
      <p:sp>
        <p:nvSpPr>
          <p:cNvPr id="35" name="Pladsholder til tekst 31">
            <a:extLst>
              <a:ext uri="{FF2B5EF4-FFF2-40B4-BE49-F238E27FC236}">
                <a16:creationId xmlns:a16="http://schemas.microsoft.com/office/drawing/2014/main" id="{B0730A45-AC46-DF6D-F56B-76A81490918A}"/>
              </a:ext>
            </a:extLst>
          </p:cNvPr>
          <p:cNvSpPr>
            <a:spLocks noGrp="1"/>
          </p:cNvSpPr>
          <p:nvPr>
            <p:ph type="body" sz="quarter" idx="26"/>
          </p:nvPr>
        </p:nvSpPr>
        <p:spPr>
          <a:xfrm>
            <a:off x="8695944" y="2926080"/>
            <a:ext cx="1987296" cy="502920"/>
          </a:xfrm>
          <a:solidFill>
            <a:schemeClr val="accent3"/>
          </a:solidFill>
        </p:spPr>
        <p:txBody>
          <a:bodyPr rtlCol="0">
            <a:noAutofit/>
          </a:bodyPr>
          <a:lstStyle>
            <a:lvl1pPr marL="0" indent="0">
              <a:buNone/>
              <a:defRPr lang="da-DK" sz="1200">
                <a:noFill/>
              </a:defRPr>
            </a:lvl1pPr>
          </a:lstStyle>
          <a:p>
            <a:pPr lvl="0" rtl="0"/>
            <a:r>
              <a:rPr lang="da-DK"/>
              <a:t>Klik for at redigere teksttypografierne i masteren</a:t>
            </a:r>
          </a:p>
        </p:txBody>
      </p:sp>
      <p:sp>
        <p:nvSpPr>
          <p:cNvPr id="13" name="Rektangel 12">
            <a:extLst>
              <a:ext uri="{FF2B5EF4-FFF2-40B4-BE49-F238E27FC236}">
                <a16:creationId xmlns:a16="http://schemas.microsoft.com/office/drawing/2014/main" id="{1BEF48E5-0EF0-3977-79C2-820662F06DA9}"/>
              </a:ext>
            </a:extLst>
          </p:cNvPr>
          <p:cNvSpPr/>
          <p:nvPr userDrawn="1"/>
        </p:nvSpPr>
        <p:spPr>
          <a:xfrm>
            <a:off x="2589592" y="723899"/>
            <a:ext cx="8870656"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17" name="Rektangel 16">
            <a:extLst>
              <a:ext uri="{FF2B5EF4-FFF2-40B4-BE49-F238E27FC236}">
                <a16:creationId xmlns:a16="http://schemas.microsoft.com/office/drawing/2014/main" id="{36AAF462-6D82-EBE1-069E-7DBC32F1CC5D}"/>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3" name="Pladsholder til tekst 2">
            <a:extLst>
              <a:ext uri="{FF2B5EF4-FFF2-40B4-BE49-F238E27FC236}">
                <a16:creationId xmlns:a16="http://schemas.microsoft.com/office/drawing/2014/main" id="{AF211A54-748F-71FD-8701-AE68B04A5A19}"/>
              </a:ext>
            </a:extLst>
          </p:cNvPr>
          <p:cNvSpPr>
            <a:spLocks noGrp="1"/>
          </p:cNvSpPr>
          <p:nvPr>
            <p:ph type="body" idx="1"/>
          </p:nvPr>
        </p:nvSpPr>
        <p:spPr>
          <a:xfrm>
            <a:off x="630936" y="4041648"/>
            <a:ext cx="1822704" cy="1414272"/>
          </a:xfrm>
        </p:spPr>
        <p:txBody>
          <a:bodyPr rtlCol="0" anchor="t">
            <a:noAutofit/>
          </a:bodyPr>
          <a:lstStyle>
            <a:lvl1pPr marL="0" indent="0">
              <a:lnSpc>
                <a:spcPct val="100000"/>
              </a:lnSpc>
              <a:spcBef>
                <a:spcPts val="0"/>
              </a:spcBef>
              <a:buNone/>
              <a:defRPr lang="da-DK" sz="1400" b="0"/>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5" name="Pladsholder til tekst 4">
            <a:extLst>
              <a:ext uri="{FF2B5EF4-FFF2-40B4-BE49-F238E27FC236}">
                <a16:creationId xmlns:a16="http://schemas.microsoft.com/office/drawing/2014/main" id="{30FF5B42-8E52-2B78-7C88-39A811D7A960}"/>
              </a:ext>
            </a:extLst>
          </p:cNvPr>
          <p:cNvSpPr>
            <a:spLocks noGrp="1"/>
          </p:cNvSpPr>
          <p:nvPr>
            <p:ph type="body" sz="quarter" idx="3"/>
          </p:nvPr>
        </p:nvSpPr>
        <p:spPr>
          <a:xfrm>
            <a:off x="3054096" y="4041648"/>
            <a:ext cx="1822704" cy="1414272"/>
          </a:xfrm>
        </p:spPr>
        <p:txBody>
          <a:bodyPr rtlCol="0" anchor="t">
            <a:noAutofit/>
          </a:bodyPr>
          <a:lstStyle>
            <a:lvl1pPr marL="0" indent="0">
              <a:lnSpc>
                <a:spcPct val="100000"/>
              </a:lnSpc>
              <a:spcBef>
                <a:spcPts val="0"/>
              </a:spcBef>
              <a:buNone/>
              <a:defRPr lang="da-DK" sz="1400" b="0"/>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10" name="Titel 9">
            <a:extLst>
              <a:ext uri="{FF2B5EF4-FFF2-40B4-BE49-F238E27FC236}">
                <a16:creationId xmlns:a16="http://schemas.microsoft.com/office/drawing/2014/main" id="{FB569F4F-40C0-2BAE-2F80-0B6BF70B4999}"/>
              </a:ext>
            </a:extLst>
          </p:cNvPr>
          <p:cNvSpPr>
            <a:spLocks noGrp="1"/>
          </p:cNvSpPr>
          <p:nvPr>
            <p:ph type="title"/>
          </p:nvPr>
        </p:nvSpPr>
        <p:spPr/>
        <p:txBody>
          <a:bodyPr rtlCol="0"/>
          <a:lstStyle>
            <a:defPPr>
              <a:defRPr lang="da-DK"/>
            </a:defPPr>
          </a:lstStyle>
          <a:p>
            <a:pPr rtl="0"/>
            <a:r>
              <a:rPr lang="da-DK"/>
              <a:t>Klik for at redigere titeltypografien i masteren</a:t>
            </a:r>
          </a:p>
        </p:txBody>
      </p:sp>
      <p:sp>
        <p:nvSpPr>
          <p:cNvPr id="15" name="Pladsholder til tekst 14">
            <a:extLst>
              <a:ext uri="{FF2B5EF4-FFF2-40B4-BE49-F238E27FC236}">
                <a16:creationId xmlns:a16="http://schemas.microsoft.com/office/drawing/2014/main" id="{3F862698-31B6-3C3C-7B04-A5AB06659947}"/>
              </a:ext>
            </a:extLst>
          </p:cNvPr>
          <p:cNvSpPr>
            <a:spLocks noGrp="1" noChangeAspect="1"/>
          </p:cNvSpPr>
          <p:nvPr>
            <p:ph type="body" sz="quarter" idx="15" hasCustomPrompt="1"/>
          </p:nvPr>
        </p:nvSpPr>
        <p:spPr>
          <a:xfrm>
            <a:off x="722376" y="2706624"/>
            <a:ext cx="1014984" cy="1014984"/>
          </a:xfrm>
          <a:prstGeom prst="ellipse">
            <a:avLst/>
          </a:prstGeom>
          <a:solidFill>
            <a:schemeClr val="tx1"/>
          </a:solidFill>
        </p:spPr>
        <p:txBody>
          <a:bodyPr lIns="0" tIns="0" rIns="0" bIns="0" rtlCol="0" anchor="ctr">
            <a:normAutofit/>
          </a:bodyPr>
          <a:lstStyle>
            <a:lvl1pPr marL="0" indent="0" algn="ctr">
              <a:buNone/>
              <a:defRPr lang="da-DK" sz="1800">
                <a:solidFill>
                  <a:schemeClr val="bg2"/>
                </a:solidFill>
              </a:defRPr>
            </a:lvl1pPr>
          </a:lstStyle>
          <a:p>
            <a:pPr lvl="0" rtl="0"/>
            <a:r>
              <a:rPr lang="da-DK"/>
              <a:t>MMM</a:t>
            </a:r>
          </a:p>
        </p:txBody>
      </p:sp>
      <p:sp>
        <p:nvSpPr>
          <p:cNvPr id="19" name="Pladsholder til tekst 14">
            <a:extLst>
              <a:ext uri="{FF2B5EF4-FFF2-40B4-BE49-F238E27FC236}">
                <a16:creationId xmlns:a16="http://schemas.microsoft.com/office/drawing/2014/main" id="{12F0E6AE-7B40-CC7A-BAB7-B5963027CE13}"/>
              </a:ext>
            </a:extLst>
          </p:cNvPr>
          <p:cNvSpPr>
            <a:spLocks noGrp="1" noChangeAspect="1"/>
          </p:cNvSpPr>
          <p:nvPr>
            <p:ph type="body" sz="quarter" idx="16" hasCustomPrompt="1"/>
          </p:nvPr>
        </p:nvSpPr>
        <p:spPr>
          <a:xfrm>
            <a:off x="3163824" y="2706624"/>
            <a:ext cx="1014984" cy="1014984"/>
          </a:xfrm>
          <a:prstGeom prst="ellipse">
            <a:avLst/>
          </a:prstGeom>
          <a:solidFill>
            <a:schemeClr val="tx1"/>
          </a:solidFill>
        </p:spPr>
        <p:txBody>
          <a:bodyPr lIns="0" tIns="0" rIns="0" bIns="0" rtlCol="0" anchor="ctr">
            <a:normAutofit/>
          </a:bodyPr>
          <a:lstStyle>
            <a:lvl1pPr marL="0" indent="0" algn="ctr">
              <a:buNone/>
              <a:defRPr lang="da-DK" sz="1800">
                <a:solidFill>
                  <a:schemeClr val="bg2"/>
                </a:solidFill>
              </a:defRPr>
            </a:lvl1pPr>
          </a:lstStyle>
          <a:p>
            <a:pPr lvl="0" rtl="0"/>
            <a:r>
              <a:rPr lang="da-DK"/>
              <a:t>MMM</a:t>
            </a:r>
          </a:p>
        </p:txBody>
      </p:sp>
      <p:sp>
        <p:nvSpPr>
          <p:cNvPr id="21" name="Pladsholder til tekst 14">
            <a:extLst>
              <a:ext uri="{FF2B5EF4-FFF2-40B4-BE49-F238E27FC236}">
                <a16:creationId xmlns:a16="http://schemas.microsoft.com/office/drawing/2014/main" id="{F19DE03C-9C3C-ED9E-7938-68DC59591962}"/>
              </a:ext>
            </a:extLst>
          </p:cNvPr>
          <p:cNvSpPr>
            <a:spLocks noGrp="1" noChangeAspect="1"/>
          </p:cNvSpPr>
          <p:nvPr>
            <p:ph type="body" sz="quarter" idx="17" hasCustomPrompt="1"/>
          </p:nvPr>
        </p:nvSpPr>
        <p:spPr>
          <a:xfrm>
            <a:off x="5596128" y="2706624"/>
            <a:ext cx="1014984" cy="1014984"/>
          </a:xfrm>
          <a:prstGeom prst="ellipse">
            <a:avLst/>
          </a:prstGeom>
          <a:solidFill>
            <a:schemeClr val="tx1"/>
          </a:solidFill>
        </p:spPr>
        <p:txBody>
          <a:bodyPr lIns="0" tIns="0" rIns="0" bIns="0" rtlCol="0" anchor="ctr">
            <a:normAutofit/>
          </a:bodyPr>
          <a:lstStyle>
            <a:lvl1pPr marL="0" indent="0" algn="ctr">
              <a:buNone/>
              <a:defRPr lang="da-DK" sz="1800">
                <a:solidFill>
                  <a:schemeClr val="bg2"/>
                </a:solidFill>
              </a:defRPr>
            </a:lvl1pPr>
          </a:lstStyle>
          <a:p>
            <a:pPr lvl="0" rtl="0"/>
            <a:r>
              <a:rPr lang="da-DK"/>
              <a:t>MMM</a:t>
            </a:r>
          </a:p>
        </p:txBody>
      </p:sp>
      <p:sp>
        <p:nvSpPr>
          <p:cNvPr id="23" name="Pladsholder til tekst 14">
            <a:extLst>
              <a:ext uri="{FF2B5EF4-FFF2-40B4-BE49-F238E27FC236}">
                <a16:creationId xmlns:a16="http://schemas.microsoft.com/office/drawing/2014/main" id="{D15E2928-BFA0-AA75-6EC4-69EFDD615540}"/>
              </a:ext>
            </a:extLst>
          </p:cNvPr>
          <p:cNvSpPr>
            <a:spLocks noGrp="1" noChangeAspect="1"/>
          </p:cNvSpPr>
          <p:nvPr>
            <p:ph type="body" sz="quarter" idx="18" hasCustomPrompt="1"/>
          </p:nvPr>
        </p:nvSpPr>
        <p:spPr>
          <a:xfrm>
            <a:off x="8028432" y="2706624"/>
            <a:ext cx="1014984" cy="1014984"/>
          </a:xfrm>
          <a:prstGeom prst="ellipse">
            <a:avLst/>
          </a:prstGeom>
          <a:solidFill>
            <a:schemeClr val="tx1"/>
          </a:solidFill>
        </p:spPr>
        <p:txBody>
          <a:bodyPr lIns="0" tIns="0" rIns="0" bIns="0" rtlCol="0" anchor="ctr">
            <a:normAutofit/>
          </a:bodyPr>
          <a:lstStyle>
            <a:lvl1pPr marL="0" indent="0" algn="ctr">
              <a:buNone/>
              <a:defRPr lang="da-DK" sz="1800">
                <a:solidFill>
                  <a:schemeClr val="bg2"/>
                </a:solidFill>
              </a:defRPr>
            </a:lvl1pPr>
          </a:lstStyle>
          <a:p>
            <a:pPr lvl="0" rtl="0"/>
            <a:r>
              <a:rPr lang="da-DK"/>
              <a:t>MMM</a:t>
            </a:r>
          </a:p>
        </p:txBody>
      </p:sp>
      <p:sp>
        <p:nvSpPr>
          <p:cNvPr id="25" name="Pladsholder til tekst 14">
            <a:extLst>
              <a:ext uri="{FF2B5EF4-FFF2-40B4-BE49-F238E27FC236}">
                <a16:creationId xmlns:a16="http://schemas.microsoft.com/office/drawing/2014/main" id="{B1000C26-BF38-857C-8EB7-C84E4425628C}"/>
              </a:ext>
            </a:extLst>
          </p:cNvPr>
          <p:cNvSpPr>
            <a:spLocks noGrp="1" noChangeAspect="1"/>
          </p:cNvSpPr>
          <p:nvPr>
            <p:ph type="body" sz="quarter" idx="19" hasCustomPrompt="1"/>
          </p:nvPr>
        </p:nvSpPr>
        <p:spPr>
          <a:xfrm>
            <a:off x="10460736" y="2706624"/>
            <a:ext cx="1014984" cy="1014984"/>
          </a:xfrm>
          <a:prstGeom prst="ellipse">
            <a:avLst/>
          </a:prstGeom>
          <a:solidFill>
            <a:schemeClr val="tx1"/>
          </a:solidFill>
        </p:spPr>
        <p:txBody>
          <a:bodyPr lIns="0" tIns="0" rIns="0" bIns="0" rtlCol="0" anchor="ctr">
            <a:normAutofit/>
          </a:bodyPr>
          <a:lstStyle>
            <a:lvl1pPr marL="0" indent="0" algn="ctr">
              <a:buNone/>
              <a:defRPr lang="da-DK" sz="1800">
                <a:solidFill>
                  <a:schemeClr val="bg2"/>
                </a:solidFill>
              </a:defRPr>
            </a:lvl1pPr>
          </a:lstStyle>
          <a:p>
            <a:pPr lvl="0" rtl="0"/>
            <a:r>
              <a:rPr lang="da-DK"/>
              <a:t>MMM</a:t>
            </a:r>
          </a:p>
        </p:txBody>
      </p:sp>
      <p:sp>
        <p:nvSpPr>
          <p:cNvPr id="26" name="Pladsholder til tekst 4">
            <a:extLst>
              <a:ext uri="{FF2B5EF4-FFF2-40B4-BE49-F238E27FC236}">
                <a16:creationId xmlns:a16="http://schemas.microsoft.com/office/drawing/2014/main" id="{7A3AFB34-A509-98A0-B6AB-3BC35F16DDD2}"/>
              </a:ext>
            </a:extLst>
          </p:cNvPr>
          <p:cNvSpPr>
            <a:spLocks noGrp="1"/>
          </p:cNvSpPr>
          <p:nvPr>
            <p:ph type="body" sz="quarter" idx="20"/>
          </p:nvPr>
        </p:nvSpPr>
        <p:spPr>
          <a:xfrm>
            <a:off x="5504688" y="4041648"/>
            <a:ext cx="1822704" cy="1414272"/>
          </a:xfrm>
        </p:spPr>
        <p:txBody>
          <a:bodyPr rtlCol="0" anchor="t">
            <a:noAutofit/>
          </a:bodyPr>
          <a:lstStyle>
            <a:lvl1pPr marL="0" indent="0">
              <a:lnSpc>
                <a:spcPct val="100000"/>
              </a:lnSpc>
              <a:spcBef>
                <a:spcPts val="0"/>
              </a:spcBef>
              <a:buNone/>
              <a:defRPr lang="da-DK" sz="1400" b="0"/>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7" name="Pladsholder til tekst 4">
            <a:extLst>
              <a:ext uri="{FF2B5EF4-FFF2-40B4-BE49-F238E27FC236}">
                <a16:creationId xmlns:a16="http://schemas.microsoft.com/office/drawing/2014/main" id="{B4CAD471-FB12-ACCA-9D4A-E01322DC61A0}"/>
              </a:ext>
            </a:extLst>
          </p:cNvPr>
          <p:cNvSpPr>
            <a:spLocks noGrp="1"/>
          </p:cNvSpPr>
          <p:nvPr>
            <p:ph type="body" sz="quarter" idx="21"/>
          </p:nvPr>
        </p:nvSpPr>
        <p:spPr>
          <a:xfrm>
            <a:off x="7918704" y="4041648"/>
            <a:ext cx="1822704" cy="1414272"/>
          </a:xfrm>
        </p:spPr>
        <p:txBody>
          <a:bodyPr rtlCol="0" anchor="t">
            <a:noAutofit/>
          </a:bodyPr>
          <a:lstStyle>
            <a:lvl1pPr marL="0" indent="0">
              <a:lnSpc>
                <a:spcPct val="100000"/>
              </a:lnSpc>
              <a:spcBef>
                <a:spcPts val="0"/>
              </a:spcBef>
              <a:buNone/>
              <a:defRPr lang="da-DK" sz="1400" b="0"/>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8" name="Pladsholder til tekst 4">
            <a:extLst>
              <a:ext uri="{FF2B5EF4-FFF2-40B4-BE49-F238E27FC236}">
                <a16:creationId xmlns:a16="http://schemas.microsoft.com/office/drawing/2014/main" id="{B7FF2DDC-689F-CE60-97C8-8575DBB2C068}"/>
              </a:ext>
            </a:extLst>
          </p:cNvPr>
          <p:cNvSpPr>
            <a:spLocks noGrp="1"/>
          </p:cNvSpPr>
          <p:nvPr>
            <p:ph type="body" sz="quarter" idx="22"/>
          </p:nvPr>
        </p:nvSpPr>
        <p:spPr>
          <a:xfrm>
            <a:off x="10369296" y="4041648"/>
            <a:ext cx="1563624" cy="1414272"/>
          </a:xfrm>
        </p:spPr>
        <p:txBody>
          <a:bodyPr rtlCol="0" anchor="t">
            <a:noAutofit/>
          </a:bodyPr>
          <a:lstStyle>
            <a:lvl1pPr marL="0" indent="0">
              <a:lnSpc>
                <a:spcPct val="100000"/>
              </a:lnSpc>
              <a:spcBef>
                <a:spcPts val="0"/>
              </a:spcBef>
              <a:buNone/>
              <a:defRPr lang="da-DK" sz="1400" b="0"/>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36" name="Pladsholder til sidefod 35">
            <a:extLst>
              <a:ext uri="{FF2B5EF4-FFF2-40B4-BE49-F238E27FC236}">
                <a16:creationId xmlns:a16="http://schemas.microsoft.com/office/drawing/2014/main" id="{A2666B74-0A69-6162-5AD3-4561A8EE5514}"/>
              </a:ext>
            </a:extLst>
          </p:cNvPr>
          <p:cNvSpPr>
            <a:spLocks noGrp="1"/>
          </p:cNvSpPr>
          <p:nvPr>
            <p:ph type="ftr" sz="quarter" idx="27"/>
          </p:nvPr>
        </p:nvSpPr>
        <p:spPr/>
        <p:txBody>
          <a:bodyPr rtlCol="0"/>
          <a:lstStyle>
            <a:defPPr>
              <a:defRPr lang="da-DK"/>
            </a:defPPr>
          </a:lstStyle>
          <a:p>
            <a:pPr rtl="0"/>
            <a:endParaRPr lang="da-DK" dirty="0"/>
          </a:p>
        </p:txBody>
      </p:sp>
      <p:sp>
        <p:nvSpPr>
          <p:cNvPr id="2" name="Pladsholder til tekst 9">
            <a:extLst>
              <a:ext uri="{FF2B5EF4-FFF2-40B4-BE49-F238E27FC236}">
                <a16:creationId xmlns:a16="http://schemas.microsoft.com/office/drawing/2014/main" id="{78FC7A6E-EB75-1109-AB97-8091F2C9FF89}"/>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da-DK" sz="3200" b="0">
                <a:noFill/>
              </a:defRPr>
            </a:lvl1pPr>
          </a:lstStyle>
          <a:p>
            <a:pPr lvl="0" rtl="0"/>
            <a:r>
              <a:rPr lang="da-DK"/>
              <a:t>X</a:t>
            </a:r>
          </a:p>
        </p:txBody>
      </p:sp>
      <p:sp>
        <p:nvSpPr>
          <p:cNvPr id="4" name="Pladsholder til slidenummer 9">
            <a:extLst>
              <a:ext uri="{FF2B5EF4-FFF2-40B4-BE49-F238E27FC236}">
                <a16:creationId xmlns:a16="http://schemas.microsoft.com/office/drawing/2014/main" id="{3882992B-56C1-1B1D-6308-47369A0DF03F}"/>
              </a:ext>
            </a:extLst>
          </p:cNvPr>
          <p:cNvSpPr>
            <a:spLocks noGrp="1"/>
          </p:cNvSpPr>
          <p:nvPr>
            <p:ph type="sldNum" sz="quarter" idx="28"/>
          </p:nvPr>
        </p:nvSpPr>
        <p:spPr>
          <a:xfrm>
            <a:off x="1651903" y="809244"/>
            <a:ext cx="941832" cy="621792"/>
          </a:xfrm>
        </p:spPr>
        <p:txBody>
          <a:bodyPr rtlCol="0"/>
          <a:lstStyle>
            <a:defPPr>
              <a:defRPr lang="da-DK"/>
            </a:defPPr>
          </a:lstStyle>
          <a:p>
            <a:pPr rtl="0"/>
            <a:fld id="{CC43B8D3-9A08-F84C-9DD4-44948BA52D4B}" type="slidenum">
              <a:rPr lang="da-DK" smtClean="0"/>
              <a:pPr rtl="0"/>
              <a:t>‹nr.›</a:t>
            </a:fld>
            <a:endParaRPr lang="da-DK" dirty="0"/>
          </a:p>
        </p:txBody>
      </p:sp>
    </p:spTree>
    <p:extLst>
      <p:ext uri="{BB962C8B-B14F-4D97-AF65-F5344CB8AC3E}">
        <p14:creationId xmlns:p14="http://schemas.microsoft.com/office/powerpoint/2010/main" val="2309024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pic>
        <p:nvPicPr>
          <p:cNvPr id="14" name="Grafik 13">
            <a:extLst>
              <a:ext uri="{FF2B5EF4-FFF2-40B4-BE49-F238E27FC236}">
                <a16:creationId xmlns:a16="http://schemas.microsoft.com/office/drawing/2014/main" id="{9F44A91D-CC57-69D8-3CC1-3538FCB6BBA4}"/>
              </a:ext>
            </a:extLst>
          </p:cNvPr>
          <p:cNvPicPr>
            <a:picLocks noChangeAspect="1"/>
          </p:cNvPicPr>
          <p:nvPr userDrawn="1"/>
        </p:nvPicPr>
        <p:blipFill>
          <a:blip r:embed="rId2">
            <a:extLst>
              <a:ext uri="{96DAC541-7B7A-43D3-8B79-37D633B846F1}">
                <asvg:svgBlip xmlns:asvg="http://schemas.microsoft.com/office/drawing/2016/SVG/main" r:embed="rId3"/>
              </a:ext>
            </a:extLst>
          </a:blip>
          <a:srcRect r="77662" b="48541"/>
          <a:stretch>
            <a:fillRect/>
          </a:stretch>
        </p:blipFill>
        <p:spPr>
          <a:xfrm flipV="1">
            <a:off x="10376194" y="1"/>
            <a:ext cx="1815806" cy="3829511"/>
          </a:xfrm>
          <a:custGeom>
            <a:avLst/>
            <a:gdLst>
              <a:gd name="connsiteX0" fmla="*/ 0 w 1815806"/>
              <a:gd name="connsiteY0" fmla="*/ 3829511 h 3829511"/>
              <a:gd name="connsiteX1" fmla="*/ 1815806 w 1815806"/>
              <a:gd name="connsiteY1" fmla="*/ 3829511 h 3829511"/>
              <a:gd name="connsiteX2" fmla="*/ 1815806 w 1815806"/>
              <a:gd name="connsiteY2" fmla="*/ 0 h 3829511"/>
              <a:gd name="connsiteX3" fmla="*/ 0 w 1815806"/>
              <a:gd name="connsiteY3" fmla="*/ 0 h 3829511"/>
            </a:gdLst>
            <a:ahLst/>
            <a:cxnLst>
              <a:cxn ang="0">
                <a:pos x="connsiteX0" y="connsiteY0"/>
              </a:cxn>
              <a:cxn ang="0">
                <a:pos x="connsiteX1" y="connsiteY1"/>
              </a:cxn>
              <a:cxn ang="0">
                <a:pos x="connsiteX2" y="connsiteY2"/>
              </a:cxn>
              <a:cxn ang="0">
                <a:pos x="connsiteX3" y="connsiteY3"/>
              </a:cxn>
            </a:cxnLst>
            <a:rect l="l" t="t" r="r" b="b"/>
            <a:pathLst>
              <a:path w="1815806" h="3829511">
                <a:moveTo>
                  <a:pt x="0" y="3829511"/>
                </a:moveTo>
                <a:lnTo>
                  <a:pt x="1815806" y="3829511"/>
                </a:lnTo>
                <a:lnTo>
                  <a:pt x="1815806" y="0"/>
                </a:lnTo>
                <a:lnTo>
                  <a:pt x="0" y="0"/>
                </a:lnTo>
                <a:close/>
              </a:path>
            </a:pathLst>
          </a:custGeom>
        </p:spPr>
      </p:pic>
      <p:pic>
        <p:nvPicPr>
          <p:cNvPr id="16" name="Grafik 15">
            <a:extLst>
              <a:ext uri="{FF2B5EF4-FFF2-40B4-BE49-F238E27FC236}">
                <a16:creationId xmlns:a16="http://schemas.microsoft.com/office/drawing/2014/main" id="{5AB0AC87-A4CD-F667-74B2-52047C1E6FB5}"/>
              </a:ext>
            </a:extLst>
          </p:cNvPr>
          <p:cNvPicPr>
            <a:picLocks noChangeAspect="1"/>
          </p:cNvPicPr>
          <p:nvPr userDrawn="1"/>
        </p:nvPicPr>
        <p:blipFill>
          <a:blip r:embed="rId4">
            <a:extLst>
              <a:ext uri="{96DAC541-7B7A-43D3-8B79-37D633B846F1}">
                <asvg:svgBlip xmlns:asvg="http://schemas.microsoft.com/office/drawing/2016/SVG/main" r:embed="rId5"/>
              </a:ext>
            </a:extLst>
          </a:blip>
          <a:srcRect r="85638" b="45150"/>
          <a:stretch>
            <a:fillRect/>
          </a:stretch>
        </p:blipFill>
        <p:spPr>
          <a:xfrm flipV="1">
            <a:off x="10887888" y="1"/>
            <a:ext cx="1304112" cy="3289795"/>
          </a:xfrm>
          <a:custGeom>
            <a:avLst/>
            <a:gdLst>
              <a:gd name="connsiteX0" fmla="*/ 0 w 1304112"/>
              <a:gd name="connsiteY0" fmla="*/ 3289795 h 3289795"/>
              <a:gd name="connsiteX1" fmla="*/ 1304112 w 1304112"/>
              <a:gd name="connsiteY1" fmla="*/ 3289795 h 3289795"/>
              <a:gd name="connsiteX2" fmla="*/ 1304112 w 1304112"/>
              <a:gd name="connsiteY2" fmla="*/ 0 h 3289795"/>
              <a:gd name="connsiteX3" fmla="*/ 0 w 1304112"/>
              <a:gd name="connsiteY3" fmla="*/ 0 h 3289795"/>
            </a:gdLst>
            <a:ahLst/>
            <a:cxnLst>
              <a:cxn ang="0">
                <a:pos x="connsiteX0" y="connsiteY0"/>
              </a:cxn>
              <a:cxn ang="0">
                <a:pos x="connsiteX1" y="connsiteY1"/>
              </a:cxn>
              <a:cxn ang="0">
                <a:pos x="connsiteX2" y="connsiteY2"/>
              </a:cxn>
              <a:cxn ang="0">
                <a:pos x="connsiteX3" y="connsiteY3"/>
              </a:cxn>
            </a:cxnLst>
            <a:rect l="l" t="t" r="r" b="b"/>
            <a:pathLst>
              <a:path w="1304112" h="3289795">
                <a:moveTo>
                  <a:pt x="0" y="3289795"/>
                </a:moveTo>
                <a:lnTo>
                  <a:pt x="1304112" y="3289795"/>
                </a:lnTo>
                <a:lnTo>
                  <a:pt x="1304112" y="0"/>
                </a:lnTo>
                <a:lnTo>
                  <a:pt x="0" y="0"/>
                </a:lnTo>
                <a:close/>
              </a:path>
            </a:pathLst>
          </a:custGeom>
        </p:spPr>
      </p:pic>
      <p:sp>
        <p:nvSpPr>
          <p:cNvPr id="13" name="Rektangel 12">
            <a:extLst>
              <a:ext uri="{FF2B5EF4-FFF2-40B4-BE49-F238E27FC236}">
                <a16:creationId xmlns:a16="http://schemas.microsoft.com/office/drawing/2014/main" id="{1BEF48E5-0EF0-3977-79C2-820662F06DA9}"/>
              </a:ext>
            </a:extLst>
          </p:cNvPr>
          <p:cNvSpPr/>
          <p:nvPr userDrawn="1"/>
        </p:nvSpPr>
        <p:spPr>
          <a:xfrm>
            <a:off x="2589592" y="723899"/>
            <a:ext cx="8870656"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17" name="Rektangel 16">
            <a:extLst>
              <a:ext uri="{FF2B5EF4-FFF2-40B4-BE49-F238E27FC236}">
                <a16:creationId xmlns:a16="http://schemas.microsoft.com/office/drawing/2014/main" id="{36AAF462-6D82-EBE1-069E-7DBC32F1CC5D}"/>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18" name="Kombinationstegning 55">
            <a:extLst>
              <a:ext uri="{FF2B5EF4-FFF2-40B4-BE49-F238E27FC236}">
                <a16:creationId xmlns:a16="http://schemas.microsoft.com/office/drawing/2014/main" id="{5DF0CA69-CF45-9850-4F85-B4C3BF2141B4}"/>
              </a:ext>
            </a:extLst>
          </p:cNvPr>
          <p:cNvSpPr/>
          <p:nvPr userDrawn="1"/>
        </p:nvSpPr>
        <p:spPr>
          <a:xfrm>
            <a:off x="-7736" y="6082871"/>
            <a:ext cx="12199737" cy="493110"/>
          </a:xfrm>
          <a:custGeom>
            <a:avLst/>
            <a:gdLst>
              <a:gd name="connsiteX0" fmla="*/ 25897 w 12199737"/>
              <a:gd name="connsiteY0" fmla="*/ 0 h 493110"/>
              <a:gd name="connsiteX1" fmla="*/ 12199737 w 12199737"/>
              <a:gd name="connsiteY1" fmla="*/ 0 h 493110"/>
              <a:gd name="connsiteX2" fmla="*/ 12199737 w 12199737"/>
              <a:gd name="connsiteY2" fmla="*/ 493110 h 493110"/>
              <a:gd name="connsiteX3" fmla="*/ 25897 w 12199737"/>
              <a:gd name="connsiteY3" fmla="*/ 493109 h 493110"/>
              <a:gd name="connsiteX4" fmla="*/ 0 w 12199737"/>
              <a:gd name="connsiteY4" fmla="*/ 490499 h 493110"/>
              <a:gd name="connsiteX5" fmla="*/ 0 w 12199737"/>
              <a:gd name="connsiteY5" fmla="*/ 2611 h 493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9737" h="493110">
                <a:moveTo>
                  <a:pt x="25897" y="0"/>
                </a:moveTo>
                <a:lnTo>
                  <a:pt x="12199737" y="0"/>
                </a:lnTo>
                <a:lnTo>
                  <a:pt x="12199737" y="493110"/>
                </a:lnTo>
                <a:lnTo>
                  <a:pt x="25897" y="493109"/>
                </a:lnTo>
                <a:lnTo>
                  <a:pt x="0" y="490499"/>
                </a:lnTo>
                <a:lnTo>
                  <a:pt x="0" y="261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da-DK"/>
            </a:defPPr>
          </a:lstStyle>
          <a:p>
            <a:pPr algn="ctr" rtl="0"/>
            <a:endParaRPr lang="da-DK" dirty="0"/>
          </a:p>
        </p:txBody>
      </p:sp>
      <p:sp>
        <p:nvSpPr>
          <p:cNvPr id="20" name="Ellipse 19">
            <a:extLst>
              <a:ext uri="{FF2B5EF4-FFF2-40B4-BE49-F238E27FC236}">
                <a16:creationId xmlns:a16="http://schemas.microsoft.com/office/drawing/2014/main" id="{AFE865D6-FFF0-8547-C225-4EA40D12981C}"/>
              </a:ext>
            </a:extLst>
          </p:cNvPr>
          <p:cNvSpPr/>
          <p:nvPr userDrawn="1"/>
        </p:nvSpPr>
        <p:spPr>
          <a:xfrm>
            <a:off x="10745496" y="2712720"/>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22" name="Ellipse 21">
            <a:extLst>
              <a:ext uri="{FF2B5EF4-FFF2-40B4-BE49-F238E27FC236}">
                <a16:creationId xmlns:a16="http://schemas.microsoft.com/office/drawing/2014/main" id="{BC43A4F4-14CD-C1BC-076B-D3EC524E9072}"/>
              </a:ext>
            </a:extLst>
          </p:cNvPr>
          <p:cNvSpPr/>
          <p:nvPr userDrawn="1"/>
        </p:nvSpPr>
        <p:spPr>
          <a:xfrm>
            <a:off x="11336726" y="2288311"/>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24" name="Ellipse 23">
            <a:extLst>
              <a:ext uri="{FF2B5EF4-FFF2-40B4-BE49-F238E27FC236}">
                <a16:creationId xmlns:a16="http://schemas.microsoft.com/office/drawing/2014/main" id="{F59C9BF2-FA96-FBA2-CC60-3024E983F26F}"/>
              </a:ext>
            </a:extLst>
          </p:cNvPr>
          <p:cNvSpPr/>
          <p:nvPr userDrawn="1"/>
        </p:nvSpPr>
        <p:spPr>
          <a:xfrm>
            <a:off x="825032" y="6142636"/>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3" name="Pladsholder til tekst 2">
            <a:extLst>
              <a:ext uri="{FF2B5EF4-FFF2-40B4-BE49-F238E27FC236}">
                <a16:creationId xmlns:a16="http://schemas.microsoft.com/office/drawing/2014/main" id="{AF211A54-748F-71FD-8701-AE68B04A5A19}"/>
              </a:ext>
            </a:extLst>
          </p:cNvPr>
          <p:cNvSpPr>
            <a:spLocks noGrp="1"/>
          </p:cNvSpPr>
          <p:nvPr>
            <p:ph type="body" idx="1"/>
          </p:nvPr>
        </p:nvSpPr>
        <p:spPr>
          <a:xfrm>
            <a:off x="1572768" y="2148840"/>
            <a:ext cx="3566160" cy="649224"/>
          </a:xfrm>
        </p:spPr>
        <p:txBody>
          <a:bodyPr rtlCol="0" anchor="b">
            <a:noAutofit/>
          </a:bodyPr>
          <a:lstStyle>
            <a:lvl1pPr marL="0" indent="0">
              <a:lnSpc>
                <a:spcPct val="100000"/>
              </a:lnSpc>
              <a:spcBef>
                <a:spcPts val="0"/>
              </a:spcBef>
              <a:buNone/>
              <a:defRPr lang="da-DK" sz="1800" b="0"/>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4" name="Pladsholder til indhold 3">
            <a:extLst>
              <a:ext uri="{FF2B5EF4-FFF2-40B4-BE49-F238E27FC236}">
                <a16:creationId xmlns:a16="http://schemas.microsoft.com/office/drawing/2014/main" id="{1108F8E6-CFD8-798A-9C2F-F6AC425444CA}"/>
              </a:ext>
            </a:extLst>
          </p:cNvPr>
          <p:cNvSpPr>
            <a:spLocks noGrp="1"/>
          </p:cNvSpPr>
          <p:nvPr>
            <p:ph sz="half" idx="2"/>
          </p:nvPr>
        </p:nvSpPr>
        <p:spPr>
          <a:xfrm>
            <a:off x="1298448" y="2788920"/>
            <a:ext cx="4352544" cy="2002536"/>
          </a:xfrm>
        </p:spPr>
        <p:txBody>
          <a:bodyPr rtlCol="0">
            <a:normAutofit/>
          </a:bodyPr>
          <a:lstStyle>
            <a:lvl1pPr>
              <a:lnSpc>
                <a:spcPct val="150000"/>
              </a:lnSpc>
              <a:spcBef>
                <a:spcPts val="0"/>
              </a:spcBef>
              <a:defRPr lang="da-DK" sz="1400"/>
            </a:lvl1pPr>
            <a:lvl2pPr>
              <a:lnSpc>
                <a:spcPct val="150000"/>
              </a:lnSpc>
              <a:spcBef>
                <a:spcPts val="0"/>
              </a:spcBef>
              <a:defRPr lang="da-DK" sz="1200"/>
            </a:lvl2pPr>
            <a:lvl3pPr>
              <a:lnSpc>
                <a:spcPct val="150000"/>
              </a:lnSpc>
              <a:spcBef>
                <a:spcPts val="0"/>
              </a:spcBef>
              <a:defRPr lang="da-DK" sz="1100"/>
            </a:lvl3pPr>
            <a:lvl4pPr>
              <a:lnSpc>
                <a:spcPct val="150000"/>
              </a:lnSpc>
              <a:spcBef>
                <a:spcPts val="0"/>
              </a:spcBef>
              <a:defRPr lang="da-DK" sz="1050"/>
            </a:lvl4pPr>
            <a:lvl5pPr>
              <a:lnSpc>
                <a:spcPct val="150000"/>
              </a:lnSpc>
              <a:spcBef>
                <a:spcPts val="0"/>
              </a:spcBef>
              <a:defRPr lang="da-DK" sz="1050"/>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5" name="Pladsholder til tekst 4">
            <a:extLst>
              <a:ext uri="{FF2B5EF4-FFF2-40B4-BE49-F238E27FC236}">
                <a16:creationId xmlns:a16="http://schemas.microsoft.com/office/drawing/2014/main" id="{30FF5B42-8E52-2B78-7C88-39A811D7A960}"/>
              </a:ext>
            </a:extLst>
          </p:cNvPr>
          <p:cNvSpPr>
            <a:spLocks noGrp="1"/>
          </p:cNvSpPr>
          <p:nvPr>
            <p:ph type="body" sz="quarter" idx="3"/>
          </p:nvPr>
        </p:nvSpPr>
        <p:spPr>
          <a:xfrm>
            <a:off x="6035040" y="2148840"/>
            <a:ext cx="3566160" cy="649224"/>
          </a:xfrm>
        </p:spPr>
        <p:txBody>
          <a:bodyPr rtlCol="0" anchor="b">
            <a:noAutofit/>
          </a:bodyPr>
          <a:lstStyle>
            <a:lvl1pPr marL="0" indent="0">
              <a:lnSpc>
                <a:spcPct val="100000"/>
              </a:lnSpc>
              <a:spcBef>
                <a:spcPts val="0"/>
              </a:spcBef>
              <a:buNone/>
              <a:defRPr lang="da-DK" sz="1800" b="0"/>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6" name="Pladsholder til indhold 5">
            <a:extLst>
              <a:ext uri="{FF2B5EF4-FFF2-40B4-BE49-F238E27FC236}">
                <a16:creationId xmlns:a16="http://schemas.microsoft.com/office/drawing/2014/main" id="{440AB633-C7A8-E90B-901E-7E3FCE2D54D4}"/>
              </a:ext>
            </a:extLst>
          </p:cNvPr>
          <p:cNvSpPr>
            <a:spLocks noGrp="1"/>
          </p:cNvSpPr>
          <p:nvPr>
            <p:ph sz="quarter" idx="4"/>
          </p:nvPr>
        </p:nvSpPr>
        <p:spPr>
          <a:xfrm>
            <a:off x="5760720" y="2788920"/>
            <a:ext cx="4352544" cy="2002536"/>
          </a:xfrm>
        </p:spPr>
        <p:txBody>
          <a:bodyPr rtlCol="0">
            <a:normAutofit/>
          </a:bodyPr>
          <a:lstStyle>
            <a:lvl1pPr>
              <a:lnSpc>
                <a:spcPct val="150000"/>
              </a:lnSpc>
              <a:spcBef>
                <a:spcPts val="0"/>
              </a:spcBef>
              <a:defRPr lang="da-DK" sz="1400"/>
            </a:lvl1pPr>
            <a:lvl2pPr>
              <a:lnSpc>
                <a:spcPct val="150000"/>
              </a:lnSpc>
              <a:spcBef>
                <a:spcPts val="0"/>
              </a:spcBef>
              <a:defRPr lang="da-DK" sz="1200"/>
            </a:lvl2pPr>
            <a:lvl3pPr>
              <a:lnSpc>
                <a:spcPct val="150000"/>
              </a:lnSpc>
              <a:spcBef>
                <a:spcPts val="0"/>
              </a:spcBef>
              <a:defRPr lang="da-DK" sz="1100"/>
            </a:lvl3pPr>
            <a:lvl4pPr>
              <a:lnSpc>
                <a:spcPct val="150000"/>
              </a:lnSpc>
              <a:spcBef>
                <a:spcPts val="0"/>
              </a:spcBef>
              <a:defRPr lang="da-DK" sz="1050"/>
            </a:lvl4pPr>
            <a:lvl5pPr>
              <a:lnSpc>
                <a:spcPct val="150000"/>
              </a:lnSpc>
              <a:spcBef>
                <a:spcPts val="0"/>
              </a:spcBef>
              <a:defRPr lang="da-DK" sz="1050"/>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10" name="Titel 9">
            <a:extLst>
              <a:ext uri="{FF2B5EF4-FFF2-40B4-BE49-F238E27FC236}">
                <a16:creationId xmlns:a16="http://schemas.microsoft.com/office/drawing/2014/main" id="{FB569F4F-40C0-2BAE-2F80-0B6BF70B4999}"/>
              </a:ext>
            </a:extLst>
          </p:cNvPr>
          <p:cNvSpPr>
            <a:spLocks noGrp="1"/>
          </p:cNvSpPr>
          <p:nvPr>
            <p:ph type="title"/>
          </p:nvPr>
        </p:nvSpPr>
        <p:spPr/>
        <p:txBody>
          <a:bodyPr rtlCol="0"/>
          <a:lstStyle>
            <a:defPPr>
              <a:defRPr lang="da-DK"/>
            </a:defPPr>
          </a:lstStyle>
          <a:p>
            <a:pPr rtl="0"/>
            <a:r>
              <a:rPr lang="da-DK"/>
              <a:t>Klik for at redigere titeltypografien i masteren</a:t>
            </a:r>
          </a:p>
        </p:txBody>
      </p:sp>
      <p:sp>
        <p:nvSpPr>
          <p:cNvPr id="19" name="Pladsholder til tekst 9">
            <a:extLst>
              <a:ext uri="{FF2B5EF4-FFF2-40B4-BE49-F238E27FC236}">
                <a16:creationId xmlns:a16="http://schemas.microsoft.com/office/drawing/2014/main" id="{F38E5EFA-258F-AF45-F3FE-029FC106765E}"/>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da-DK" sz="3200" b="0">
                <a:noFill/>
              </a:defRPr>
            </a:lvl1pPr>
          </a:lstStyle>
          <a:p>
            <a:pPr lvl="0" rtl="0"/>
            <a:r>
              <a:rPr lang="da-DK"/>
              <a:t>X</a:t>
            </a:r>
          </a:p>
        </p:txBody>
      </p:sp>
      <p:sp>
        <p:nvSpPr>
          <p:cNvPr id="21" name="Pladsholder til sidefod 20">
            <a:extLst>
              <a:ext uri="{FF2B5EF4-FFF2-40B4-BE49-F238E27FC236}">
                <a16:creationId xmlns:a16="http://schemas.microsoft.com/office/drawing/2014/main" id="{D44511B0-E2E3-43E3-E867-BD59B58CA925}"/>
              </a:ext>
            </a:extLst>
          </p:cNvPr>
          <p:cNvSpPr>
            <a:spLocks noGrp="1"/>
          </p:cNvSpPr>
          <p:nvPr>
            <p:ph type="ftr" sz="quarter" idx="14"/>
          </p:nvPr>
        </p:nvSpPr>
        <p:spPr/>
        <p:txBody>
          <a:bodyPr rtlCol="0"/>
          <a:lstStyle>
            <a:defPPr>
              <a:defRPr lang="da-DK"/>
            </a:defPPr>
          </a:lstStyle>
          <a:p>
            <a:pPr rtl="0"/>
            <a:endParaRPr lang="da-DK" dirty="0"/>
          </a:p>
        </p:txBody>
      </p:sp>
      <p:sp>
        <p:nvSpPr>
          <p:cNvPr id="23" name="Pladsholder til slidenummer 22">
            <a:extLst>
              <a:ext uri="{FF2B5EF4-FFF2-40B4-BE49-F238E27FC236}">
                <a16:creationId xmlns:a16="http://schemas.microsoft.com/office/drawing/2014/main" id="{9FE5CA81-EC6E-7E1A-302A-32C7DC50B8AB}"/>
              </a:ext>
            </a:extLst>
          </p:cNvPr>
          <p:cNvSpPr>
            <a:spLocks noGrp="1"/>
          </p:cNvSpPr>
          <p:nvPr>
            <p:ph type="sldNum" sz="quarter" idx="15"/>
          </p:nvPr>
        </p:nvSpPr>
        <p:spPr/>
        <p:txBody>
          <a:bodyPr rtlCol="0"/>
          <a:lstStyle>
            <a:defPPr>
              <a:defRPr lang="da-DK"/>
            </a:defPPr>
          </a:lstStyle>
          <a:p>
            <a:pPr rtl="0"/>
            <a:fld id="{CC43B8D3-9A08-F84C-9DD4-44948BA52D4B}" type="slidenum">
              <a:rPr lang="da-DK" smtClean="0"/>
              <a:pPr rtl="0"/>
              <a:t>‹nr.›</a:t>
            </a:fld>
            <a:endParaRPr lang="da-DK" dirty="0"/>
          </a:p>
        </p:txBody>
      </p:sp>
    </p:spTree>
    <p:extLst>
      <p:ext uri="{BB962C8B-B14F-4D97-AF65-F5344CB8AC3E}">
        <p14:creationId xmlns:p14="http://schemas.microsoft.com/office/powerpoint/2010/main" val="1752812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ammenligning">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1BEF48E5-0EF0-3977-79C2-820662F06DA9}"/>
              </a:ext>
            </a:extLst>
          </p:cNvPr>
          <p:cNvSpPr/>
          <p:nvPr userDrawn="1"/>
        </p:nvSpPr>
        <p:spPr>
          <a:xfrm>
            <a:off x="2589592" y="723899"/>
            <a:ext cx="8870656"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17" name="Rektangel 16">
            <a:extLst>
              <a:ext uri="{FF2B5EF4-FFF2-40B4-BE49-F238E27FC236}">
                <a16:creationId xmlns:a16="http://schemas.microsoft.com/office/drawing/2014/main" id="{36AAF462-6D82-EBE1-069E-7DBC32F1CC5D}"/>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3" name="Pladsholder til tekst 2">
            <a:extLst>
              <a:ext uri="{FF2B5EF4-FFF2-40B4-BE49-F238E27FC236}">
                <a16:creationId xmlns:a16="http://schemas.microsoft.com/office/drawing/2014/main" id="{AF211A54-748F-71FD-8701-AE68B04A5A19}"/>
              </a:ext>
            </a:extLst>
          </p:cNvPr>
          <p:cNvSpPr>
            <a:spLocks noGrp="1"/>
          </p:cNvSpPr>
          <p:nvPr>
            <p:ph type="body" idx="1"/>
          </p:nvPr>
        </p:nvSpPr>
        <p:spPr>
          <a:xfrm>
            <a:off x="1572768" y="2148840"/>
            <a:ext cx="3218688" cy="365760"/>
          </a:xfrm>
        </p:spPr>
        <p:txBody>
          <a:bodyPr rtlCol="0" anchor="b">
            <a:noAutofit/>
          </a:bodyPr>
          <a:lstStyle>
            <a:lvl1pPr marL="0" indent="0">
              <a:lnSpc>
                <a:spcPct val="100000"/>
              </a:lnSpc>
              <a:spcBef>
                <a:spcPts val="0"/>
              </a:spcBef>
              <a:buNone/>
              <a:defRPr lang="da-DK" sz="1800" b="0"/>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4" name="Pladsholder til indhold 3">
            <a:extLst>
              <a:ext uri="{FF2B5EF4-FFF2-40B4-BE49-F238E27FC236}">
                <a16:creationId xmlns:a16="http://schemas.microsoft.com/office/drawing/2014/main" id="{1108F8E6-CFD8-798A-9C2F-F6AC425444CA}"/>
              </a:ext>
            </a:extLst>
          </p:cNvPr>
          <p:cNvSpPr>
            <a:spLocks noGrp="1"/>
          </p:cNvSpPr>
          <p:nvPr>
            <p:ph sz="half" idx="2"/>
          </p:nvPr>
        </p:nvSpPr>
        <p:spPr>
          <a:xfrm>
            <a:off x="1298448" y="2788920"/>
            <a:ext cx="3163824" cy="3291840"/>
          </a:xfrm>
        </p:spPr>
        <p:txBody>
          <a:bodyPr rtlCol="0">
            <a:normAutofit/>
          </a:bodyPr>
          <a:lstStyle>
            <a:lvl1pPr>
              <a:lnSpc>
                <a:spcPct val="150000"/>
              </a:lnSpc>
              <a:spcBef>
                <a:spcPts val="0"/>
              </a:spcBef>
              <a:defRPr lang="da-DK" sz="1400"/>
            </a:lvl1pPr>
            <a:lvl2pPr>
              <a:lnSpc>
                <a:spcPct val="150000"/>
              </a:lnSpc>
              <a:spcBef>
                <a:spcPts val="0"/>
              </a:spcBef>
              <a:defRPr lang="da-DK" sz="1200"/>
            </a:lvl2pPr>
            <a:lvl3pPr>
              <a:lnSpc>
                <a:spcPct val="150000"/>
              </a:lnSpc>
              <a:spcBef>
                <a:spcPts val="0"/>
              </a:spcBef>
              <a:defRPr lang="da-DK" sz="1100"/>
            </a:lvl3pPr>
            <a:lvl4pPr>
              <a:lnSpc>
                <a:spcPct val="150000"/>
              </a:lnSpc>
              <a:spcBef>
                <a:spcPts val="0"/>
              </a:spcBef>
              <a:defRPr lang="da-DK" sz="1050"/>
            </a:lvl4pPr>
            <a:lvl5pPr>
              <a:lnSpc>
                <a:spcPct val="150000"/>
              </a:lnSpc>
              <a:spcBef>
                <a:spcPts val="0"/>
              </a:spcBef>
              <a:defRPr lang="da-DK" sz="1050"/>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5" name="Pladsholder til tekst 4">
            <a:extLst>
              <a:ext uri="{FF2B5EF4-FFF2-40B4-BE49-F238E27FC236}">
                <a16:creationId xmlns:a16="http://schemas.microsoft.com/office/drawing/2014/main" id="{30FF5B42-8E52-2B78-7C88-39A811D7A960}"/>
              </a:ext>
            </a:extLst>
          </p:cNvPr>
          <p:cNvSpPr>
            <a:spLocks noGrp="1"/>
          </p:cNvSpPr>
          <p:nvPr>
            <p:ph type="body" sz="quarter" idx="3"/>
          </p:nvPr>
        </p:nvSpPr>
        <p:spPr>
          <a:xfrm>
            <a:off x="5349240" y="2148840"/>
            <a:ext cx="3218688" cy="365760"/>
          </a:xfrm>
        </p:spPr>
        <p:txBody>
          <a:bodyPr rtlCol="0" anchor="b">
            <a:noAutofit/>
          </a:bodyPr>
          <a:lstStyle>
            <a:lvl1pPr marL="0" indent="0">
              <a:lnSpc>
                <a:spcPct val="100000"/>
              </a:lnSpc>
              <a:spcBef>
                <a:spcPts val="0"/>
              </a:spcBef>
              <a:buNone/>
              <a:defRPr lang="da-DK" sz="1800" b="0"/>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6" name="Pladsholder til indhold 5">
            <a:extLst>
              <a:ext uri="{FF2B5EF4-FFF2-40B4-BE49-F238E27FC236}">
                <a16:creationId xmlns:a16="http://schemas.microsoft.com/office/drawing/2014/main" id="{440AB633-C7A8-E90B-901E-7E3FCE2D54D4}"/>
              </a:ext>
            </a:extLst>
          </p:cNvPr>
          <p:cNvSpPr>
            <a:spLocks noGrp="1"/>
          </p:cNvSpPr>
          <p:nvPr>
            <p:ph sz="quarter" idx="4"/>
          </p:nvPr>
        </p:nvSpPr>
        <p:spPr>
          <a:xfrm>
            <a:off x="5074920" y="2788920"/>
            <a:ext cx="3163824" cy="3291840"/>
          </a:xfrm>
        </p:spPr>
        <p:txBody>
          <a:bodyPr rtlCol="0">
            <a:normAutofit/>
          </a:bodyPr>
          <a:lstStyle>
            <a:lvl1pPr>
              <a:lnSpc>
                <a:spcPct val="150000"/>
              </a:lnSpc>
              <a:spcBef>
                <a:spcPts val="0"/>
              </a:spcBef>
              <a:defRPr lang="da-DK" sz="1400"/>
            </a:lvl1pPr>
            <a:lvl2pPr>
              <a:lnSpc>
                <a:spcPct val="150000"/>
              </a:lnSpc>
              <a:spcBef>
                <a:spcPts val="0"/>
              </a:spcBef>
              <a:defRPr lang="da-DK" sz="1200"/>
            </a:lvl2pPr>
            <a:lvl3pPr>
              <a:lnSpc>
                <a:spcPct val="150000"/>
              </a:lnSpc>
              <a:spcBef>
                <a:spcPts val="0"/>
              </a:spcBef>
              <a:defRPr lang="da-DK" sz="1100"/>
            </a:lvl3pPr>
            <a:lvl4pPr>
              <a:lnSpc>
                <a:spcPct val="150000"/>
              </a:lnSpc>
              <a:spcBef>
                <a:spcPts val="0"/>
              </a:spcBef>
              <a:defRPr lang="da-DK" sz="1050"/>
            </a:lvl4pPr>
            <a:lvl5pPr>
              <a:lnSpc>
                <a:spcPct val="150000"/>
              </a:lnSpc>
              <a:spcBef>
                <a:spcPts val="0"/>
              </a:spcBef>
              <a:defRPr lang="da-DK" sz="1050"/>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10" name="Titel 9">
            <a:extLst>
              <a:ext uri="{FF2B5EF4-FFF2-40B4-BE49-F238E27FC236}">
                <a16:creationId xmlns:a16="http://schemas.microsoft.com/office/drawing/2014/main" id="{FB569F4F-40C0-2BAE-2F80-0B6BF70B4999}"/>
              </a:ext>
            </a:extLst>
          </p:cNvPr>
          <p:cNvSpPr>
            <a:spLocks noGrp="1"/>
          </p:cNvSpPr>
          <p:nvPr>
            <p:ph type="title"/>
          </p:nvPr>
        </p:nvSpPr>
        <p:spPr/>
        <p:txBody>
          <a:bodyPr rtlCol="0"/>
          <a:lstStyle>
            <a:defPPr>
              <a:defRPr lang="da-DK"/>
            </a:defPPr>
          </a:lstStyle>
          <a:p>
            <a:pPr rtl="0"/>
            <a:r>
              <a:rPr lang="da-DK"/>
              <a:t>Klik for at redigere titeltypografien i masteren</a:t>
            </a:r>
          </a:p>
        </p:txBody>
      </p:sp>
      <p:sp>
        <p:nvSpPr>
          <p:cNvPr id="19" name="Pladsholder til tekst 9">
            <a:extLst>
              <a:ext uri="{FF2B5EF4-FFF2-40B4-BE49-F238E27FC236}">
                <a16:creationId xmlns:a16="http://schemas.microsoft.com/office/drawing/2014/main" id="{F38E5EFA-258F-AF45-F3FE-029FC106765E}"/>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da-DK" sz="3200" b="0">
                <a:noFill/>
              </a:defRPr>
            </a:lvl1pPr>
          </a:lstStyle>
          <a:p>
            <a:pPr lvl="0" rtl="0"/>
            <a:r>
              <a:rPr lang="da-DK"/>
              <a:t>X</a:t>
            </a:r>
          </a:p>
        </p:txBody>
      </p:sp>
      <p:sp>
        <p:nvSpPr>
          <p:cNvPr id="21" name="Pladsholder til sidefod 20">
            <a:extLst>
              <a:ext uri="{FF2B5EF4-FFF2-40B4-BE49-F238E27FC236}">
                <a16:creationId xmlns:a16="http://schemas.microsoft.com/office/drawing/2014/main" id="{D44511B0-E2E3-43E3-E867-BD59B58CA925}"/>
              </a:ext>
            </a:extLst>
          </p:cNvPr>
          <p:cNvSpPr>
            <a:spLocks noGrp="1"/>
          </p:cNvSpPr>
          <p:nvPr>
            <p:ph type="ftr" sz="quarter" idx="14"/>
          </p:nvPr>
        </p:nvSpPr>
        <p:spPr/>
        <p:txBody>
          <a:bodyPr rtlCol="0"/>
          <a:lstStyle>
            <a:defPPr>
              <a:defRPr lang="da-DK"/>
            </a:defPPr>
          </a:lstStyle>
          <a:p>
            <a:pPr rtl="0"/>
            <a:endParaRPr lang="da-DK" dirty="0"/>
          </a:p>
        </p:txBody>
      </p:sp>
      <p:sp>
        <p:nvSpPr>
          <p:cNvPr id="23" name="Pladsholder til slidenummer 22">
            <a:extLst>
              <a:ext uri="{FF2B5EF4-FFF2-40B4-BE49-F238E27FC236}">
                <a16:creationId xmlns:a16="http://schemas.microsoft.com/office/drawing/2014/main" id="{9FE5CA81-EC6E-7E1A-302A-32C7DC50B8AB}"/>
              </a:ext>
            </a:extLst>
          </p:cNvPr>
          <p:cNvSpPr>
            <a:spLocks noGrp="1"/>
          </p:cNvSpPr>
          <p:nvPr>
            <p:ph type="sldNum" sz="quarter" idx="15"/>
          </p:nvPr>
        </p:nvSpPr>
        <p:spPr/>
        <p:txBody>
          <a:bodyPr rtlCol="0"/>
          <a:lstStyle>
            <a:defPPr>
              <a:defRPr lang="da-DK"/>
            </a:defPPr>
          </a:lstStyle>
          <a:p>
            <a:pPr rtl="0"/>
            <a:fld id="{CC43B8D3-9A08-F84C-9DD4-44948BA52D4B}" type="slidenum">
              <a:rPr lang="da-DK" smtClean="0"/>
              <a:pPr rtl="0"/>
              <a:t>‹nr.›</a:t>
            </a:fld>
            <a:endParaRPr lang="da-DK" dirty="0"/>
          </a:p>
        </p:txBody>
      </p:sp>
      <p:pic>
        <p:nvPicPr>
          <p:cNvPr id="2" name="Grafik 1">
            <a:extLst>
              <a:ext uri="{FF2B5EF4-FFF2-40B4-BE49-F238E27FC236}">
                <a16:creationId xmlns:a16="http://schemas.microsoft.com/office/drawing/2014/main" id="{E38DCAB8-FF04-8225-502A-9415422E45E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4165" t="86663"/>
          <a:stretch/>
        </p:blipFill>
        <p:spPr>
          <a:xfrm flipH="1" flipV="1">
            <a:off x="7732664" y="5943369"/>
            <a:ext cx="4459335" cy="914630"/>
          </a:xfrm>
          <a:custGeom>
            <a:avLst/>
            <a:gdLst>
              <a:gd name="connsiteX0" fmla="*/ 0 w 4459335"/>
              <a:gd name="connsiteY0" fmla="*/ 0 h 1543022"/>
              <a:gd name="connsiteX1" fmla="*/ 4459335 w 4459335"/>
              <a:gd name="connsiteY1" fmla="*/ 0 h 1543022"/>
              <a:gd name="connsiteX2" fmla="*/ 4459335 w 4459335"/>
              <a:gd name="connsiteY2" fmla="*/ 1543022 h 1543022"/>
              <a:gd name="connsiteX3" fmla="*/ 0 w 4459335"/>
              <a:gd name="connsiteY3" fmla="*/ 1543022 h 1543022"/>
            </a:gdLst>
            <a:ahLst/>
            <a:cxnLst>
              <a:cxn ang="0">
                <a:pos x="connsiteX0" y="connsiteY0"/>
              </a:cxn>
              <a:cxn ang="0">
                <a:pos x="connsiteX1" y="connsiteY1"/>
              </a:cxn>
              <a:cxn ang="0">
                <a:pos x="connsiteX2" y="connsiteY2"/>
              </a:cxn>
              <a:cxn ang="0">
                <a:pos x="connsiteX3" y="connsiteY3"/>
              </a:cxn>
            </a:cxnLst>
            <a:rect l="l" t="t" r="r" b="b"/>
            <a:pathLst>
              <a:path w="4459335" h="1543022">
                <a:moveTo>
                  <a:pt x="0" y="0"/>
                </a:moveTo>
                <a:lnTo>
                  <a:pt x="4459335" y="0"/>
                </a:lnTo>
                <a:lnTo>
                  <a:pt x="4459335" y="1543022"/>
                </a:lnTo>
                <a:lnTo>
                  <a:pt x="0" y="1543022"/>
                </a:lnTo>
                <a:close/>
              </a:path>
            </a:pathLst>
          </a:custGeom>
        </p:spPr>
      </p:pic>
      <p:sp>
        <p:nvSpPr>
          <p:cNvPr id="7" name="Ellipse 6">
            <a:extLst>
              <a:ext uri="{FF2B5EF4-FFF2-40B4-BE49-F238E27FC236}">
                <a16:creationId xmlns:a16="http://schemas.microsoft.com/office/drawing/2014/main" id="{D37B56B1-1773-120E-5DF7-ADC768615C86}"/>
              </a:ext>
            </a:extLst>
          </p:cNvPr>
          <p:cNvSpPr/>
          <p:nvPr userDrawn="1"/>
        </p:nvSpPr>
        <p:spPr>
          <a:xfrm>
            <a:off x="10012200" y="5977940"/>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8" name="Pladsholder til tekst 4">
            <a:extLst>
              <a:ext uri="{FF2B5EF4-FFF2-40B4-BE49-F238E27FC236}">
                <a16:creationId xmlns:a16="http://schemas.microsoft.com/office/drawing/2014/main" id="{BA05B6D8-31AC-001B-57B4-132C0A9BED34}"/>
              </a:ext>
            </a:extLst>
          </p:cNvPr>
          <p:cNvSpPr>
            <a:spLocks noGrp="1"/>
          </p:cNvSpPr>
          <p:nvPr>
            <p:ph type="body" sz="quarter" idx="16"/>
          </p:nvPr>
        </p:nvSpPr>
        <p:spPr>
          <a:xfrm>
            <a:off x="8851392" y="2148840"/>
            <a:ext cx="3218688" cy="365760"/>
          </a:xfrm>
        </p:spPr>
        <p:txBody>
          <a:bodyPr rtlCol="0" anchor="b">
            <a:noAutofit/>
          </a:bodyPr>
          <a:lstStyle>
            <a:lvl1pPr marL="0" indent="0">
              <a:lnSpc>
                <a:spcPct val="100000"/>
              </a:lnSpc>
              <a:spcBef>
                <a:spcPts val="0"/>
              </a:spcBef>
              <a:buNone/>
              <a:defRPr lang="da-DK" sz="1800" b="0"/>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9" name="Pladsholder til indhold 5">
            <a:extLst>
              <a:ext uri="{FF2B5EF4-FFF2-40B4-BE49-F238E27FC236}">
                <a16:creationId xmlns:a16="http://schemas.microsoft.com/office/drawing/2014/main" id="{56DC4DB0-B5C2-72F4-A891-0281DDB80FCB}"/>
              </a:ext>
            </a:extLst>
          </p:cNvPr>
          <p:cNvSpPr>
            <a:spLocks noGrp="1"/>
          </p:cNvSpPr>
          <p:nvPr>
            <p:ph sz="quarter" idx="17"/>
          </p:nvPr>
        </p:nvSpPr>
        <p:spPr>
          <a:xfrm>
            <a:off x="8567928" y="2788920"/>
            <a:ext cx="3163824" cy="3291840"/>
          </a:xfrm>
        </p:spPr>
        <p:txBody>
          <a:bodyPr rtlCol="0">
            <a:normAutofit/>
          </a:bodyPr>
          <a:lstStyle>
            <a:lvl1pPr>
              <a:lnSpc>
                <a:spcPct val="150000"/>
              </a:lnSpc>
              <a:spcBef>
                <a:spcPts val="0"/>
              </a:spcBef>
              <a:defRPr lang="da-DK" sz="1400"/>
            </a:lvl1pPr>
            <a:lvl2pPr>
              <a:lnSpc>
                <a:spcPct val="150000"/>
              </a:lnSpc>
              <a:spcBef>
                <a:spcPts val="0"/>
              </a:spcBef>
              <a:defRPr lang="da-DK" sz="1200"/>
            </a:lvl2pPr>
            <a:lvl3pPr>
              <a:lnSpc>
                <a:spcPct val="150000"/>
              </a:lnSpc>
              <a:spcBef>
                <a:spcPts val="0"/>
              </a:spcBef>
              <a:defRPr lang="da-DK" sz="1100"/>
            </a:lvl3pPr>
            <a:lvl4pPr>
              <a:lnSpc>
                <a:spcPct val="150000"/>
              </a:lnSpc>
              <a:spcBef>
                <a:spcPts val="0"/>
              </a:spcBef>
              <a:defRPr lang="da-DK" sz="1050"/>
            </a:lvl4pPr>
            <a:lvl5pPr>
              <a:lnSpc>
                <a:spcPct val="150000"/>
              </a:lnSpc>
              <a:spcBef>
                <a:spcPts val="0"/>
              </a:spcBef>
              <a:defRPr lang="da-DK" sz="1050"/>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Tree>
    <p:extLst>
      <p:ext uri="{BB962C8B-B14F-4D97-AF65-F5344CB8AC3E}">
        <p14:creationId xmlns:p14="http://schemas.microsoft.com/office/powerpoint/2010/main" val="1255356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el og indhold">
    <p:spTree>
      <p:nvGrpSpPr>
        <p:cNvPr id="1" name=""/>
        <p:cNvGrpSpPr/>
        <p:nvPr/>
      </p:nvGrpSpPr>
      <p:grpSpPr>
        <a:xfrm>
          <a:off x="0" y="0"/>
          <a:ext cx="0" cy="0"/>
          <a:chOff x="0" y="0"/>
          <a:chExt cx="0" cy="0"/>
        </a:xfrm>
      </p:grpSpPr>
      <p:sp>
        <p:nvSpPr>
          <p:cNvPr id="40" name="Grafik 22">
            <a:extLst>
              <a:ext uri="{FF2B5EF4-FFF2-40B4-BE49-F238E27FC236}">
                <a16:creationId xmlns:a16="http://schemas.microsoft.com/office/drawing/2014/main" id="{8508C9A2-89A3-8585-F561-54AF27E76C2E}"/>
              </a:ext>
            </a:extLst>
          </p:cNvPr>
          <p:cNvSpPr/>
          <p:nvPr/>
        </p:nvSpPr>
        <p:spPr>
          <a:xfrm>
            <a:off x="8963354" y="3545840"/>
            <a:ext cx="2556181" cy="2641600"/>
          </a:xfrm>
          <a:custGeom>
            <a:avLst/>
            <a:gdLst>
              <a:gd name="connsiteX0" fmla="*/ 11417928 w 11417635"/>
              <a:gd name="connsiteY0" fmla="*/ 16489276 h 17685280"/>
              <a:gd name="connsiteX1" fmla="*/ 10219543 w 11417635"/>
              <a:gd name="connsiteY1" fmla="*/ 17687536 h 17685280"/>
              <a:gd name="connsiteX2" fmla="*/ 1198684 w 11417635"/>
              <a:gd name="connsiteY2" fmla="*/ 17687536 h 17685280"/>
              <a:gd name="connsiteX3" fmla="*/ 293 w 11417635"/>
              <a:gd name="connsiteY3" fmla="*/ 16489276 h 17685280"/>
              <a:gd name="connsiteX4" fmla="*/ 293 w 11417635"/>
              <a:gd name="connsiteY4" fmla="*/ 1200514 h 17685280"/>
              <a:gd name="connsiteX5" fmla="*/ 1198684 w 11417635"/>
              <a:gd name="connsiteY5" fmla="*/ 2255 h 17685280"/>
              <a:gd name="connsiteX6" fmla="*/ 10219543 w 11417635"/>
              <a:gd name="connsiteY6" fmla="*/ 2255 h 17685280"/>
              <a:gd name="connsiteX7" fmla="*/ 11417928 w 11417635"/>
              <a:gd name="connsiteY7" fmla="*/ 1200514 h 17685280"/>
              <a:gd name="connsiteX0" fmla="*/ 11417635 w 11417635"/>
              <a:gd name="connsiteY0" fmla="*/ 16501248 h 17699508"/>
              <a:gd name="connsiteX1" fmla="*/ 10219250 w 11417635"/>
              <a:gd name="connsiteY1" fmla="*/ 17699508 h 17699508"/>
              <a:gd name="connsiteX2" fmla="*/ 1198391 w 11417635"/>
              <a:gd name="connsiteY2" fmla="*/ 17699508 h 17699508"/>
              <a:gd name="connsiteX3" fmla="*/ 0 w 11417635"/>
              <a:gd name="connsiteY3" fmla="*/ 16501248 h 17699508"/>
              <a:gd name="connsiteX4" fmla="*/ 0 w 11417635"/>
              <a:gd name="connsiteY4" fmla="*/ 1212486 h 17699508"/>
              <a:gd name="connsiteX5" fmla="*/ 1198391 w 11417635"/>
              <a:gd name="connsiteY5" fmla="*/ 14227 h 17699508"/>
              <a:gd name="connsiteX6" fmla="*/ 3548686 w 11417635"/>
              <a:gd name="connsiteY6" fmla="*/ 0 h 17699508"/>
              <a:gd name="connsiteX7" fmla="*/ 10219250 w 11417635"/>
              <a:gd name="connsiteY7" fmla="*/ 14227 h 17699508"/>
              <a:gd name="connsiteX8" fmla="*/ 11417635 w 11417635"/>
              <a:gd name="connsiteY8" fmla="*/ 1212486 h 17699508"/>
              <a:gd name="connsiteX9" fmla="*/ 11417635 w 11417635"/>
              <a:gd name="connsiteY9" fmla="*/ 16501248 h 17699508"/>
              <a:gd name="connsiteX0" fmla="*/ 11417635 w 11509075"/>
              <a:gd name="connsiteY0" fmla="*/ 1212486 h 17699508"/>
              <a:gd name="connsiteX1" fmla="*/ 11417635 w 11509075"/>
              <a:gd name="connsiteY1" fmla="*/ 16501248 h 17699508"/>
              <a:gd name="connsiteX2" fmla="*/ 10219250 w 11509075"/>
              <a:gd name="connsiteY2" fmla="*/ 17699508 h 17699508"/>
              <a:gd name="connsiteX3" fmla="*/ 1198391 w 11509075"/>
              <a:gd name="connsiteY3" fmla="*/ 17699508 h 17699508"/>
              <a:gd name="connsiteX4" fmla="*/ 0 w 11509075"/>
              <a:gd name="connsiteY4" fmla="*/ 16501248 h 17699508"/>
              <a:gd name="connsiteX5" fmla="*/ 0 w 11509075"/>
              <a:gd name="connsiteY5" fmla="*/ 1212486 h 17699508"/>
              <a:gd name="connsiteX6" fmla="*/ 1198391 w 11509075"/>
              <a:gd name="connsiteY6" fmla="*/ 14227 h 17699508"/>
              <a:gd name="connsiteX7" fmla="*/ 3548686 w 11509075"/>
              <a:gd name="connsiteY7" fmla="*/ 0 h 17699508"/>
              <a:gd name="connsiteX8" fmla="*/ 10219250 w 11509075"/>
              <a:gd name="connsiteY8" fmla="*/ 14227 h 17699508"/>
              <a:gd name="connsiteX9" fmla="*/ 11509075 w 11509075"/>
              <a:gd name="connsiteY9" fmla="*/ 1303926 h 17699508"/>
              <a:gd name="connsiteX0" fmla="*/ 11417635 w 11417635"/>
              <a:gd name="connsiteY0" fmla="*/ 1212486 h 17699508"/>
              <a:gd name="connsiteX1" fmla="*/ 11417635 w 11417635"/>
              <a:gd name="connsiteY1" fmla="*/ 16501248 h 17699508"/>
              <a:gd name="connsiteX2" fmla="*/ 10219250 w 11417635"/>
              <a:gd name="connsiteY2" fmla="*/ 17699508 h 17699508"/>
              <a:gd name="connsiteX3" fmla="*/ 1198391 w 11417635"/>
              <a:gd name="connsiteY3" fmla="*/ 17699508 h 17699508"/>
              <a:gd name="connsiteX4" fmla="*/ 0 w 11417635"/>
              <a:gd name="connsiteY4" fmla="*/ 16501248 h 17699508"/>
              <a:gd name="connsiteX5" fmla="*/ 0 w 11417635"/>
              <a:gd name="connsiteY5" fmla="*/ 1212486 h 17699508"/>
              <a:gd name="connsiteX6" fmla="*/ 1198391 w 11417635"/>
              <a:gd name="connsiteY6" fmla="*/ 14227 h 17699508"/>
              <a:gd name="connsiteX7" fmla="*/ 3548686 w 11417635"/>
              <a:gd name="connsiteY7" fmla="*/ 0 h 17699508"/>
              <a:gd name="connsiteX8" fmla="*/ 10219250 w 11417635"/>
              <a:gd name="connsiteY8" fmla="*/ 14227 h 17699508"/>
              <a:gd name="connsiteX0" fmla="*/ 11417635 w 11417635"/>
              <a:gd name="connsiteY0" fmla="*/ 1212486 h 17699508"/>
              <a:gd name="connsiteX1" fmla="*/ 11417635 w 11417635"/>
              <a:gd name="connsiteY1" fmla="*/ 16501248 h 17699508"/>
              <a:gd name="connsiteX2" fmla="*/ 10219250 w 11417635"/>
              <a:gd name="connsiteY2" fmla="*/ 17699508 h 17699508"/>
              <a:gd name="connsiteX3" fmla="*/ 1198391 w 11417635"/>
              <a:gd name="connsiteY3" fmla="*/ 17699508 h 17699508"/>
              <a:gd name="connsiteX4" fmla="*/ 0 w 11417635"/>
              <a:gd name="connsiteY4" fmla="*/ 16501248 h 17699508"/>
              <a:gd name="connsiteX5" fmla="*/ 0 w 11417635"/>
              <a:gd name="connsiteY5" fmla="*/ 1212486 h 17699508"/>
              <a:gd name="connsiteX6" fmla="*/ 1198391 w 11417635"/>
              <a:gd name="connsiteY6" fmla="*/ 14227 h 17699508"/>
              <a:gd name="connsiteX7" fmla="*/ 3548686 w 11417635"/>
              <a:gd name="connsiteY7" fmla="*/ 0 h 17699508"/>
              <a:gd name="connsiteX0" fmla="*/ 11417635 w 11417635"/>
              <a:gd name="connsiteY0" fmla="*/ 16501248 h 17699508"/>
              <a:gd name="connsiteX1" fmla="*/ 10219250 w 11417635"/>
              <a:gd name="connsiteY1" fmla="*/ 17699508 h 17699508"/>
              <a:gd name="connsiteX2" fmla="*/ 1198391 w 11417635"/>
              <a:gd name="connsiteY2" fmla="*/ 17699508 h 17699508"/>
              <a:gd name="connsiteX3" fmla="*/ 0 w 11417635"/>
              <a:gd name="connsiteY3" fmla="*/ 16501248 h 17699508"/>
              <a:gd name="connsiteX4" fmla="*/ 0 w 11417635"/>
              <a:gd name="connsiteY4" fmla="*/ 1212486 h 17699508"/>
              <a:gd name="connsiteX5" fmla="*/ 1198391 w 11417635"/>
              <a:gd name="connsiteY5" fmla="*/ 14227 h 17699508"/>
              <a:gd name="connsiteX6" fmla="*/ 3548686 w 11417635"/>
              <a:gd name="connsiteY6" fmla="*/ 0 h 17699508"/>
              <a:gd name="connsiteX0" fmla="*/ 11419870 w 11419870"/>
              <a:gd name="connsiteY0" fmla="*/ 16501248 h 17699508"/>
              <a:gd name="connsiteX1" fmla="*/ 10221485 w 11419870"/>
              <a:gd name="connsiteY1" fmla="*/ 17699508 h 17699508"/>
              <a:gd name="connsiteX2" fmla="*/ 1200626 w 11419870"/>
              <a:gd name="connsiteY2" fmla="*/ 17699508 h 17699508"/>
              <a:gd name="connsiteX3" fmla="*/ 2235 w 11419870"/>
              <a:gd name="connsiteY3" fmla="*/ 16501248 h 17699508"/>
              <a:gd name="connsiteX4" fmla="*/ 0 w 11419870"/>
              <a:gd name="connsiteY4" fmla="*/ 3002280 h 17699508"/>
              <a:gd name="connsiteX5" fmla="*/ 2235 w 11419870"/>
              <a:gd name="connsiteY5" fmla="*/ 1212486 h 17699508"/>
              <a:gd name="connsiteX6" fmla="*/ 1200626 w 11419870"/>
              <a:gd name="connsiteY6" fmla="*/ 14227 h 17699508"/>
              <a:gd name="connsiteX7" fmla="*/ 3550921 w 11419870"/>
              <a:gd name="connsiteY7" fmla="*/ 0 h 17699508"/>
              <a:gd name="connsiteX0" fmla="*/ 11419870 w 11419870"/>
              <a:gd name="connsiteY0" fmla="*/ 16501248 h 17699508"/>
              <a:gd name="connsiteX1" fmla="*/ 10221485 w 11419870"/>
              <a:gd name="connsiteY1" fmla="*/ 17699508 h 17699508"/>
              <a:gd name="connsiteX2" fmla="*/ 1200626 w 11419870"/>
              <a:gd name="connsiteY2" fmla="*/ 17699508 h 17699508"/>
              <a:gd name="connsiteX3" fmla="*/ 2235 w 11419870"/>
              <a:gd name="connsiteY3" fmla="*/ 16501248 h 17699508"/>
              <a:gd name="connsiteX4" fmla="*/ 0 w 11419870"/>
              <a:gd name="connsiteY4" fmla="*/ 3947160 h 17699508"/>
              <a:gd name="connsiteX5" fmla="*/ 0 w 11419870"/>
              <a:gd name="connsiteY5" fmla="*/ 3002280 h 17699508"/>
              <a:gd name="connsiteX6" fmla="*/ 2235 w 11419870"/>
              <a:gd name="connsiteY6" fmla="*/ 1212486 h 17699508"/>
              <a:gd name="connsiteX7" fmla="*/ 1200626 w 11419870"/>
              <a:gd name="connsiteY7" fmla="*/ 14227 h 17699508"/>
              <a:gd name="connsiteX8" fmla="*/ 3550921 w 11419870"/>
              <a:gd name="connsiteY8" fmla="*/ 0 h 17699508"/>
              <a:gd name="connsiteX0" fmla="*/ 10221485 w 10221485"/>
              <a:gd name="connsiteY0" fmla="*/ 17699508 h 17699508"/>
              <a:gd name="connsiteX1" fmla="*/ 1200626 w 10221485"/>
              <a:gd name="connsiteY1" fmla="*/ 17699508 h 17699508"/>
              <a:gd name="connsiteX2" fmla="*/ 2235 w 10221485"/>
              <a:gd name="connsiteY2" fmla="*/ 16501248 h 17699508"/>
              <a:gd name="connsiteX3" fmla="*/ 0 w 10221485"/>
              <a:gd name="connsiteY3" fmla="*/ 3947160 h 17699508"/>
              <a:gd name="connsiteX4" fmla="*/ 0 w 10221485"/>
              <a:gd name="connsiteY4" fmla="*/ 3002280 h 17699508"/>
              <a:gd name="connsiteX5" fmla="*/ 2235 w 10221485"/>
              <a:gd name="connsiteY5" fmla="*/ 1212486 h 17699508"/>
              <a:gd name="connsiteX6" fmla="*/ 1200626 w 10221485"/>
              <a:gd name="connsiteY6" fmla="*/ 14227 h 17699508"/>
              <a:gd name="connsiteX7" fmla="*/ 3550921 w 10221485"/>
              <a:gd name="connsiteY7" fmla="*/ 0 h 17699508"/>
              <a:gd name="connsiteX0" fmla="*/ 1200626 w 3550921"/>
              <a:gd name="connsiteY0" fmla="*/ 17699508 h 17699508"/>
              <a:gd name="connsiteX1" fmla="*/ 2235 w 3550921"/>
              <a:gd name="connsiteY1" fmla="*/ 16501248 h 17699508"/>
              <a:gd name="connsiteX2" fmla="*/ 0 w 3550921"/>
              <a:gd name="connsiteY2" fmla="*/ 3947160 h 17699508"/>
              <a:gd name="connsiteX3" fmla="*/ 0 w 3550921"/>
              <a:gd name="connsiteY3" fmla="*/ 3002280 h 17699508"/>
              <a:gd name="connsiteX4" fmla="*/ 2235 w 3550921"/>
              <a:gd name="connsiteY4" fmla="*/ 1212486 h 17699508"/>
              <a:gd name="connsiteX5" fmla="*/ 1200626 w 3550921"/>
              <a:gd name="connsiteY5" fmla="*/ 14227 h 17699508"/>
              <a:gd name="connsiteX6" fmla="*/ 3550921 w 3550921"/>
              <a:gd name="connsiteY6" fmla="*/ 0 h 17699508"/>
              <a:gd name="connsiteX0" fmla="*/ 2235 w 3550921"/>
              <a:gd name="connsiteY0" fmla="*/ 16501248 h 16501248"/>
              <a:gd name="connsiteX1" fmla="*/ 0 w 3550921"/>
              <a:gd name="connsiteY1" fmla="*/ 3947160 h 16501248"/>
              <a:gd name="connsiteX2" fmla="*/ 0 w 3550921"/>
              <a:gd name="connsiteY2" fmla="*/ 3002280 h 16501248"/>
              <a:gd name="connsiteX3" fmla="*/ 2235 w 3550921"/>
              <a:gd name="connsiteY3" fmla="*/ 1212486 h 16501248"/>
              <a:gd name="connsiteX4" fmla="*/ 1200626 w 3550921"/>
              <a:gd name="connsiteY4" fmla="*/ 14227 h 16501248"/>
              <a:gd name="connsiteX5" fmla="*/ 3550921 w 3550921"/>
              <a:gd name="connsiteY5" fmla="*/ 0 h 16501248"/>
              <a:gd name="connsiteX0" fmla="*/ 0 w 3550921"/>
              <a:gd name="connsiteY0" fmla="*/ 3947160 h 3947160"/>
              <a:gd name="connsiteX1" fmla="*/ 0 w 3550921"/>
              <a:gd name="connsiteY1" fmla="*/ 3002280 h 3947160"/>
              <a:gd name="connsiteX2" fmla="*/ 2235 w 3550921"/>
              <a:gd name="connsiteY2" fmla="*/ 1212486 h 3947160"/>
              <a:gd name="connsiteX3" fmla="*/ 1200626 w 3550921"/>
              <a:gd name="connsiteY3" fmla="*/ 14227 h 3947160"/>
              <a:gd name="connsiteX4" fmla="*/ 3550921 w 3550921"/>
              <a:gd name="connsiteY4" fmla="*/ 0 h 3947160"/>
              <a:gd name="connsiteX0" fmla="*/ 0 w 3550921"/>
              <a:gd name="connsiteY0" fmla="*/ 3002280 h 3002280"/>
              <a:gd name="connsiteX1" fmla="*/ 2235 w 3550921"/>
              <a:gd name="connsiteY1" fmla="*/ 1212486 h 3002280"/>
              <a:gd name="connsiteX2" fmla="*/ 1200626 w 3550921"/>
              <a:gd name="connsiteY2" fmla="*/ 14227 h 3002280"/>
              <a:gd name="connsiteX3" fmla="*/ 3550921 w 3550921"/>
              <a:gd name="connsiteY3" fmla="*/ 0 h 3002280"/>
              <a:gd name="connsiteX0" fmla="*/ 2845 w 3548686"/>
              <a:gd name="connsiteY0" fmla="*/ 2799080 h 2799080"/>
              <a:gd name="connsiteX1" fmla="*/ 0 w 3548686"/>
              <a:gd name="connsiteY1" fmla="*/ 1212486 h 2799080"/>
              <a:gd name="connsiteX2" fmla="*/ 1198391 w 3548686"/>
              <a:gd name="connsiteY2" fmla="*/ 14227 h 2799080"/>
              <a:gd name="connsiteX3" fmla="*/ 3548686 w 3548686"/>
              <a:gd name="connsiteY3" fmla="*/ 0 h 2799080"/>
              <a:gd name="connsiteX0" fmla="*/ 2845 w 3548686"/>
              <a:gd name="connsiteY0" fmla="*/ 2707640 h 2707640"/>
              <a:gd name="connsiteX1" fmla="*/ 0 w 3548686"/>
              <a:gd name="connsiteY1" fmla="*/ 1212486 h 2707640"/>
              <a:gd name="connsiteX2" fmla="*/ 1198391 w 3548686"/>
              <a:gd name="connsiteY2" fmla="*/ 14227 h 2707640"/>
              <a:gd name="connsiteX3" fmla="*/ 3548686 w 3548686"/>
              <a:gd name="connsiteY3" fmla="*/ 0 h 2707640"/>
              <a:gd name="connsiteX0" fmla="*/ 2845 w 3548686"/>
              <a:gd name="connsiteY0" fmla="*/ 2667000 h 2667000"/>
              <a:gd name="connsiteX1" fmla="*/ 0 w 3548686"/>
              <a:gd name="connsiteY1" fmla="*/ 1212486 h 2667000"/>
              <a:gd name="connsiteX2" fmla="*/ 1198391 w 3548686"/>
              <a:gd name="connsiteY2" fmla="*/ 14227 h 2667000"/>
              <a:gd name="connsiteX3" fmla="*/ 3548686 w 3548686"/>
              <a:gd name="connsiteY3" fmla="*/ 0 h 2667000"/>
              <a:gd name="connsiteX0" fmla="*/ 2845 w 3548686"/>
              <a:gd name="connsiteY0" fmla="*/ 2651760 h 2651760"/>
              <a:gd name="connsiteX1" fmla="*/ 0 w 3548686"/>
              <a:gd name="connsiteY1" fmla="*/ 1212486 h 2651760"/>
              <a:gd name="connsiteX2" fmla="*/ 1198391 w 3548686"/>
              <a:gd name="connsiteY2" fmla="*/ 14227 h 2651760"/>
              <a:gd name="connsiteX3" fmla="*/ 3548686 w 3548686"/>
              <a:gd name="connsiteY3" fmla="*/ 0 h 2651760"/>
              <a:gd name="connsiteX0" fmla="*/ 2845 w 3020366"/>
              <a:gd name="connsiteY0" fmla="*/ 2651760 h 2651760"/>
              <a:gd name="connsiteX1" fmla="*/ 0 w 3020366"/>
              <a:gd name="connsiteY1" fmla="*/ 1212486 h 2651760"/>
              <a:gd name="connsiteX2" fmla="*/ 1198391 w 3020366"/>
              <a:gd name="connsiteY2" fmla="*/ 14227 h 2651760"/>
              <a:gd name="connsiteX3" fmla="*/ 3020366 w 3020366"/>
              <a:gd name="connsiteY3" fmla="*/ 0 h 2651760"/>
              <a:gd name="connsiteX0" fmla="*/ 2845 w 2883206"/>
              <a:gd name="connsiteY0" fmla="*/ 2651760 h 2651760"/>
              <a:gd name="connsiteX1" fmla="*/ 0 w 2883206"/>
              <a:gd name="connsiteY1" fmla="*/ 1212486 h 2651760"/>
              <a:gd name="connsiteX2" fmla="*/ 1198391 w 2883206"/>
              <a:gd name="connsiteY2" fmla="*/ 14227 h 2651760"/>
              <a:gd name="connsiteX3" fmla="*/ 2883206 w 2883206"/>
              <a:gd name="connsiteY3" fmla="*/ 0 h 2651760"/>
              <a:gd name="connsiteX0" fmla="*/ 2845 w 2796846"/>
              <a:gd name="connsiteY0" fmla="*/ 2651760 h 2651760"/>
              <a:gd name="connsiteX1" fmla="*/ 0 w 2796846"/>
              <a:gd name="connsiteY1" fmla="*/ 1212486 h 2651760"/>
              <a:gd name="connsiteX2" fmla="*/ 1198391 w 2796846"/>
              <a:gd name="connsiteY2" fmla="*/ 14227 h 2651760"/>
              <a:gd name="connsiteX3" fmla="*/ 2796846 w 2796846"/>
              <a:gd name="connsiteY3" fmla="*/ 0 h 2651760"/>
              <a:gd name="connsiteX0" fmla="*/ 2845 w 2735886"/>
              <a:gd name="connsiteY0" fmla="*/ 2656840 h 2656840"/>
              <a:gd name="connsiteX1" fmla="*/ 0 w 2735886"/>
              <a:gd name="connsiteY1" fmla="*/ 1217566 h 2656840"/>
              <a:gd name="connsiteX2" fmla="*/ 1198391 w 2735886"/>
              <a:gd name="connsiteY2" fmla="*/ 19307 h 2656840"/>
              <a:gd name="connsiteX3" fmla="*/ 2735886 w 2735886"/>
              <a:gd name="connsiteY3" fmla="*/ 0 h 2656840"/>
              <a:gd name="connsiteX0" fmla="*/ 2845 w 2674926"/>
              <a:gd name="connsiteY0" fmla="*/ 2651760 h 2651760"/>
              <a:gd name="connsiteX1" fmla="*/ 0 w 2674926"/>
              <a:gd name="connsiteY1" fmla="*/ 1212486 h 2651760"/>
              <a:gd name="connsiteX2" fmla="*/ 1198391 w 2674926"/>
              <a:gd name="connsiteY2" fmla="*/ 14227 h 2651760"/>
              <a:gd name="connsiteX3" fmla="*/ 2674926 w 2674926"/>
              <a:gd name="connsiteY3" fmla="*/ 0 h 2651760"/>
              <a:gd name="connsiteX0" fmla="*/ 2845 w 2674926"/>
              <a:gd name="connsiteY0" fmla="*/ 2651760 h 2651760"/>
              <a:gd name="connsiteX1" fmla="*/ 0 w 2674926"/>
              <a:gd name="connsiteY1" fmla="*/ 1212486 h 2651760"/>
              <a:gd name="connsiteX2" fmla="*/ 1198391 w 2674926"/>
              <a:gd name="connsiteY2" fmla="*/ 14227 h 2651760"/>
              <a:gd name="connsiteX3" fmla="*/ 2674926 w 2674926"/>
              <a:gd name="connsiteY3" fmla="*/ 0 h 2651760"/>
              <a:gd name="connsiteX0" fmla="*/ 2845 w 2644446"/>
              <a:gd name="connsiteY0" fmla="*/ 2651760 h 2651760"/>
              <a:gd name="connsiteX1" fmla="*/ 0 w 2644446"/>
              <a:gd name="connsiteY1" fmla="*/ 1212486 h 2651760"/>
              <a:gd name="connsiteX2" fmla="*/ 1198391 w 2644446"/>
              <a:gd name="connsiteY2" fmla="*/ 14227 h 2651760"/>
              <a:gd name="connsiteX3" fmla="*/ 2644446 w 2644446"/>
              <a:gd name="connsiteY3" fmla="*/ 0 h 2651760"/>
              <a:gd name="connsiteX0" fmla="*/ 2845 w 2608886"/>
              <a:gd name="connsiteY0" fmla="*/ 2651760 h 2651760"/>
              <a:gd name="connsiteX1" fmla="*/ 0 w 2608886"/>
              <a:gd name="connsiteY1" fmla="*/ 1212486 h 2651760"/>
              <a:gd name="connsiteX2" fmla="*/ 1198391 w 2608886"/>
              <a:gd name="connsiteY2" fmla="*/ 14227 h 2651760"/>
              <a:gd name="connsiteX3" fmla="*/ 2608886 w 2608886"/>
              <a:gd name="connsiteY3" fmla="*/ 0 h 2651760"/>
              <a:gd name="connsiteX0" fmla="*/ 2845 w 2598726"/>
              <a:gd name="connsiteY0" fmla="*/ 2646680 h 2646680"/>
              <a:gd name="connsiteX1" fmla="*/ 0 w 2598726"/>
              <a:gd name="connsiteY1" fmla="*/ 1207406 h 2646680"/>
              <a:gd name="connsiteX2" fmla="*/ 1198391 w 2598726"/>
              <a:gd name="connsiteY2" fmla="*/ 9147 h 2646680"/>
              <a:gd name="connsiteX3" fmla="*/ 2598726 w 2598726"/>
              <a:gd name="connsiteY3" fmla="*/ 0 h 2646680"/>
              <a:gd name="connsiteX0" fmla="*/ 2845 w 2558086"/>
              <a:gd name="connsiteY0" fmla="*/ 2641600 h 2641600"/>
              <a:gd name="connsiteX1" fmla="*/ 0 w 2558086"/>
              <a:gd name="connsiteY1" fmla="*/ 1202326 h 2641600"/>
              <a:gd name="connsiteX2" fmla="*/ 1198391 w 2558086"/>
              <a:gd name="connsiteY2" fmla="*/ 4067 h 2641600"/>
              <a:gd name="connsiteX3" fmla="*/ 2558086 w 2558086"/>
              <a:gd name="connsiteY3" fmla="*/ 0 h 2641600"/>
              <a:gd name="connsiteX0" fmla="*/ 2845 w 2556181"/>
              <a:gd name="connsiteY0" fmla="*/ 2641600 h 2641600"/>
              <a:gd name="connsiteX1" fmla="*/ 0 w 2556181"/>
              <a:gd name="connsiteY1" fmla="*/ 1202326 h 2641600"/>
              <a:gd name="connsiteX2" fmla="*/ 1198391 w 2556181"/>
              <a:gd name="connsiteY2" fmla="*/ 4067 h 2641600"/>
              <a:gd name="connsiteX3" fmla="*/ 2556181 w 2556181"/>
              <a:gd name="connsiteY3" fmla="*/ 0 h 2641600"/>
            </a:gdLst>
            <a:ahLst/>
            <a:cxnLst>
              <a:cxn ang="0">
                <a:pos x="connsiteX0" y="connsiteY0"/>
              </a:cxn>
              <a:cxn ang="0">
                <a:pos x="connsiteX1" y="connsiteY1"/>
              </a:cxn>
              <a:cxn ang="0">
                <a:pos x="connsiteX2" y="connsiteY2"/>
              </a:cxn>
              <a:cxn ang="0">
                <a:pos x="connsiteX3" y="connsiteY3"/>
              </a:cxn>
            </a:cxnLst>
            <a:rect l="l" t="t" r="r" b="b"/>
            <a:pathLst>
              <a:path w="2556181" h="2641600">
                <a:moveTo>
                  <a:pt x="2845" y="2641600"/>
                </a:moveTo>
                <a:cubicBezTo>
                  <a:pt x="1897" y="2112735"/>
                  <a:pt x="948" y="1731191"/>
                  <a:pt x="0" y="1202326"/>
                </a:cubicBezTo>
                <a:cubicBezTo>
                  <a:pt x="0" y="540519"/>
                  <a:pt x="536541" y="4067"/>
                  <a:pt x="1198391" y="4067"/>
                </a:cubicBezTo>
                <a:lnTo>
                  <a:pt x="2556181" y="0"/>
                </a:lnTo>
              </a:path>
            </a:pathLst>
          </a:custGeom>
          <a:noFill/>
          <a:ln w="1356897" cap="sq">
            <a:solidFill>
              <a:schemeClr val="accent4">
                <a:alpha val="89000"/>
              </a:schemeClr>
            </a:solidFill>
            <a:prstDash val="solid"/>
            <a:round/>
          </a:ln>
        </p:spPr>
        <p:txBody>
          <a:bodyPr rtlCol="0" anchor="ctr"/>
          <a:lstStyle>
            <a:defPPr>
              <a:defRPr lang="da-DK"/>
            </a:defPPr>
          </a:lstStyle>
          <a:p>
            <a:pPr rtl="0"/>
            <a:endParaRPr lang="da-DK" dirty="0"/>
          </a:p>
        </p:txBody>
      </p:sp>
      <p:sp>
        <p:nvSpPr>
          <p:cNvPr id="2" name="Titel 1">
            <a:extLst>
              <a:ext uri="{FF2B5EF4-FFF2-40B4-BE49-F238E27FC236}">
                <a16:creationId xmlns:a16="http://schemas.microsoft.com/office/drawing/2014/main" id="{160AE1B9-1C14-F852-2B97-05DAA5F80CD7}"/>
              </a:ext>
            </a:extLst>
          </p:cNvPr>
          <p:cNvSpPr>
            <a:spLocks noGrp="1"/>
          </p:cNvSpPr>
          <p:nvPr>
            <p:ph type="title"/>
          </p:nvPr>
        </p:nvSpPr>
        <p:spPr/>
        <p:txBody>
          <a:bodyPr rtlCol="0"/>
          <a:lstStyle>
            <a:defPPr>
              <a:defRPr lang="da-DK"/>
            </a:defPPr>
          </a:lstStyle>
          <a:p>
            <a:pPr rtl="0"/>
            <a:r>
              <a:rPr lang="da-DK"/>
              <a:t>Klik for at redigere titeltypografien i masteren</a:t>
            </a:r>
          </a:p>
        </p:txBody>
      </p:sp>
      <p:sp>
        <p:nvSpPr>
          <p:cNvPr id="3" name="Pladsholder til indhold 2">
            <a:extLst>
              <a:ext uri="{FF2B5EF4-FFF2-40B4-BE49-F238E27FC236}">
                <a16:creationId xmlns:a16="http://schemas.microsoft.com/office/drawing/2014/main" id="{2B433B37-5F68-E267-936F-4CA547437331}"/>
              </a:ext>
            </a:extLst>
          </p:cNvPr>
          <p:cNvSpPr>
            <a:spLocks noGrp="1"/>
          </p:cNvSpPr>
          <p:nvPr>
            <p:ph idx="1"/>
          </p:nvPr>
        </p:nvSpPr>
        <p:spPr>
          <a:xfrm>
            <a:off x="1600200" y="2121408"/>
            <a:ext cx="6510528" cy="3578352"/>
          </a:xfrm>
        </p:spPr>
        <p:txBody>
          <a:bodyPr rtlCol="0"/>
          <a:lstStyle>
            <a:lvl1pPr marL="0" indent="0">
              <a:buNone/>
              <a:defRPr lang="da-DK" sz="1800"/>
            </a:lvl1pPr>
            <a:lvl2pPr marL="283464">
              <a:defRPr lang="da-DK" sz="1800"/>
            </a:lvl2pPr>
            <a:lvl3pPr marL="566928">
              <a:defRPr lang="da-DK" sz="1600"/>
            </a:lvl3pPr>
            <a:lvl4pPr marL="758952">
              <a:defRPr lang="da-DK" sz="1400"/>
            </a:lvl4pPr>
            <a:lvl5pPr marL="1042416">
              <a:defRPr lang="da-DK" sz="1400"/>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7" name="Pladsholder til tekst 9">
            <a:extLst>
              <a:ext uri="{FF2B5EF4-FFF2-40B4-BE49-F238E27FC236}">
                <a16:creationId xmlns:a16="http://schemas.microsoft.com/office/drawing/2014/main" id="{E3602100-4B1B-08F9-3FE3-A39515512D51}"/>
              </a:ext>
            </a:extLst>
          </p:cNvPr>
          <p:cNvSpPr>
            <a:spLocks noGrp="1"/>
          </p:cNvSpPr>
          <p:nvPr>
            <p:ph type="body" sz="quarter" idx="13" hasCustomPrompt="1"/>
          </p:nvPr>
        </p:nvSpPr>
        <p:spPr>
          <a:xfrm>
            <a:off x="1815806" y="793971"/>
            <a:ext cx="621792" cy="621792"/>
          </a:xfrm>
          <a:prstGeom prst="ellipse">
            <a:avLst/>
          </a:prstGeom>
          <a:solidFill>
            <a:schemeClr val="accent3"/>
          </a:solidFill>
        </p:spPr>
        <p:txBody>
          <a:bodyPr lIns="0" tIns="0" rIns="0" bIns="0" rtlCol="0" anchor="t" anchorCtr="0">
            <a:noAutofit/>
          </a:bodyPr>
          <a:lstStyle>
            <a:lvl1pPr marL="0" indent="0" algn="ctr">
              <a:lnSpc>
                <a:spcPct val="100000"/>
              </a:lnSpc>
              <a:spcBef>
                <a:spcPts val="0"/>
              </a:spcBef>
              <a:buNone/>
              <a:defRPr lang="da-DK" sz="3200" b="0">
                <a:noFill/>
              </a:defRPr>
            </a:lvl1pPr>
          </a:lstStyle>
          <a:p>
            <a:pPr lvl="0" rtl="0"/>
            <a:r>
              <a:rPr lang="da-DK"/>
              <a:t>X</a:t>
            </a:r>
          </a:p>
        </p:txBody>
      </p:sp>
      <p:sp>
        <p:nvSpPr>
          <p:cNvPr id="45" name="Grafik 24">
            <a:extLst>
              <a:ext uri="{FF2B5EF4-FFF2-40B4-BE49-F238E27FC236}">
                <a16:creationId xmlns:a16="http://schemas.microsoft.com/office/drawing/2014/main" id="{3A387C14-96A1-A53F-B0C4-8C320C0E434B}"/>
              </a:ext>
            </a:extLst>
          </p:cNvPr>
          <p:cNvSpPr/>
          <p:nvPr/>
        </p:nvSpPr>
        <p:spPr>
          <a:xfrm>
            <a:off x="8928734" y="3558489"/>
            <a:ext cx="3162299" cy="3196641"/>
          </a:xfrm>
          <a:custGeom>
            <a:avLst/>
            <a:gdLst>
              <a:gd name="connsiteX0" fmla="*/ -3730 w 9166847"/>
              <a:gd name="connsiteY0" fmla="*/ 5764965 h 5765688"/>
              <a:gd name="connsiteX1" fmla="*/ -3730 w 9166847"/>
              <a:gd name="connsiteY1" fmla="*/ 1152444 h 5765688"/>
              <a:gd name="connsiteX2" fmla="*/ 1189314 w 9166847"/>
              <a:gd name="connsiteY2" fmla="*/ -724 h 5765688"/>
              <a:gd name="connsiteX3" fmla="*/ 9163118 w 9166847"/>
              <a:gd name="connsiteY3" fmla="*/ 36857 h 5765688"/>
              <a:gd name="connsiteX0" fmla="*/ 0 w 9166848"/>
              <a:gd name="connsiteY0" fmla="*/ 5765689 h 5765689"/>
              <a:gd name="connsiteX1" fmla="*/ 0 w 9166848"/>
              <a:gd name="connsiteY1" fmla="*/ 1153168 h 5765689"/>
              <a:gd name="connsiteX2" fmla="*/ 1193044 w 9166848"/>
              <a:gd name="connsiteY2" fmla="*/ 0 h 5765689"/>
              <a:gd name="connsiteX3" fmla="*/ 2736923 w 9166848"/>
              <a:gd name="connsiteY3" fmla="*/ 1574 h 5765689"/>
              <a:gd name="connsiteX4" fmla="*/ 9166848 w 9166848"/>
              <a:gd name="connsiteY4" fmla="*/ 37581 h 5765689"/>
              <a:gd name="connsiteX0" fmla="*/ 0 w 9166848"/>
              <a:gd name="connsiteY0" fmla="*/ 5765689 h 5765689"/>
              <a:gd name="connsiteX1" fmla="*/ 0 w 9166848"/>
              <a:gd name="connsiteY1" fmla="*/ 1153168 h 5765689"/>
              <a:gd name="connsiteX2" fmla="*/ 1193044 w 9166848"/>
              <a:gd name="connsiteY2" fmla="*/ 0 h 5765689"/>
              <a:gd name="connsiteX3" fmla="*/ 2736923 w 9166848"/>
              <a:gd name="connsiteY3" fmla="*/ 1574 h 5765689"/>
              <a:gd name="connsiteX4" fmla="*/ 3169739 w 9166848"/>
              <a:gd name="connsiteY4" fmla="*/ 7671 h 5765689"/>
              <a:gd name="connsiteX5" fmla="*/ 9166848 w 9166848"/>
              <a:gd name="connsiteY5" fmla="*/ 37581 h 5765689"/>
              <a:gd name="connsiteX0" fmla="*/ 0 w 3169739"/>
              <a:gd name="connsiteY0" fmla="*/ 5765689 h 5765689"/>
              <a:gd name="connsiteX1" fmla="*/ 0 w 3169739"/>
              <a:gd name="connsiteY1" fmla="*/ 1153168 h 5765689"/>
              <a:gd name="connsiteX2" fmla="*/ 1193044 w 3169739"/>
              <a:gd name="connsiteY2" fmla="*/ 0 h 5765689"/>
              <a:gd name="connsiteX3" fmla="*/ 2736923 w 3169739"/>
              <a:gd name="connsiteY3" fmla="*/ 1574 h 5765689"/>
              <a:gd name="connsiteX4" fmla="*/ 3169739 w 3169739"/>
              <a:gd name="connsiteY4" fmla="*/ 7671 h 5765689"/>
              <a:gd name="connsiteX0" fmla="*/ 0 w 3160214"/>
              <a:gd name="connsiteY0" fmla="*/ 5765689 h 5765689"/>
              <a:gd name="connsiteX1" fmla="*/ 0 w 3160214"/>
              <a:gd name="connsiteY1" fmla="*/ 1153168 h 5765689"/>
              <a:gd name="connsiteX2" fmla="*/ 1193044 w 3160214"/>
              <a:gd name="connsiteY2" fmla="*/ 0 h 5765689"/>
              <a:gd name="connsiteX3" fmla="*/ 2736923 w 3160214"/>
              <a:gd name="connsiteY3" fmla="*/ 1574 h 5765689"/>
              <a:gd name="connsiteX4" fmla="*/ 3160214 w 3160214"/>
              <a:gd name="connsiteY4" fmla="*/ 7671 h 5765689"/>
              <a:gd name="connsiteX0" fmla="*/ 2085 w 3162299"/>
              <a:gd name="connsiteY0" fmla="*/ 5765689 h 5765689"/>
              <a:gd name="connsiteX1" fmla="*/ 0 w 3162299"/>
              <a:gd name="connsiteY1" fmla="*/ 3173781 h 5765689"/>
              <a:gd name="connsiteX2" fmla="*/ 2085 w 3162299"/>
              <a:gd name="connsiteY2" fmla="*/ 1153168 h 5765689"/>
              <a:gd name="connsiteX3" fmla="*/ 1195129 w 3162299"/>
              <a:gd name="connsiteY3" fmla="*/ 0 h 5765689"/>
              <a:gd name="connsiteX4" fmla="*/ 2739008 w 3162299"/>
              <a:gd name="connsiteY4" fmla="*/ 1574 h 5765689"/>
              <a:gd name="connsiteX5" fmla="*/ 3162299 w 3162299"/>
              <a:gd name="connsiteY5" fmla="*/ 7671 h 5765689"/>
              <a:gd name="connsiteX0" fmla="*/ 0 w 3162299"/>
              <a:gd name="connsiteY0" fmla="*/ 3173781 h 3173781"/>
              <a:gd name="connsiteX1" fmla="*/ 2085 w 3162299"/>
              <a:gd name="connsiteY1" fmla="*/ 1153168 h 3173781"/>
              <a:gd name="connsiteX2" fmla="*/ 1195129 w 3162299"/>
              <a:gd name="connsiteY2" fmla="*/ 0 h 3173781"/>
              <a:gd name="connsiteX3" fmla="*/ 2739008 w 3162299"/>
              <a:gd name="connsiteY3" fmla="*/ 1574 h 3173781"/>
              <a:gd name="connsiteX4" fmla="*/ 3162299 w 3162299"/>
              <a:gd name="connsiteY4" fmla="*/ 7671 h 3173781"/>
              <a:gd name="connsiteX0" fmla="*/ 0 w 3162299"/>
              <a:gd name="connsiteY0" fmla="*/ 3196641 h 3196641"/>
              <a:gd name="connsiteX1" fmla="*/ 2085 w 3162299"/>
              <a:gd name="connsiteY1" fmla="*/ 1153168 h 3196641"/>
              <a:gd name="connsiteX2" fmla="*/ 1195129 w 3162299"/>
              <a:gd name="connsiteY2" fmla="*/ 0 h 3196641"/>
              <a:gd name="connsiteX3" fmla="*/ 2739008 w 3162299"/>
              <a:gd name="connsiteY3" fmla="*/ 1574 h 3196641"/>
              <a:gd name="connsiteX4" fmla="*/ 3162299 w 3162299"/>
              <a:gd name="connsiteY4" fmla="*/ 7671 h 319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2299" h="3196641">
                <a:moveTo>
                  <a:pt x="0" y="3196641"/>
                </a:moveTo>
                <a:lnTo>
                  <a:pt x="2085" y="1153168"/>
                </a:lnTo>
                <a:cubicBezTo>
                  <a:pt x="2085" y="516291"/>
                  <a:pt x="536218" y="0"/>
                  <a:pt x="1195129" y="0"/>
                </a:cubicBezTo>
                <a:lnTo>
                  <a:pt x="2739008" y="1574"/>
                </a:lnTo>
                <a:lnTo>
                  <a:pt x="3162299" y="7671"/>
                </a:lnTo>
              </a:path>
            </a:pathLst>
          </a:custGeom>
          <a:noFill/>
          <a:ln w="225588" cap="sq">
            <a:solidFill>
              <a:srgbClr val="FDF9E2"/>
            </a:solidFill>
            <a:prstDash val="solid"/>
            <a:miter/>
          </a:ln>
        </p:spPr>
        <p:txBody>
          <a:bodyPr rtlCol="0" anchor="ctr"/>
          <a:lstStyle>
            <a:defPPr>
              <a:defRPr lang="da-DK"/>
            </a:defPPr>
          </a:lstStyle>
          <a:p>
            <a:pPr rtl="0"/>
            <a:endParaRPr lang="da-DK" dirty="0"/>
          </a:p>
        </p:txBody>
      </p:sp>
      <p:sp>
        <p:nvSpPr>
          <p:cNvPr id="29" name="Ellipse 28">
            <a:extLst>
              <a:ext uri="{FF2B5EF4-FFF2-40B4-BE49-F238E27FC236}">
                <a16:creationId xmlns:a16="http://schemas.microsoft.com/office/drawing/2014/main" id="{09E9B68F-058D-E637-2550-5DA70E3D0D41}"/>
              </a:ext>
            </a:extLst>
          </p:cNvPr>
          <p:cNvSpPr/>
          <p:nvPr userDrawn="1"/>
        </p:nvSpPr>
        <p:spPr>
          <a:xfrm>
            <a:off x="10310340" y="2011478"/>
            <a:ext cx="1628275" cy="1628275"/>
          </a:xfrm>
          <a:prstGeom prst="ellipse">
            <a:avLst/>
          </a:prstGeom>
          <a:solidFill>
            <a:schemeClr val="accent6">
              <a:alpha val="9304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pic>
        <p:nvPicPr>
          <p:cNvPr id="34" name="Grafik 33">
            <a:extLst>
              <a:ext uri="{FF2B5EF4-FFF2-40B4-BE49-F238E27FC236}">
                <a16:creationId xmlns:a16="http://schemas.microsoft.com/office/drawing/2014/main" id="{6188A037-6B9F-861E-36A7-10311D612729}"/>
              </a:ext>
            </a:extLst>
          </p:cNvPr>
          <p:cNvPicPr>
            <a:picLocks noChangeAspect="1"/>
          </p:cNvPicPr>
          <p:nvPr userDrawn="1"/>
        </p:nvPicPr>
        <p:blipFill>
          <a:blip r:embed="rId2">
            <a:extLst>
              <a:ext uri="{96DAC541-7B7A-43D3-8B79-37D633B846F1}">
                <asvg:svgBlip xmlns:asvg="http://schemas.microsoft.com/office/drawing/2016/SVG/main" r:embed="rId3"/>
              </a:ext>
            </a:extLst>
          </a:blip>
          <a:srcRect l="20972" r="31496"/>
          <a:stretch>
            <a:fillRect/>
          </a:stretch>
        </p:blipFill>
        <p:spPr>
          <a:xfrm>
            <a:off x="12700" y="6051321"/>
            <a:ext cx="12192000" cy="528377"/>
          </a:xfrm>
          <a:custGeom>
            <a:avLst/>
            <a:gdLst>
              <a:gd name="connsiteX0" fmla="*/ 0 w 6858000"/>
              <a:gd name="connsiteY0" fmla="*/ 400156 h 400156"/>
              <a:gd name="connsiteX1" fmla="*/ 0 w 6858000"/>
              <a:gd name="connsiteY1" fmla="*/ 0 h 400156"/>
              <a:gd name="connsiteX2" fmla="*/ 6858000 w 6858000"/>
              <a:gd name="connsiteY2" fmla="*/ 0 h 400156"/>
              <a:gd name="connsiteX3" fmla="*/ 6858000 w 6858000"/>
              <a:gd name="connsiteY3" fmla="*/ 400156 h 400156"/>
            </a:gdLst>
            <a:ahLst/>
            <a:cxnLst>
              <a:cxn ang="0">
                <a:pos x="connsiteX0" y="connsiteY0"/>
              </a:cxn>
              <a:cxn ang="0">
                <a:pos x="connsiteX1" y="connsiteY1"/>
              </a:cxn>
              <a:cxn ang="0">
                <a:pos x="connsiteX2" y="connsiteY2"/>
              </a:cxn>
              <a:cxn ang="0">
                <a:pos x="connsiteX3" y="connsiteY3"/>
              </a:cxn>
            </a:cxnLst>
            <a:rect l="l" t="t" r="r" b="b"/>
            <a:pathLst>
              <a:path w="6858000" h="400156">
                <a:moveTo>
                  <a:pt x="0" y="400156"/>
                </a:moveTo>
                <a:lnTo>
                  <a:pt x="0" y="0"/>
                </a:lnTo>
                <a:lnTo>
                  <a:pt x="6858000" y="0"/>
                </a:lnTo>
                <a:lnTo>
                  <a:pt x="6858000" y="400156"/>
                </a:lnTo>
                <a:close/>
              </a:path>
            </a:pathLst>
          </a:custGeom>
        </p:spPr>
      </p:pic>
      <p:sp>
        <p:nvSpPr>
          <p:cNvPr id="36" name="Ellipse 35">
            <a:extLst>
              <a:ext uri="{FF2B5EF4-FFF2-40B4-BE49-F238E27FC236}">
                <a16:creationId xmlns:a16="http://schemas.microsoft.com/office/drawing/2014/main" id="{1C9183AD-9166-27E4-F8C4-4AAE1C7F0BB9}"/>
              </a:ext>
            </a:extLst>
          </p:cNvPr>
          <p:cNvSpPr/>
          <p:nvPr userDrawn="1"/>
        </p:nvSpPr>
        <p:spPr>
          <a:xfrm>
            <a:off x="9130046" y="6134101"/>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38" name="Ellipse 37">
            <a:extLst>
              <a:ext uri="{FF2B5EF4-FFF2-40B4-BE49-F238E27FC236}">
                <a16:creationId xmlns:a16="http://schemas.microsoft.com/office/drawing/2014/main" id="{DFED6151-9FDE-FB42-89FC-0347B6A3276D}"/>
              </a:ext>
            </a:extLst>
          </p:cNvPr>
          <p:cNvSpPr/>
          <p:nvPr userDrawn="1"/>
        </p:nvSpPr>
        <p:spPr>
          <a:xfrm>
            <a:off x="8385329" y="6134101"/>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46" name="Pladsholder til sidefod 45">
            <a:extLst>
              <a:ext uri="{FF2B5EF4-FFF2-40B4-BE49-F238E27FC236}">
                <a16:creationId xmlns:a16="http://schemas.microsoft.com/office/drawing/2014/main" id="{41E6D8BC-2E14-B95F-1E2F-30FF6EE3AEB3}"/>
              </a:ext>
            </a:extLst>
          </p:cNvPr>
          <p:cNvSpPr>
            <a:spLocks noGrp="1"/>
          </p:cNvSpPr>
          <p:nvPr>
            <p:ph type="ftr" sz="quarter" idx="14"/>
          </p:nvPr>
        </p:nvSpPr>
        <p:spPr/>
        <p:txBody>
          <a:bodyPr rtlCol="0"/>
          <a:lstStyle>
            <a:defPPr>
              <a:defRPr lang="da-DK"/>
            </a:defPPr>
          </a:lstStyle>
          <a:p>
            <a:pPr rtl="0"/>
            <a:endParaRPr lang="da-DK" dirty="0"/>
          </a:p>
        </p:txBody>
      </p:sp>
      <p:sp>
        <p:nvSpPr>
          <p:cNvPr id="47" name="Pladsholder til slidenummer 46">
            <a:extLst>
              <a:ext uri="{FF2B5EF4-FFF2-40B4-BE49-F238E27FC236}">
                <a16:creationId xmlns:a16="http://schemas.microsoft.com/office/drawing/2014/main" id="{89B6F428-7A93-4AA9-C12A-2A93DFEAF0B6}"/>
              </a:ext>
            </a:extLst>
          </p:cNvPr>
          <p:cNvSpPr>
            <a:spLocks noGrp="1"/>
          </p:cNvSpPr>
          <p:nvPr>
            <p:ph type="sldNum" sz="quarter" idx="15"/>
          </p:nvPr>
        </p:nvSpPr>
        <p:spPr/>
        <p:txBody>
          <a:bodyPr rtlCol="0"/>
          <a:lstStyle>
            <a:defPPr>
              <a:defRPr lang="da-DK"/>
            </a:defPPr>
          </a:lstStyle>
          <a:p>
            <a:pPr rtl="0"/>
            <a:fld id="{CC43B8D3-9A08-F84C-9DD4-44948BA52D4B}" type="slidenum">
              <a:rPr lang="da-DK" smtClean="0"/>
              <a:pPr rtl="0"/>
              <a:t>‹nr.›</a:t>
            </a:fld>
            <a:endParaRPr lang="da-DK" dirty="0"/>
          </a:p>
        </p:txBody>
      </p:sp>
    </p:spTree>
    <p:extLst>
      <p:ext uri="{BB962C8B-B14F-4D97-AF65-F5344CB8AC3E}">
        <p14:creationId xmlns:p14="http://schemas.microsoft.com/office/powerpoint/2010/main" val="15808116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ak">
    <p:spTree>
      <p:nvGrpSpPr>
        <p:cNvPr id="1" name=""/>
        <p:cNvGrpSpPr/>
        <p:nvPr/>
      </p:nvGrpSpPr>
      <p:grpSpPr>
        <a:xfrm>
          <a:off x="0" y="0"/>
          <a:ext cx="0" cy="0"/>
          <a:chOff x="0" y="0"/>
          <a:chExt cx="0" cy="0"/>
        </a:xfrm>
      </p:grpSpPr>
      <p:pic>
        <p:nvPicPr>
          <p:cNvPr id="44" name="Grafik 43">
            <a:extLst>
              <a:ext uri="{FF2B5EF4-FFF2-40B4-BE49-F238E27FC236}">
                <a16:creationId xmlns:a16="http://schemas.microsoft.com/office/drawing/2014/main" id="{94240F9C-F2B6-6263-0817-7E0809D9DF3A}"/>
              </a:ext>
            </a:extLst>
          </p:cNvPr>
          <p:cNvPicPr>
            <a:picLocks noChangeAspect="1"/>
          </p:cNvPicPr>
          <p:nvPr userDrawn="1"/>
        </p:nvPicPr>
        <p:blipFill>
          <a:blip r:embed="rId2">
            <a:extLst>
              <a:ext uri="{96DAC541-7B7A-43D3-8B79-37D633B846F1}">
                <asvg:svgBlip xmlns:asvg="http://schemas.microsoft.com/office/drawing/2016/SVG/main" r:embed="rId3"/>
              </a:ext>
            </a:extLst>
          </a:blip>
          <a:srcRect b="85327"/>
          <a:stretch>
            <a:fillRect/>
          </a:stretch>
        </p:blipFill>
        <p:spPr>
          <a:xfrm rot="16200000">
            <a:off x="8348893" y="2856018"/>
            <a:ext cx="6718341" cy="1006304"/>
          </a:xfrm>
          <a:custGeom>
            <a:avLst/>
            <a:gdLst>
              <a:gd name="connsiteX0" fmla="*/ 0 w 6718341"/>
              <a:gd name="connsiteY0" fmla="*/ 0 h 1006304"/>
              <a:gd name="connsiteX1" fmla="*/ 6718341 w 6718341"/>
              <a:gd name="connsiteY1" fmla="*/ 0 h 1006304"/>
              <a:gd name="connsiteX2" fmla="*/ 6718341 w 6718341"/>
              <a:gd name="connsiteY2" fmla="*/ 1006304 h 1006304"/>
              <a:gd name="connsiteX3" fmla="*/ 0 w 6718341"/>
              <a:gd name="connsiteY3" fmla="*/ 1006304 h 1006304"/>
            </a:gdLst>
            <a:ahLst/>
            <a:cxnLst>
              <a:cxn ang="0">
                <a:pos x="connsiteX0" y="connsiteY0"/>
              </a:cxn>
              <a:cxn ang="0">
                <a:pos x="connsiteX1" y="connsiteY1"/>
              </a:cxn>
              <a:cxn ang="0">
                <a:pos x="connsiteX2" y="connsiteY2"/>
              </a:cxn>
              <a:cxn ang="0">
                <a:pos x="connsiteX3" y="connsiteY3"/>
              </a:cxn>
            </a:cxnLst>
            <a:rect l="l" t="t" r="r" b="b"/>
            <a:pathLst>
              <a:path w="6718341" h="1006304">
                <a:moveTo>
                  <a:pt x="0" y="0"/>
                </a:moveTo>
                <a:lnTo>
                  <a:pt x="6718341" y="0"/>
                </a:lnTo>
                <a:lnTo>
                  <a:pt x="6718341" y="1006304"/>
                </a:lnTo>
                <a:lnTo>
                  <a:pt x="0" y="1006304"/>
                </a:lnTo>
                <a:close/>
              </a:path>
            </a:pathLst>
          </a:custGeom>
        </p:spPr>
      </p:pic>
      <p:sp>
        <p:nvSpPr>
          <p:cNvPr id="50" name="Ellipse 49">
            <a:extLst>
              <a:ext uri="{FF2B5EF4-FFF2-40B4-BE49-F238E27FC236}">
                <a16:creationId xmlns:a16="http://schemas.microsoft.com/office/drawing/2014/main" id="{024F3BA7-5767-DA19-90B2-79087CCD234A}"/>
              </a:ext>
            </a:extLst>
          </p:cNvPr>
          <p:cNvSpPr/>
          <p:nvPr userDrawn="1"/>
        </p:nvSpPr>
        <p:spPr>
          <a:xfrm>
            <a:off x="11280648" y="1079982"/>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52" name="Ellipse 51">
            <a:extLst>
              <a:ext uri="{FF2B5EF4-FFF2-40B4-BE49-F238E27FC236}">
                <a16:creationId xmlns:a16="http://schemas.microsoft.com/office/drawing/2014/main" id="{75941C3B-69D9-2131-DE98-77882C6B492E}"/>
              </a:ext>
            </a:extLst>
          </p:cNvPr>
          <p:cNvSpPr/>
          <p:nvPr userDrawn="1"/>
        </p:nvSpPr>
        <p:spPr>
          <a:xfrm>
            <a:off x="9885091" y="4608699"/>
            <a:ext cx="1628275" cy="1628275"/>
          </a:xfrm>
          <a:prstGeom prst="ellipse">
            <a:avLst/>
          </a:prstGeom>
          <a:solidFill>
            <a:schemeClr val="accent3">
              <a:alpha val="9304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solidFill>
            </a:endParaRPr>
          </a:p>
        </p:txBody>
      </p:sp>
      <p:pic>
        <p:nvPicPr>
          <p:cNvPr id="72" name="Grafik 71">
            <a:extLst>
              <a:ext uri="{FF2B5EF4-FFF2-40B4-BE49-F238E27FC236}">
                <a16:creationId xmlns:a16="http://schemas.microsoft.com/office/drawing/2014/main" id="{F2C371ED-FE8B-10E6-6B09-AB1AF954AAF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44820" t="41526" b="3152"/>
          <a:stretch/>
        </p:blipFill>
        <p:spPr>
          <a:xfrm>
            <a:off x="-63921" y="5642"/>
            <a:ext cx="3769859" cy="6852356"/>
          </a:xfrm>
          <a:custGeom>
            <a:avLst/>
            <a:gdLst>
              <a:gd name="connsiteX0" fmla="*/ 0 w 3769859"/>
              <a:gd name="connsiteY0" fmla="*/ 0 h 6852356"/>
              <a:gd name="connsiteX1" fmla="*/ 3769859 w 3769859"/>
              <a:gd name="connsiteY1" fmla="*/ 0 h 6852356"/>
              <a:gd name="connsiteX2" fmla="*/ 3769859 w 3769859"/>
              <a:gd name="connsiteY2" fmla="*/ 6852356 h 6852356"/>
              <a:gd name="connsiteX3" fmla="*/ 0 w 3769859"/>
              <a:gd name="connsiteY3" fmla="*/ 6852356 h 6852356"/>
            </a:gdLst>
            <a:ahLst/>
            <a:cxnLst>
              <a:cxn ang="0">
                <a:pos x="connsiteX0" y="connsiteY0"/>
              </a:cxn>
              <a:cxn ang="0">
                <a:pos x="connsiteX1" y="connsiteY1"/>
              </a:cxn>
              <a:cxn ang="0">
                <a:pos x="connsiteX2" y="connsiteY2"/>
              </a:cxn>
              <a:cxn ang="0">
                <a:pos x="connsiteX3" y="connsiteY3"/>
              </a:cxn>
            </a:cxnLst>
            <a:rect l="l" t="t" r="r" b="b"/>
            <a:pathLst>
              <a:path w="3769859" h="6852356">
                <a:moveTo>
                  <a:pt x="0" y="0"/>
                </a:moveTo>
                <a:lnTo>
                  <a:pt x="3769859" y="0"/>
                </a:lnTo>
                <a:lnTo>
                  <a:pt x="3769859" y="6852356"/>
                </a:lnTo>
                <a:lnTo>
                  <a:pt x="0" y="6852356"/>
                </a:lnTo>
                <a:close/>
              </a:path>
            </a:pathLst>
          </a:custGeom>
        </p:spPr>
      </p:pic>
      <p:pic>
        <p:nvPicPr>
          <p:cNvPr id="57" name="Grafik 56">
            <a:extLst>
              <a:ext uri="{FF2B5EF4-FFF2-40B4-BE49-F238E27FC236}">
                <a16:creationId xmlns:a16="http://schemas.microsoft.com/office/drawing/2014/main" id="{E6DDC0DD-511A-395D-6DF6-B3EBA937EF97}"/>
              </a:ext>
            </a:extLst>
          </p:cNvPr>
          <p:cNvPicPr>
            <a:picLocks noChangeAspect="1"/>
          </p:cNvPicPr>
          <p:nvPr userDrawn="1"/>
        </p:nvPicPr>
        <p:blipFill>
          <a:blip r:embed="rId2">
            <a:extLst>
              <a:ext uri="{96DAC541-7B7A-43D3-8B79-37D633B846F1}">
                <asvg:svgBlip xmlns:asvg="http://schemas.microsoft.com/office/drawing/2016/SVG/main" r:embed="rId3"/>
              </a:ext>
            </a:extLst>
          </a:blip>
          <a:srcRect l="20633" b="65821"/>
          <a:stretch>
            <a:fillRect/>
          </a:stretch>
        </p:blipFill>
        <p:spPr>
          <a:xfrm flipV="1">
            <a:off x="5869" y="1"/>
            <a:ext cx="5332115" cy="2343995"/>
          </a:xfrm>
          <a:custGeom>
            <a:avLst/>
            <a:gdLst>
              <a:gd name="connsiteX0" fmla="*/ 0 w 5332115"/>
              <a:gd name="connsiteY0" fmla="*/ 2343995 h 2343995"/>
              <a:gd name="connsiteX1" fmla="*/ 5332115 w 5332115"/>
              <a:gd name="connsiteY1" fmla="*/ 2343995 h 2343995"/>
              <a:gd name="connsiteX2" fmla="*/ 5332115 w 5332115"/>
              <a:gd name="connsiteY2" fmla="*/ 0 h 2343995"/>
              <a:gd name="connsiteX3" fmla="*/ 0 w 5332115"/>
              <a:gd name="connsiteY3" fmla="*/ 0 h 2343995"/>
            </a:gdLst>
            <a:ahLst/>
            <a:cxnLst>
              <a:cxn ang="0">
                <a:pos x="connsiteX0" y="connsiteY0"/>
              </a:cxn>
              <a:cxn ang="0">
                <a:pos x="connsiteX1" y="connsiteY1"/>
              </a:cxn>
              <a:cxn ang="0">
                <a:pos x="connsiteX2" y="connsiteY2"/>
              </a:cxn>
              <a:cxn ang="0">
                <a:pos x="connsiteX3" y="connsiteY3"/>
              </a:cxn>
            </a:cxnLst>
            <a:rect l="l" t="t" r="r" b="b"/>
            <a:pathLst>
              <a:path w="5332115" h="2343995">
                <a:moveTo>
                  <a:pt x="0" y="2343995"/>
                </a:moveTo>
                <a:lnTo>
                  <a:pt x="5332115" y="2343995"/>
                </a:lnTo>
                <a:lnTo>
                  <a:pt x="5332115" y="0"/>
                </a:lnTo>
                <a:lnTo>
                  <a:pt x="0" y="0"/>
                </a:lnTo>
                <a:close/>
              </a:path>
            </a:pathLst>
          </a:custGeom>
        </p:spPr>
      </p:pic>
      <p:pic>
        <p:nvPicPr>
          <p:cNvPr id="60" name="Grafik 59">
            <a:extLst>
              <a:ext uri="{FF2B5EF4-FFF2-40B4-BE49-F238E27FC236}">
                <a16:creationId xmlns:a16="http://schemas.microsoft.com/office/drawing/2014/main" id="{A03A29F6-2DC7-B284-F21B-10BBEECC0526}"/>
              </a:ext>
            </a:extLst>
          </p:cNvPr>
          <p:cNvPicPr>
            <a:picLocks noChangeAspect="1"/>
          </p:cNvPicPr>
          <p:nvPr userDrawn="1"/>
        </p:nvPicPr>
        <p:blipFill>
          <a:blip r:embed="rId6">
            <a:extLst>
              <a:ext uri="{96DAC541-7B7A-43D3-8B79-37D633B846F1}">
                <asvg:svgBlip xmlns:asvg="http://schemas.microsoft.com/office/drawing/2016/SVG/main" r:embed="rId7"/>
              </a:ext>
            </a:extLst>
          </a:blip>
          <a:srcRect l="14165" t="77500"/>
          <a:stretch>
            <a:fillRect/>
          </a:stretch>
        </p:blipFill>
        <p:spPr>
          <a:xfrm>
            <a:off x="-16872" y="-29980"/>
            <a:ext cx="4459335" cy="1601124"/>
          </a:xfrm>
          <a:custGeom>
            <a:avLst/>
            <a:gdLst>
              <a:gd name="connsiteX0" fmla="*/ 0 w 4459335"/>
              <a:gd name="connsiteY0" fmla="*/ 0 h 1543022"/>
              <a:gd name="connsiteX1" fmla="*/ 4459335 w 4459335"/>
              <a:gd name="connsiteY1" fmla="*/ 0 h 1543022"/>
              <a:gd name="connsiteX2" fmla="*/ 4459335 w 4459335"/>
              <a:gd name="connsiteY2" fmla="*/ 1543022 h 1543022"/>
              <a:gd name="connsiteX3" fmla="*/ 0 w 4459335"/>
              <a:gd name="connsiteY3" fmla="*/ 1543022 h 1543022"/>
            </a:gdLst>
            <a:ahLst/>
            <a:cxnLst>
              <a:cxn ang="0">
                <a:pos x="connsiteX0" y="connsiteY0"/>
              </a:cxn>
              <a:cxn ang="0">
                <a:pos x="connsiteX1" y="connsiteY1"/>
              </a:cxn>
              <a:cxn ang="0">
                <a:pos x="connsiteX2" y="connsiteY2"/>
              </a:cxn>
              <a:cxn ang="0">
                <a:pos x="connsiteX3" y="connsiteY3"/>
              </a:cxn>
            </a:cxnLst>
            <a:rect l="l" t="t" r="r" b="b"/>
            <a:pathLst>
              <a:path w="4459335" h="1543022">
                <a:moveTo>
                  <a:pt x="0" y="0"/>
                </a:moveTo>
                <a:lnTo>
                  <a:pt x="4459335" y="0"/>
                </a:lnTo>
                <a:lnTo>
                  <a:pt x="4459335" y="1543022"/>
                </a:lnTo>
                <a:lnTo>
                  <a:pt x="0" y="1543022"/>
                </a:lnTo>
                <a:close/>
              </a:path>
            </a:pathLst>
          </a:custGeom>
        </p:spPr>
      </p:pic>
      <p:sp>
        <p:nvSpPr>
          <p:cNvPr id="64" name="Ellipse 63">
            <a:extLst>
              <a:ext uri="{FF2B5EF4-FFF2-40B4-BE49-F238E27FC236}">
                <a16:creationId xmlns:a16="http://schemas.microsoft.com/office/drawing/2014/main" id="{5E42667F-7399-2294-D94B-CB84510A0E95}"/>
              </a:ext>
            </a:extLst>
          </p:cNvPr>
          <p:cNvSpPr/>
          <p:nvPr userDrawn="1"/>
        </p:nvSpPr>
        <p:spPr>
          <a:xfrm>
            <a:off x="3261092" y="1890018"/>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pic>
        <p:nvPicPr>
          <p:cNvPr id="26" name="Grafik 25" hidden="1">
            <a:extLst>
              <a:ext uri="{FF2B5EF4-FFF2-40B4-BE49-F238E27FC236}">
                <a16:creationId xmlns:a16="http://schemas.microsoft.com/office/drawing/2014/main" id="{422E8005-83A8-3555-6EFB-842E78C629DF}"/>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162"/>
          <a:stretch/>
        </p:blipFill>
        <p:spPr>
          <a:xfrm>
            <a:off x="-6187440" y="1779373"/>
            <a:ext cx="20888725" cy="4583992"/>
          </a:xfrm>
          <a:custGeom>
            <a:avLst/>
            <a:gdLst>
              <a:gd name="connsiteX0" fmla="*/ 6153662 w 20854947"/>
              <a:gd name="connsiteY0" fmla="*/ 0 h 4583992"/>
              <a:gd name="connsiteX1" fmla="*/ 20854947 w 20854947"/>
              <a:gd name="connsiteY1" fmla="*/ 0 h 4583992"/>
              <a:gd name="connsiteX2" fmla="*/ 20854947 w 20854947"/>
              <a:gd name="connsiteY2" fmla="*/ 2190264 h 4583992"/>
              <a:gd name="connsiteX3" fmla="*/ 18345663 w 20854947"/>
              <a:gd name="connsiteY3" fmla="*/ 2190264 h 4583992"/>
              <a:gd name="connsiteX4" fmla="*/ 18345663 w 20854947"/>
              <a:gd name="connsiteY4" fmla="*/ 4583992 h 4583992"/>
              <a:gd name="connsiteX5" fmla="*/ 0 w 20854947"/>
              <a:gd name="connsiteY5" fmla="*/ 4583992 h 4583992"/>
              <a:gd name="connsiteX6" fmla="*/ 0 w 20854947"/>
              <a:gd name="connsiteY6" fmla="*/ 4313374 h 4583992"/>
              <a:gd name="connsiteX7" fmla="*/ 6153662 w 20854947"/>
              <a:gd name="connsiteY7" fmla="*/ 4313374 h 458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54947" h="4583992">
                <a:moveTo>
                  <a:pt x="6153662" y="0"/>
                </a:moveTo>
                <a:lnTo>
                  <a:pt x="20854947" y="0"/>
                </a:lnTo>
                <a:lnTo>
                  <a:pt x="20854947" y="2190264"/>
                </a:lnTo>
                <a:lnTo>
                  <a:pt x="18345663" y="2190264"/>
                </a:lnTo>
                <a:lnTo>
                  <a:pt x="18345663" y="4583992"/>
                </a:lnTo>
                <a:lnTo>
                  <a:pt x="0" y="4583992"/>
                </a:lnTo>
                <a:lnTo>
                  <a:pt x="0" y="4313374"/>
                </a:lnTo>
                <a:lnTo>
                  <a:pt x="6153662" y="4313374"/>
                </a:lnTo>
                <a:close/>
              </a:path>
            </a:pathLst>
          </a:custGeom>
        </p:spPr>
      </p:pic>
      <p:sp>
        <p:nvSpPr>
          <p:cNvPr id="73" name="Titel 1">
            <a:extLst>
              <a:ext uri="{FF2B5EF4-FFF2-40B4-BE49-F238E27FC236}">
                <a16:creationId xmlns:a16="http://schemas.microsoft.com/office/drawing/2014/main" id="{11BE7A0F-8563-C84F-54DB-CF04C6DAD8AC}"/>
              </a:ext>
            </a:extLst>
          </p:cNvPr>
          <p:cNvSpPr>
            <a:spLocks noGrp="1"/>
          </p:cNvSpPr>
          <p:nvPr>
            <p:ph type="title" hasCustomPrompt="1"/>
          </p:nvPr>
        </p:nvSpPr>
        <p:spPr>
          <a:xfrm>
            <a:off x="5985583" y="2214823"/>
            <a:ext cx="3769859" cy="1975104"/>
          </a:xfrm>
        </p:spPr>
        <p:txBody>
          <a:bodyPr rtlCol="0" anchor="b">
            <a:noAutofit/>
          </a:bodyPr>
          <a:lstStyle>
            <a:lvl1pPr>
              <a:defRPr lang="da-DK" sz="6000"/>
            </a:lvl1pPr>
          </a:lstStyle>
          <a:p>
            <a:pPr rtl="0"/>
            <a:r>
              <a:rPr lang="da-DK" dirty="0"/>
              <a:t>Klik for at redigere titeltypografier i master</a:t>
            </a:r>
          </a:p>
        </p:txBody>
      </p:sp>
      <p:sp>
        <p:nvSpPr>
          <p:cNvPr id="3" name="Pladsholder til tekst 2">
            <a:extLst>
              <a:ext uri="{FF2B5EF4-FFF2-40B4-BE49-F238E27FC236}">
                <a16:creationId xmlns:a16="http://schemas.microsoft.com/office/drawing/2014/main" id="{CE354F95-4CC9-871D-2B3D-873AB0B21342}"/>
              </a:ext>
            </a:extLst>
          </p:cNvPr>
          <p:cNvSpPr>
            <a:spLocks noGrp="1"/>
          </p:cNvSpPr>
          <p:nvPr>
            <p:ph type="body" idx="1"/>
          </p:nvPr>
        </p:nvSpPr>
        <p:spPr>
          <a:xfrm>
            <a:off x="5996231" y="4278235"/>
            <a:ext cx="3081528" cy="1170432"/>
          </a:xfrm>
        </p:spPr>
        <p:txBody>
          <a:bodyPr rtlCol="0">
            <a:normAutofit/>
          </a:bodyPr>
          <a:lstStyle>
            <a:lvl1pPr marL="0" indent="0">
              <a:lnSpc>
                <a:spcPct val="90000"/>
              </a:lnSpc>
              <a:spcBef>
                <a:spcPts val="1000"/>
              </a:spcBef>
              <a:buNone/>
              <a:defRPr lang="da-DK" sz="1800">
                <a:solidFill>
                  <a:schemeClr val="tx1"/>
                </a:solidFill>
              </a:defRPr>
            </a:lvl1pPr>
            <a:lvl2pPr marL="457200" indent="0">
              <a:buNone/>
              <a:defRPr lang="da-DK" sz="2000">
                <a:solidFill>
                  <a:schemeClr val="tx1">
                    <a:tint val="75000"/>
                  </a:schemeClr>
                </a:solidFill>
              </a:defRPr>
            </a:lvl2pPr>
            <a:lvl3pPr marL="914400" indent="0">
              <a:buNone/>
              <a:defRPr lang="da-DK" sz="1800">
                <a:solidFill>
                  <a:schemeClr val="tx1">
                    <a:tint val="75000"/>
                  </a:schemeClr>
                </a:solidFill>
              </a:defRPr>
            </a:lvl3pPr>
            <a:lvl4pPr marL="1371600" indent="0">
              <a:buNone/>
              <a:defRPr lang="da-DK" sz="1600">
                <a:solidFill>
                  <a:schemeClr val="tx1">
                    <a:tint val="75000"/>
                  </a:schemeClr>
                </a:solidFill>
              </a:defRPr>
            </a:lvl4pPr>
            <a:lvl5pPr marL="1828800" indent="0">
              <a:buNone/>
              <a:defRPr lang="da-DK" sz="1600">
                <a:solidFill>
                  <a:schemeClr val="tx1">
                    <a:tint val="75000"/>
                  </a:schemeClr>
                </a:solidFill>
              </a:defRPr>
            </a:lvl5pPr>
            <a:lvl6pPr marL="2286000" indent="0">
              <a:buNone/>
              <a:defRPr lang="da-DK" sz="1600">
                <a:solidFill>
                  <a:schemeClr val="tx1">
                    <a:tint val="75000"/>
                  </a:schemeClr>
                </a:solidFill>
              </a:defRPr>
            </a:lvl6pPr>
            <a:lvl7pPr marL="2743200" indent="0">
              <a:buNone/>
              <a:defRPr lang="da-DK" sz="1600">
                <a:solidFill>
                  <a:schemeClr val="tx1">
                    <a:tint val="75000"/>
                  </a:schemeClr>
                </a:solidFill>
              </a:defRPr>
            </a:lvl7pPr>
            <a:lvl8pPr marL="3200400" indent="0">
              <a:buNone/>
              <a:defRPr lang="da-DK" sz="1600">
                <a:solidFill>
                  <a:schemeClr val="tx1">
                    <a:tint val="75000"/>
                  </a:schemeClr>
                </a:solidFill>
              </a:defRPr>
            </a:lvl8pPr>
            <a:lvl9pPr marL="3657600" indent="0">
              <a:buNone/>
              <a:defRPr lang="da-DK" sz="1600">
                <a:solidFill>
                  <a:schemeClr val="tx1">
                    <a:tint val="75000"/>
                  </a:schemeClr>
                </a:solidFill>
              </a:defRPr>
            </a:lvl9pPr>
          </a:lstStyle>
          <a:p>
            <a:pPr lvl="0" rtl="0"/>
            <a:r>
              <a:rPr lang="da-DK"/>
              <a:t>Klik for at redigere teksttypografierne i masteren</a:t>
            </a:r>
          </a:p>
        </p:txBody>
      </p:sp>
    </p:spTree>
    <p:extLst>
      <p:ext uri="{BB962C8B-B14F-4D97-AF65-F5344CB8AC3E}">
        <p14:creationId xmlns:p14="http://schemas.microsoft.com/office/powerpoint/2010/main" val="27727608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21" name="Pladsholder til tekst 9">
            <a:extLst>
              <a:ext uri="{FF2B5EF4-FFF2-40B4-BE49-F238E27FC236}">
                <a16:creationId xmlns:a16="http://schemas.microsoft.com/office/drawing/2014/main" id="{F45380E4-4280-4D6A-412C-BEC95C8CA786}"/>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da-DK" sz="3200" b="0">
                <a:noFill/>
              </a:defRPr>
            </a:lvl1pPr>
          </a:lstStyle>
          <a:p>
            <a:pPr lvl="0" rtl="0"/>
            <a:r>
              <a:rPr lang="da-DK"/>
              <a:t>X</a:t>
            </a:r>
          </a:p>
        </p:txBody>
      </p:sp>
      <p:sp>
        <p:nvSpPr>
          <p:cNvPr id="6" name="Titel 5">
            <a:extLst>
              <a:ext uri="{FF2B5EF4-FFF2-40B4-BE49-F238E27FC236}">
                <a16:creationId xmlns:a16="http://schemas.microsoft.com/office/drawing/2014/main" id="{1E2DEC6B-E418-F7FA-5D06-66914BE64098}"/>
              </a:ext>
            </a:extLst>
          </p:cNvPr>
          <p:cNvSpPr>
            <a:spLocks noGrp="1"/>
          </p:cNvSpPr>
          <p:nvPr>
            <p:ph type="title"/>
          </p:nvPr>
        </p:nvSpPr>
        <p:spPr/>
        <p:txBody>
          <a:bodyPr rtlCol="0"/>
          <a:lstStyle>
            <a:defPPr>
              <a:defRPr lang="da-DK"/>
            </a:defPPr>
          </a:lstStyle>
          <a:p>
            <a:pPr rtl="0"/>
            <a:r>
              <a:rPr lang="da-DK"/>
              <a:t>Klik for at redigere titeltypografien i masteren</a:t>
            </a:r>
          </a:p>
        </p:txBody>
      </p:sp>
      <p:sp>
        <p:nvSpPr>
          <p:cNvPr id="22" name="Pladsholder til sidefod 21">
            <a:extLst>
              <a:ext uri="{FF2B5EF4-FFF2-40B4-BE49-F238E27FC236}">
                <a16:creationId xmlns:a16="http://schemas.microsoft.com/office/drawing/2014/main" id="{CDBC6FA3-472C-62C4-429A-28029D228DD1}"/>
              </a:ext>
            </a:extLst>
          </p:cNvPr>
          <p:cNvSpPr>
            <a:spLocks noGrp="1"/>
          </p:cNvSpPr>
          <p:nvPr>
            <p:ph type="ftr" sz="quarter" idx="14"/>
          </p:nvPr>
        </p:nvSpPr>
        <p:spPr/>
        <p:txBody>
          <a:bodyPr rtlCol="0"/>
          <a:lstStyle>
            <a:defPPr>
              <a:defRPr lang="da-DK"/>
            </a:defPPr>
          </a:lstStyle>
          <a:p>
            <a:pPr rtl="0"/>
            <a:endParaRPr lang="da-DK" dirty="0"/>
          </a:p>
        </p:txBody>
      </p:sp>
      <p:sp>
        <p:nvSpPr>
          <p:cNvPr id="23" name="Pladsholder til slidenummer 22">
            <a:extLst>
              <a:ext uri="{FF2B5EF4-FFF2-40B4-BE49-F238E27FC236}">
                <a16:creationId xmlns:a16="http://schemas.microsoft.com/office/drawing/2014/main" id="{F0B4C4FF-8EF1-767D-7C77-03D625E4B321}"/>
              </a:ext>
            </a:extLst>
          </p:cNvPr>
          <p:cNvSpPr>
            <a:spLocks noGrp="1"/>
          </p:cNvSpPr>
          <p:nvPr>
            <p:ph type="sldNum" sz="quarter" idx="15"/>
          </p:nvPr>
        </p:nvSpPr>
        <p:spPr/>
        <p:txBody>
          <a:bodyPr rtlCol="0"/>
          <a:lstStyle>
            <a:defPPr>
              <a:defRPr lang="da-DK"/>
            </a:defPPr>
          </a:lstStyle>
          <a:p>
            <a:pPr rtl="0"/>
            <a:fld id="{CC43B8D3-9A08-F84C-9DD4-44948BA52D4B}" type="slidenum">
              <a:rPr lang="da-DK" smtClean="0"/>
              <a:pPr rtl="0"/>
              <a:t>‹nr.›</a:t>
            </a:fld>
            <a:endParaRPr lang="da-DK" dirty="0"/>
          </a:p>
        </p:txBody>
      </p:sp>
    </p:spTree>
    <p:extLst>
      <p:ext uri="{BB962C8B-B14F-4D97-AF65-F5344CB8AC3E}">
        <p14:creationId xmlns:p14="http://schemas.microsoft.com/office/powerpoint/2010/main" val="29923964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7" name="Pladsholder til tekst 9">
            <a:extLst>
              <a:ext uri="{FF2B5EF4-FFF2-40B4-BE49-F238E27FC236}">
                <a16:creationId xmlns:a16="http://schemas.microsoft.com/office/drawing/2014/main" id="{A48C42A6-E4A3-57E4-DBFE-86C89D6D36CD}"/>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da-DK" sz="3200" b="0">
                <a:noFill/>
              </a:defRPr>
            </a:lvl1pPr>
          </a:lstStyle>
          <a:p>
            <a:pPr lvl="0" rtl="0"/>
            <a:r>
              <a:rPr lang="da-DK"/>
              <a:t>X</a:t>
            </a:r>
          </a:p>
        </p:txBody>
      </p:sp>
      <p:sp>
        <p:nvSpPr>
          <p:cNvPr id="5" name="Pladsholder til sidefod 4">
            <a:extLst>
              <a:ext uri="{FF2B5EF4-FFF2-40B4-BE49-F238E27FC236}">
                <a16:creationId xmlns:a16="http://schemas.microsoft.com/office/drawing/2014/main" id="{D90272D4-D364-93D2-A948-9DD478627EAA}"/>
              </a:ext>
            </a:extLst>
          </p:cNvPr>
          <p:cNvSpPr>
            <a:spLocks noGrp="1"/>
          </p:cNvSpPr>
          <p:nvPr>
            <p:ph type="ftr" sz="quarter" idx="10"/>
          </p:nvPr>
        </p:nvSpPr>
        <p:spPr/>
        <p:txBody>
          <a:bodyPr rtlCol="0"/>
          <a:lstStyle>
            <a:defPPr>
              <a:defRPr lang="da-DK"/>
            </a:defPPr>
          </a:lstStyle>
          <a:p>
            <a:pPr rtl="0"/>
            <a:endParaRPr lang="da-DK" dirty="0"/>
          </a:p>
        </p:txBody>
      </p:sp>
      <p:sp>
        <p:nvSpPr>
          <p:cNvPr id="6" name="Pladsholder til slidenummer 5">
            <a:extLst>
              <a:ext uri="{FF2B5EF4-FFF2-40B4-BE49-F238E27FC236}">
                <a16:creationId xmlns:a16="http://schemas.microsoft.com/office/drawing/2014/main" id="{164DD4E5-F3CE-6199-31DD-1C03C409E0CC}"/>
              </a:ext>
            </a:extLst>
          </p:cNvPr>
          <p:cNvSpPr>
            <a:spLocks noGrp="1"/>
          </p:cNvSpPr>
          <p:nvPr>
            <p:ph type="sldNum" sz="quarter" idx="11"/>
          </p:nvPr>
        </p:nvSpPr>
        <p:spPr/>
        <p:txBody>
          <a:bodyPr rtlCol="0"/>
          <a:lstStyle>
            <a:defPPr>
              <a:defRPr lang="da-DK"/>
            </a:defPPr>
          </a:lstStyle>
          <a:p>
            <a:pPr rtl="0"/>
            <a:fld id="{CC43B8D3-9A08-F84C-9DD4-44948BA52D4B}" type="slidenum">
              <a:rPr lang="da-DK" smtClean="0"/>
              <a:pPr rtl="0"/>
              <a:t>‹nr.›</a:t>
            </a:fld>
            <a:endParaRPr lang="da-DK" dirty="0"/>
          </a:p>
        </p:txBody>
      </p:sp>
    </p:spTree>
    <p:extLst>
      <p:ext uri="{BB962C8B-B14F-4D97-AF65-F5344CB8AC3E}">
        <p14:creationId xmlns:p14="http://schemas.microsoft.com/office/powerpoint/2010/main" val="17171291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dhold med billedtekst">
    <p:spTree>
      <p:nvGrpSpPr>
        <p:cNvPr id="1" name=""/>
        <p:cNvGrpSpPr/>
        <p:nvPr/>
      </p:nvGrpSpPr>
      <p:grpSpPr>
        <a:xfrm>
          <a:off x="0" y="0"/>
          <a:ext cx="0" cy="0"/>
          <a:chOff x="0" y="0"/>
          <a:chExt cx="0" cy="0"/>
        </a:xfrm>
      </p:grpSpPr>
      <p:sp>
        <p:nvSpPr>
          <p:cNvPr id="9" name="Pladsholder til tekst 9">
            <a:extLst>
              <a:ext uri="{FF2B5EF4-FFF2-40B4-BE49-F238E27FC236}">
                <a16:creationId xmlns:a16="http://schemas.microsoft.com/office/drawing/2014/main" id="{3FA20FC2-E959-7E20-4647-E505BD8BE4F6}"/>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da-DK" sz="3200" b="0">
                <a:noFill/>
              </a:defRPr>
            </a:lvl1pPr>
          </a:lstStyle>
          <a:p>
            <a:pPr lvl="0" rtl="0"/>
            <a:r>
              <a:rPr lang="da-DK"/>
              <a:t>X</a:t>
            </a:r>
          </a:p>
        </p:txBody>
      </p:sp>
      <p:sp>
        <p:nvSpPr>
          <p:cNvPr id="3" name="Pladsholder til indhold 2">
            <a:extLst>
              <a:ext uri="{FF2B5EF4-FFF2-40B4-BE49-F238E27FC236}">
                <a16:creationId xmlns:a16="http://schemas.microsoft.com/office/drawing/2014/main" id="{F9A56E61-4EF1-44C9-6CC9-6876765A738C}"/>
              </a:ext>
            </a:extLst>
          </p:cNvPr>
          <p:cNvSpPr>
            <a:spLocks noGrp="1"/>
          </p:cNvSpPr>
          <p:nvPr>
            <p:ph idx="1"/>
          </p:nvPr>
        </p:nvSpPr>
        <p:spPr>
          <a:xfrm>
            <a:off x="5183188" y="2057400"/>
            <a:ext cx="6172200" cy="4069080"/>
          </a:xfrm>
        </p:spPr>
        <p:txBody>
          <a:bodyPr rtlCol="0"/>
          <a:lstStyle>
            <a:lvl1pPr>
              <a:defRPr lang="da-DK" sz="3200"/>
            </a:lvl1pPr>
            <a:lvl2pPr>
              <a:defRPr lang="da-DK" sz="2800"/>
            </a:lvl2pPr>
            <a:lvl3pPr>
              <a:defRPr lang="da-DK" sz="2400"/>
            </a:lvl3pPr>
            <a:lvl4pPr>
              <a:defRPr lang="da-DK" sz="2000"/>
            </a:lvl4pPr>
            <a:lvl5pPr>
              <a:defRPr lang="da-DK" sz="2000"/>
            </a:lvl5pPr>
            <a:lvl6pPr>
              <a:defRPr lang="da-DK" sz="2000"/>
            </a:lvl6pPr>
            <a:lvl7pPr>
              <a:defRPr lang="da-DK" sz="2000"/>
            </a:lvl7pPr>
            <a:lvl8pPr>
              <a:defRPr lang="da-DK" sz="2000"/>
            </a:lvl8pPr>
            <a:lvl9pPr>
              <a:defRPr lang="da-DK" sz="2000"/>
            </a:lvl9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4" name="Pladsholder til tekst 3">
            <a:extLst>
              <a:ext uri="{FF2B5EF4-FFF2-40B4-BE49-F238E27FC236}">
                <a16:creationId xmlns:a16="http://schemas.microsoft.com/office/drawing/2014/main" id="{FA7802A7-DF1B-DE1B-4EA4-055C59350761}"/>
              </a:ext>
            </a:extLst>
          </p:cNvPr>
          <p:cNvSpPr>
            <a:spLocks noGrp="1"/>
          </p:cNvSpPr>
          <p:nvPr>
            <p:ph type="body" sz="half" idx="2"/>
          </p:nvPr>
        </p:nvSpPr>
        <p:spPr>
          <a:xfrm>
            <a:off x="839788" y="2057400"/>
            <a:ext cx="3932237" cy="4069080"/>
          </a:xfrm>
        </p:spPr>
        <p:txBody>
          <a:bodyPr rtlCol="0"/>
          <a:lstStyle>
            <a:lvl1pPr marL="0" indent="0">
              <a:buNone/>
              <a:defRPr lang="da-DK" sz="1600"/>
            </a:lvl1pPr>
            <a:lvl2pPr marL="457200" indent="0">
              <a:buNone/>
              <a:defRPr lang="da-DK" sz="1400"/>
            </a:lvl2pPr>
            <a:lvl3pPr marL="914400" indent="0">
              <a:buNone/>
              <a:defRPr lang="da-DK" sz="1200"/>
            </a:lvl3pPr>
            <a:lvl4pPr marL="1371600" indent="0">
              <a:buNone/>
              <a:defRPr lang="da-DK" sz="1000"/>
            </a:lvl4pPr>
            <a:lvl5pPr marL="1828800" indent="0">
              <a:buNone/>
              <a:defRPr lang="da-DK" sz="1000"/>
            </a:lvl5pPr>
            <a:lvl6pPr marL="2286000" indent="0">
              <a:buNone/>
              <a:defRPr lang="da-DK" sz="1000"/>
            </a:lvl6pPr>
            <a:lvl7pPr marL="2743200" indent="0">
              <a:buNone/>
              <a:defRPr lang="da-DK" sz="1000"/>
            </a:lvl7pPr>
            <a:lvl8pPr marL="3200400" indent="0">
              <a:buNone/>
              <a:defRPr lang="da-DK" sz="1000"/>
            </a:lvl8pPr>
            <a:lvl9pPr marL="3657600" indent="0">
              <a:buNone/>
              <a:defRPr lang="da-DK" sz="1000"/>
            </a:lvl9pPr>
          </a:lstStyle>
          <a:p>
            <a:pPr lvl="0" rtl="0"/>
            <a:r>
              <a:rPr lang="da-DK"/>
              <a:t>Klik for at redigere teksttypografierne i masteren</a:t>
            </a:r>
          </a:p>
        </p:txBody>
      </p:sp>
      <p:sp>
        <p:nvSpPr>
          <p:cNvPr id="8" name="Titel 7">
            <a:extLst>
              <a:ext uri="{FF2B5EF4-FFF2-40B4-BE49-F238E27FC236}">
                <a16:creationId xmlns:a16="http://schemas.microsoft.com/office/drawing/2014/main" id="{FB2F4222-9F0A-A7FE-DFA4-39F2D1A27DA7}"/>
              </a:ext>
            </a:extLst>
          </p:cNvPr>
          <p:cNvSpPr>
            <a:spLocks noGrp="1"/>
          </p:cNvSpPr>
          <p:nvPr>
            <p:ph type="title"/>
          </p:nvPr>
        </p:nvSpPr>
        <p:spPr/>
        <p:txBody>
          <a:bodyPr rtlCol="0"/>
          <a:lstStyle>
            <a:defPPr>
              <a:defRPr lang="da-DK"/>
            </a:defPPr>
          </a:lstStyle>
          <a:p>
            <a:pPr rtl="0"/>
            <a:r>
              <a:rPr lang="da-DK"/>
              <a:t>Klik for at redigere titeltypografien i masteren</a:t>
            </a:r>
          </a:p>
        </p:txBody>
      </p:sp>
      <p:sp>
        <p:nvSpPr>
          <p:cNvPr id="10" name="Pladsholder til sidefod 9">
            <a:extLst>
              <a:ext uri="{FF2B5EF4-FFF2-40B4-BE49-F238E27FC236}">
                <a16:creationId xmlns:a16="http://schemas.microsoft.com/office/drawing/2014/main" id="{A9174264-0D17-CF28-8778-3DD02FD42C48}"/>
              </a:ext>
            </a:extLst>
          </p:cNvPr>
          <p:cNvSpPr>
            <a:spLocks noGrp="1"/>
          </p:cNvSpPr>
          <p:nvPr>
            <p:ph type="ftr" sz="quarter" idx="14"/>
          </p:nvPr>
        </p:nvSpPr>
        <p:spPr/>
        <p:txBody>
          <a:bodyPr rtlCol="0"/>
          <a:lstStyle>
            <a:defPPr>
              <a:defRPr lang="da-DK"/>
            </a:defPPr>
          </a:lstStyle>
          <a:p>
            <a:pPr rtl="0"/>
            <a:endParaRPr lang="da-DK" dirty="0"/>
          </a:p>
        </p:txBody>
      </p:sp>
      <p:sp>
        <p:nvSpPr>
          <p:cNvPr id="11" name="Pladsholder til slidenummer 10">
            <a:extLst>
              <a:ext uri="{FF2B5EF4-FFF2-40B4-BE49-F238E27FC236}">
                <a16:creationId xmlns:a16="http://schemas.microsoft.com/office/drawing/2014/main" id="{4FFFA002-049D-7794-5114-044DA2B571DB}"/>
              </a:ext>
            </a:extLst>
          </p:cNvPr>
          <p:cNvSpPr>
            <a:spLocks noGrp="1"/>
          </p:cNvSpPr>
          <p:nvPr>
            <p:ph type="sldNum" sz="quarter" idx="15"/>
          </p:nvPr>
        </p:nvSpPr>
        <p:spPr/>
        <p:txBody>
          <a:bodyPr rtlCol="0"/>
          <a:lstStyle>
            <a:defPPr>
              <a:defRPr lang="da-DK"/>
            </a:defPPr>
          </a:lstStyle>
          <a:p>
            <a:pPr rtl="0"/>
            <a:fld id="{CC43B8D3-9A08-F84C-9DD4-44948BA52D4B}" type="slidenum">
              <a:rPr lang="da-DK" smtClean="0"/>
              <a:pPr rtl="0"/>
              <a:t>‹nr.›</a:t>
            </a:fld>
            <a:endParaRPr lang="da-DK" dirty="0"/>
          </a:p>
        </p:txBody>
      </p:sp>
    </p:spTree>
    <p:extLst>
      <p:ext uri="{BB962C8B-B14F-4D97-AF65-F5344CB8AC3E}">
        <p14:creationId xmlns:p14="http://schemas.microsoft.com/office/powerpoint/2010/main" val="3249912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lede med billedtekst">
    <p:spTree>
      <p:nvGrpSpPr>
        <p:cNvPr id="1" name=""/>
        <p:cNvGrpSpPr/>
        <p:nvPr/>
      </p:nvGrpSpPr>
      <p:grpSpPr>
        <a:xfrm>
          <a:off x="0" y="0"/>
          <a:ext cx="0" cy="0"/>
          <a:chOff x="0" y="0"/>
          <a:chExt cx="0" cy="0"/>
        </a:xfrm>
      </p:grpSpPr>
      <p:sp>
        <p:nvSpPr>
          <p:cNvPr id="11" name="Pladsholder til tekst 9">
            <a:extLst>
              <a:ext uri="{FF2B5EF4-FFF2-40B4-BE49-F238E27FC236}">
                <a16:creationId xmlns:a16="http://schemas.microsoft.com/office/drawing/2014/main" id="{F54A2A46-C45B-ED08-EE41-CEC7D354733A}"/>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da-DK" sz="3200" b="0">
                <a:noFill/>
              </a:defRPr>
            </a:lvl1pPr>
          </a:lstStyle>
          <a:p>
            <a:pPr lvl="0" rtl="0"/>
            <a:r>
              <a:rPr lang="da-DK"/>
              <a:t>X</a:t>
            </a:r>
          </a:p>
        </p:txBody>
      </p:sp>
      <p:sp>
        <p:nvSpPr>
          <p:cNvPr id="3" name="Pladsholder til billede 2">
            <a:extLst>
              <a:ext uri="{FF2B5EF4-FFF2-40B4-BE49-F238E27FC236}">
                <a16:creationId xmlns:a16="http://schemas.microsoft.com/office/drawing/2014/main" id="{3AA4EA03-DC7A-CC5C-0E56-20FDFBD152A4}"/>
              </a:ext>
            </a:extLst>
          </p:cNvPr>
          <p:cNvSpPr>
            <a:spLocks noGrp="1"/>
          </p:cNvSpPr>
          <p:nvPr>
            <p:ph type="pic" idx="1"/>
          </p:nvPr>
        </p:nvSpPr>
        <p:spPr>
          <a:xfrm>
            <a:off x="5180012" y="1725930"/>
            <a:ext cx="6172200" cy="4873625"/>
          </a:xfrm>
        </p:spPr>
        <p:txBody>
          <a:bodyPr rtlCol="0"/>
          <a:lstStyle>
            <a:lvl1pPr marL="0" indent="0">
              <a:buNone/>
              <a:defRPr lang="da-DK" sz="3200"/>
            </a:lvl1pPr>
            <a:lvl2pPr marL="457200" indent="0">
              <a:buNone/>
              <a:defRPr lang="da-DK" sz="2800"/>
            </a:lvl2pPr>
            <a:lvl3pPr marL="914400" indent="0">
              <a:buNone/>
              <a:defRPr lang="da-DK" sz="2400"/>
            </a:lvl3pPr>
            <a:lvl4pPr marL="1371600" indent="0">
              <a:buNone/>
              <a:defRPr lang="da-DK" sz="2000"/>
            </a:lvl4pPr>
            <a:lvl5pPr marL="1828800" indent="0">
              <a:buNone/>
              <a:defRPr lang="da-DK" sz="2000"/>
            </a:lvl5pPr>
            <a:lvl6pPr marL="2286000" indent="0">
              <a:buNone/>
              <a:defRPr lang="da-DK" sz="2000"/>
            </a:lvl6pPr>
            <a:lvl7pPr marL="2743200" indent="0">
              <a:buNone/>
              <a:defRPr lang="da-DK" sz="2000"/>
            </a:lvl7pPr>
            <a:lvl8pPr marL="3200400" indent="0">
              <a:buNone/>
              <a:defRPr lang="da-DK" sz="2000"/>
            </a:lvl8pPr>
            <a:lvl9pPr marL="3657600" indent="0">
              <a:buNone/>
              <a:defRPr lang="da-DK" sz="2000"/>
            </a:lvl9pPr>
          </a:lstStyle>
          <a:p>
            <a:pPr rtl="0"/>
            <a:r>
              <a:rPr lang="da-DK"/>
              <a:t>Klik på ikonet for at tilføje et billede</a:t>
            </a:r>
            <a:endParaRPr lang="da-DK" dirty="0"/>
          </a:p>
        </p:txBody>
      </p:sp>
      <p:sp>
        <p:nvSpPr>
          <p:cNvPr id="4" name="Pladsholder til tekst 3">
            <a:extLst>
              <a:ext uri="{FF2B5EF4-FFF2-40B4-BE49-F238E27FC236}">
                <a16:creationId xmlns:a16="http://schemas.microsoft.com/office/drawing/2014/main" id="{53A30CC9-5F1C-933D-A4C9-7DCE2F039EE1}"/>
              </a:ext>
            </a:extLst>
          </p:cNvPr>
          <p:cNvSpPr>
            <a:spLocks noGrp="1"/>
          </p:cNvSpPr>
          <p:nvPr>
            <p:ph type="body" sz="half" idx="2"/>
          </p:nvPr>
        </p:nvSpPr>
        <p:spPr>
          <a:xfrm>
            <a:off x="839788" y="2057400"/>
            <a:ext cx="3932237" cy="3811588"/>
          </a:xfrm>
        </p:spPr>
        <p:txBody>
          <a:bodyPr rtlCol="0"/>
          <a:lstStyle>
            <a:lvl1pPr marL="0" indent="0">
              <a:buNone/>
              <a:defRPr lang="da-DK" sz="1600"/>
            </a:lvl1pPr>
            <a:lvl2pPr marL="457200" indent="0">
              <a:buNone/>
              <a:defRPr lang="da-DK" sz="1400"/>
            </a:lvl2pPr>
            <a:lvl3pPr marL="914400" indent="0">
              <a:buNone/>
              <a:defRPr lang="da-DK" sz="1200"/>
            </a:lvl3pPr>
            <a:lvl4pPr marL="1371600" indent="0">
              <a:buNone/>
              <a:defRPr lang="da-DK" sz="1000"/>
            </a:lvl4pPr>
            <a:lvl5pPr marL="1828800" indent="0">
              <a:buNone/>
              <a:defRPr lang="da-DK" sz="1000"/>
            </a:lvl5pPr>
            <a:lvl6pPr marL="2286000" indent="0">
              <a:buNone/>
              <a:defRPr lang="da-DK" sz="1000"/>
            </a:lvl6pPr>
            <a:lvl7pPr marL="2743200" indent="0">
              <a:buNone/>
              <a:defRPr lang="da-DK" sz="1000"/>
            </a:lvl7pPr>
            <a:lvl8pPr marL="3200400" indent="0">
              <a:buNone/>
              <a:defRPr lang="da-DK" sz="1000"/>
            </a:lvl8pPr>
            <a:lvl9pPr marL="3657600" indent="0">
              <a:buNone/>
              <a:defRPr lang="da-DK" sz="1000"/>
            </a:lvl9pPr>
          </a:lstStyle>
          <a:p>
            <a:pPr lvl="0" rtl="0"/>
            <a:r>
              <a:rPr lang="da-DK"/>
              <a:t>Klik for at redigere teksttypografierne i masteren</a:t>
            </a:r>
          </a:p>
        </p:txBody>
      </p:sp>
      <p:sp>
        <p:nvSpPr>
          <p:cNvPr id="8" name="Pladsholder til sidefod 7">
            <a:extLst>
              <a:ext uri="{FF2B5EF4-FFF2-40B4-BE49-F238E27FC236}">
                <a16:creationId xmlns:a16="http://schemas.microsoft.com/office/drawing/2014/main" id="{04304BF9-EDC8-7868-84C1-6CCB690381DB}"/>
              </a:ext>
            </a:extLst>
          </p:cNvPr>
          <p:cNvSpPr>
            <a:spLocks noGrp="1"/>
          </p:cNvSpPr>
          <p:nvPr>
            <p:ph type="ftr" sz="quarter" idx="10"/>
          </p:nvPr>
        </p:nvSpPr>
        <p:spPr/>
        <p:txBody>
          <a:bodyPr rtlCol="0"/>
          <a:lstStyle>
            <a:defPPr>
              <a:defRPr lang="da-DK"/>
            </a:defPPr>
          </a:lstStyle>
          <a:p>
            <a:pPr rtl="0"/>
            <a:endParaRPr lang="da-DK" dirty="0"/>
          </a:p>
        </p:txBody>
      </p:sp>
      <p:sp>
        <p:nvSpPr>
          <p:cNvPr id="9" name="Pladsholder til slidenummer 8">
            <a:extLst>
              <a:ext uri="{FF2B5EF4-FFF2-40B4-BE49-F238E27FC236}">
                <a16:creationId xmlns:a16="http://schemas.microsoft.com/office/drawing/2014/main" id="{37FE0970-0DB3-2D10-BEAE-54A52070A1FE}"/>
              </a:ext>
            </a:extLst>
          </p:cNvPr>
          <p:cNvSpPr>
            <a:spLocks noGrp="1"/>
          </p:cNvSpPr>
          <p:nvPr>
            <p:ph type="sldNum" sz="quarter" idx="11"/>
          </p:nvPr>
        </p:nvSpPr>
        <p:spPr/>
        <p:txBody>
          <a:bodyPr rtlCol="0"/>
          <a:lstStyle>
            <a:defPPr>
              <a:defRPr lang="da-DK"/>
            </a:defPPr>
          </a:lstStyle>
          <a:p>
            <a:pPr rtl="0"/>
            <a:fld id="{CC43B8D3-9A08-F84C-9DD4-44948BA52D4B}" type="slidenum">
              <a:rPr lang="da-DK" smtClean="0"/>
              <a:pPr rtl="0"/>
              <a:t>‹nr.›</a:t>
            </a:fld>
            <a:endParaRPr lang="da-DK" dirty="0"/>
          </a:p>
        </p:txBody>
      </p:sp>
      <p:sp>
        <p:nvSpPr>
          <p:cNvPr id="10" name="Titel 9">
            <a:extLst>
              <a:ext uri="{FF2B5EF4-FFF2-40B4-BE49-F238E27FC236}">
                <a16:creationId xmlns:a16="http://schemas.microsoft.com/office/drawing/2014/main" id="{FC668391-E0E0-74A5-F96F-B67ECAE86D37}"/>
              </a:ext>
            </a:extLst>
          </p:cNvPr>
          <p:cNvSpPr>
            <a:spLocks noGrp="1"/>
          </p:cNvSpPr>
          <p:nvPr>
            <p:ph type="title"/>
          </p:nvPr>
        </p:nvSpPr>
        <p:spPr/>
        <p:txBody>
          <a:bodyPr rtlCol="0"/>
          <a:lstStyle>
            <a:defPPr>
              <a:defRPr lang="da-DK"/>
            </a:defPPr>
          </a:lstStyle>
          <a:p>
            <a:pPr rtl="0"/>
            <a:r>
              <a:rPr lang="da-DK"/>
              <a:t>Klik for at redigere titeltypografien i masteren</a:t>
            </a:r>
          </a:p>
        </p:txBody>
      </p:sp>
    </p:spTree>
    <p:extLst>
      <p:ext uri="{BB962C8B-B14F-4D97-AF65-F5344CB8AC3E}">
        <p14:creationId xmlns:p14="http://schemas.microsoft.com/office/powerpoint/2010/main" val="4011728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661E197C-8454-08AA-A652-357480D988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defPPr>
              <a:defRPr lang="da-DK"/>
            </a:defPPr>
          </a:lstStyle>
          <a:p>
            <a:pPr lvl="0" rtl="0"/>
            <a:r>
              <a:rPr lang="da-DK"/>
              <a:t>Klik for at redigere i master</a:t>
            </a:r>
          </a:p>
          <a:p>
            <a:pPr lvl="1" rtl="0"/>
            <a:r>
              <a:rPr lang="da-DK"/>
              <a:t>Andet niveau</a:t>
            </a:r>
          </a:p>
          <a:p>
            <a:pPr lvl="2" rtl="0"/>
            <a:r>
              <a:rPr lang="da-DK"/>
              <a:t>Tredje niveau</a:t>
            </a:r>
          </a:p>
          <a:p>
            <a:pPr lvl="3" rtl="0"/>
            <a:r>
              <a:rPr lang="da-DK"/>
              <a:t>Fjerde niveau</a:t>
            </a:r>
          </a:p>
          <a:p>
            <a:pPr lvl="4" rtl="0"/>
            <a:r>
              <a:rPr lang="da-DK"/>
              <a:t>Femte niveau</a:t>
            </a:r>
          </a:p>
        </p:txBody>
      </p:sp>
      <p:sp>
        <p:nvSpPr>
          <p:cNvPr id="5" name="Pladsholder til sidefod 4">
            <a:extLst>
              <a:ext uri="{FF2B5EF4-FFF2-40B4-BE49-F238E27FC236}">
                <a16:creationId xmlns:a16="http://schemas.microsoft.com/office/drawing/2014/main" id="{13530FAC-6DFA-F32C-E62D-5C32C06A02DC}"/>
              </a:ext>
            </a:extLst>
          </p:cNvPr>
          <p:cNvSpPr>
            <a:spLocks noGrp="1"/>
          </p:cNvSpPr>
          <p:nvPr>
            <p:ph type="ftr" sz="quarter" idx="3"/>
          </p:nvPr>
        </p:nvSpPr>
        <p:spPr>
          <a:xfrm>
            <a:off x="732271" y="6234430"/>
            <a:ext cx="4114800" cy="365125"/>
          </a:xfrm>
          <a:prstGeom prst="rect">
            <a:avLst/>
          </a:prstGeom>
        </p:spPr>
        <p:txBody>
          <a:bodyPr vert="horz" lIns="91440" tIns="45720" rIns="91440" bIns="45720" rtlCol="0" anchor="ctr"/>
          <a:lstStyle>
            <a:lvl1pPr algn="l">
              <a:defRPr lang="da-DK" sz="1200">
                <a:solidFill>
                  <a:schemeClr val="tx1">
                    <a:tint val="75000"/>
                  </a:schemeClr>
                </a:solidFill>
              </a:defRPr>
            </a:lvl1pPr>
          </a:lstStyle>
          <a:p>
            <a:pPr rtl="0"/>
            <a:endParaRPr lang="da-DK" dirty="0"/>
          </a:p>
        </p:txBody>
      </p:sp>
      <p:sp>
        <p:nvSpPr>
          <p:cNvPr id="6" name="Pladsholder til slidenummer 5">
            <a:extLst>
              <a:ext uri="{FF2B5EF4-FFF2-40B4-BE49-F238E27FC236}">
                <a16:creationId xmlns:a16="http://schemas.microsoft.com/office/drawing/2014/main" id="{1F7B62FF-DCC3-B0E5-E9C3-736A708235A7}"/>
              </a:ext>
            </a:extLst>
          </p:cNvPr>
          <p:cNvSpPr>
            <a:spLocks noGrp="1"/>
          </p:cNvSpPr>
          <p:nvPr>
            <p:ph type="sldNum" sz="quarter" idx="4"/>
          </p:nvPr>
        </p:nvSpPr>
        <p:spPr>
          <a:xfrm>
            <a:off x="1651903" y="809244"/>
            <a:ext cx="941832" cy="621792"/>
          </a:xfrm>
          <a:prstGeom prst="rect">
            <a:avLst/>
          </a:prstGeom>
        </p:spPr>
        <p:txBody>
          <a:bodyPr vert="horz" lIns="91440" tIns="45720" rIns="91440" bIns="45720" rtlCol="0" anchor="ctr"/>
          <a:lstStyle>
            <a:lvl1pPr algn="ctr">
              <a:defRPr lang="da-DK" sz="3200">
                <a:solidFill>
                  <a:schemeClr val="bg2"/>
                </a:solidFill>
              </a:defRPr>
            </a:lvl1pPr>
          </a:lstStyle>
          <a:p>
            <a:pPr rtl="0"/>
            <a:fld id="{CC43B8D3-9A08-F84C-9DD4-44948BA52D4B}" type="slidenum">
              <a:rPr lang="da-DK" smtClean="0"/>
              <a:pPr rtl="0"/>
              <a:t>‹nr.›</a:t>
            </a:fld>
            <a:endParaRPr lang="da-DK" dirty="0"/>
          </a:p>
        </p:txBody>
      </p:sp>
      <p:sp>
        <p:nvSpPr>
          <p:cNvPr id="25" name="Rektangel 24">
            <a:extLst>
              <a:ext uri="{FF2B5EF4-FFF2-40B4-BE49-F238E27FC236}">
                <a16:creationId xmlns:a16="http://schemas.microsoft.com/office/drawing/2014/main" id="{0EEFFBFB-5A27-2D81-3931-C98447651EF4}"/>
              </a:ext>
            </a:extLst>
          </p:cNvPr>
          <p:cNvSpPr/>
          <p:nvPr userDrawn="1"/>
        </p:nvSpPr>
        <p:spPr>
          <a:xfrm>
            <a:off x="732271" y="723899"/>
            <a:ext cx="10727977"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26" name="Rektangel 25">
            <a:extLst>
              <a:ext uri="{FF2B5EF4-FFF2-40B4-BE49-F238E27FC236}">
                <a16:creationId xmlns:a16="http://schemas.microsoft.com/office/drawing/2014/main" id="{5495E283-E2C6-EE8C-5FC9-96FD9B2DC537}"/>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cxnSp>
        <p:nvCxnSpPr>
          <p:cNvPr id="28" name="Lige forbindelse 27">
            <a:extLst>
              <a:ext uri="{FF2B5EF4-FFF2-40B4-BE49-F238E27FC236}">
                <a16:creationId xmlns:a16="http://schemas.microsoft.com/office/drawing/2014/main" id="{6BEB7FA7-6E9C-81BB-8E55-A22BFF734E24}"/>
              </a:ext>
            </a:extLst>
          </p:cNvPr>
          <p:cNvCxnSpPr>
            <a:cxnSpLocks/>
          </p:cNvCxnSpPr>
          <p:nvPr userDrawn="1"/>
        </p:nvCxnSpPr>
        <p:spPr>
          <a:xfrm>
            <a:off x="1655064" y="722376"/>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pic>
        <p:nvPicPr>
          <p:cNvPr id="29" name="Grafik 28">
            <a:extLst>
              <a:ext uri="{FF2B5EF4-FFF2-40B4-BE49-F238E27FC236}">
                <a16:creationId xmlns:a16="http://schemas.microsoft.com/office/drawing/2014/main" id="{77E78B78-C9C0-6811-5C24-BA7F4E612036}"/>
              </a:ext>
            </a:extLst>
          </p:cNvPr>
          <p:cNvPicPr>
            <a:picLocks noChangeAspect="1"/>
          </p:cNvPicPr>
          <p:nvPr userDrawn="1"/>
        </p:nvPicPr>
        <p:blipFill>
          <a:blip r:embed="rId22">
            <a:extLst>
              <a:ext uri="{96DAC541-7B7A-43D3-8B79-37D633B846F1}">
                <asvg:svgBlip xmlns:asvg="http://schemas.microsoft.com/office/drawing/2016/SVG/main" r:embed="rId23"/>
              </a:ext>
            </a:extLst>
          </a:blip>
          <a:stretch>
            <a:fillRect/>
          </a:stretch>
        </p:blipFill>
        <p:spPr>
          <a:xfrm rot="13498771">
            <a:off x="868523" y="778989"/>
            <a:ext cx="660389" cy="660389"/>
          </a:xfrm>
          <a:prstGeom prst="rect">
            <a:avLst/>
          </a:prstGeom>
        </p:spPr>
      </p:pic>
      <p:cxnSp>
        <p:nvCxnSpPr>
          <p:cNvPr id="32" name="Lige forbindelse 31">
            <a:extLst>
              <a:ext uri="{FF2B5EF4-FFF2-40B4-BE49-F238E27FC236}">
                <a16:creationId xmlns:a16="http://schemas.microsoft.com/office/drawing/2014/main" id="{9F9C8F7F-2A36-A3D8-7C9C-CFDFFF47B82A}"/>
              </a:ext>
            </a:extLst>
          </p:cNvPr>
          <p:cNvCxnSpPr>
            <a:cxnSpLocks/>
          </p:cNvCxnSpPr>
          <p:nvPr userDrawn="1"/>
        </p:nvCxnSpPr>
        <p:spPr>
          <a:xfrm>
            <a:off x="2593735" y="718779"/>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2" name="Pladsholder til titel 1">
            <a:extLst>
              <a:ext uri="{FF2B5EF4-FFF2-40B4-BE49-F238E27FC236}">
                <a16:creationId xmlns:a16="http://schemas.microsoft.com/office/drawing/2014/main" id="{3E59602F-1B68-185F-6DA7-FDDA1F06ACC2}"/>
              </a:ext>
            </a:extLst>
          </p:cNvPr>
          <p:cNvSpPr>
            <a:spLocks noGrp="1"/>
          </p:cNvSpPr>
          <p:nvPr>
            <p:ph type="title"/>
          </p:nvPr>
        </p:nvSpPr>
        <p:spPr>
          <a:xfrm>
            <a:off x="2697480" y="731520"/>
            <a:ext cx="8762246" cy="777240"/>
          </a:xfrm>
          <a:prstGeom prst="rect">
            <a:avLst/>
          </a:prstGeom>
        </p:spPr>
        <p:txBody>
          <a:bodyPr vert="horz" lIns="91440" tIns="45720" rIns="91440" bIns="45720" rtlCol="0" anchor="ctr">
            <a:noAutofit/>
          </a:bodyPr>
          <a:lstStyle>
            <a:defPPr>
              <a:defRPr lang="da-DK"/>
            </a:defPPr>
          </a:lstStyle>
          <a:p>
            <a:pPr rtl="0"/>
            <a:r>
              <a:rPr lang="da-DK"/>
              <a:t>Klik for at redigere titeltypografier i master</a:t>
            </a:r>
          </a:p>
        </p:txBody>
      </p:sp>
    </p:spTree>
    <p:extLst>
      <p:ext uri="{BB962C8B-B14F-4D97-AF65-F5344CB8AC3E}">
        <p14:creationId xmlns:p14="http://schemas.microsoft.com/office/powerpoint/2010/main" val="372648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1" r:id="rId4"/>
    <p:sldLayoutId id="2147483658" r:id="rId5"/>
    <p:sldLayoutId id="2147483663" r:id="rId6"/>
    <p:sldLayoutId id="2147483664" r:id="rId7"/>
    <p:sldLayoutId id="2147483659" r:id="rId8"/>
    <p:sldLayoutId id="2147483660" r:id="rId9"/>
    <p:sldLayoutId id="2147483661" r:id="rId10"/>
    <p:sldLayoutId id="2147483652" r:id="rId11"/>
    <p:sldLayoutId id="2147483667" r:id="rId12"/>
    <p:sldLayoutId id="2147483653" r:id="rId13"/>
    <p:sldLayoutId id="2147483668" r:id="rId14"/>
    <p:sldLayoutId id="2147483665" r:id="rId15"/>
    <p:sldLayoutId id="2147483666" r:id="rId16"/>
    <p:sldLayoutId id="2147483654" r:id="rId17"/>
    <p:sldLayoutId id="2147483655" r:id="rId18"/>
    <p:sldLayoutId id="2147483656" r:id="rId19"/>
    <p:sldLayoutId id="2147483657" r:id="rId20"/>
  </p:sldLayoutIdLst>
  <p:hf hdr="0" ftr="0" dt="0"/>
  <p:txStyles>
    <p:titleStyle>
      <a:lvl1pPr algn="l" defTabSz="914400" rtl="0" eaLnBrk="1" latinLnBrk="0" hangingPunct="1">
        <a:lnSpc>
          <a:spcPct val="90000"/>
        </a:lnSpc>
        <a:spcBef>
          <a:spcPct val="0"/>
        </a:spcBef>
        <a:buNone/>
        <a:defRPr lang="da-DK" sz="4000" kern="1200">
          <a:solidFill>
            <a:schemeClr val="tx1"/>
          </a:solidFill>
          <a:latin typeface="+mj-lt"/>
          <a:ea typeface="+mj-ea"/>
          <a:cs typeface="+mj-cs"/>
        </a:defRPr>
      </a:lvl1pPr>
    </p:titleStyle>
    <p:bodyStyle>
      <a:lvl1pPr marL="283464" indent="-283464" algn="l" defTabSz="914400" rtl="0" eaLnBrk="1" latinLnBrk="0" hangingPunct="1">
        <a:lnSpc>
          <a:spcPct val="100000"/>
        </a:lnSpc>
        <a:spcBef>
          <a:spcPts val="0"/>
        </a:spcBef>
        <a:buFont typeface="Arial" panose="020B0604020202020204" pitchFamily="34" charset="0"/>
        <a:buChar char="•"/>
        <a:defRPr lang="da-DK" sz="2800" kern="1200">
          <a:solidFill>
            <a:schemeClr val="tx1"/>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lang="da-DK" sz="2400" kern="1200">
          <a:solidFill>
            <a:schemeClr val="tx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lang="da-DK" sz="2000" kern="1200">
          <a:solidFill>
            <a:schemeClr val="tx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lang="da-DK" sz="1800" kern="1200">
          <a:solidFill>
            <a:schemeClr val="tx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lang="da-DK"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da-DK"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da-DK"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da-DK"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da-DK" sz="1800" kern="1200">
          <a:solidFill>
            <a:schemeClr val="tx1"/>
          </a:solidFill>
          <a:latin typeface="+mn-lt"/>
          <a:ea typeface="+mn-ea"/>
          <a:cs typeface="+mn-cs"/>
        </a:defRPr>
      </a:lvl9pPr>
    </p:bodyStyle>
    <p:otherStyle>
      <a:defPPr>
        <a:defRPr lang="da-DK"/>
      </a:defPPr>
      <a:lvl1pPr marL="0" algn="l" defTabSz="914400" rtl="0" eaLnBrk="1" latinLnBrk="0" hangingPunct="1">
        <a:defRPr lang="da-DK" sz="1800" kern="1200">
          <a:solidFill>
            <a:schemeClr val="tx1"/>
          </a:solidFill>
          <a:latin typeface="+mn-lt"/>
          <a:ea typeface="+mn-ea"/>
          <a:cs typeface="+mn-cs"/>
        </a:defRPr>
      </a:lvl1pPr>
      <a:lvl2pPr marL="457200" algn="l" defTabSz="914400" rtl="0" eaLnBrk="1" latinLnBrk="0" hangingPunct="1">
        <a:defRPr lang="da-DK" sz="1800" kern="1200">
          <a:solidFill>
            <a:schemeClr val="tx1"/>
          </a:solidFill>
          <a:latin typeface="+mn-lt"/>
          <a:ea typeface="+mn-ea"/>
          <a:cs typeface="+mn-cs"/>
        </a:defRPr>
      </a:lvl2pPr>
      <a:lvl3pPr marL="914400" algn="l" defTabSz="914400" rtl="0" eaLnBrk="1" latinLnBrk="0" hangingPunct="1">
        <a:defRPr lang="da-DK" sz="1800" kern="1200">
          <a:solidFill>
            <a:schemeClr val="tx1"/>
          </a:solidFill>
          <a:latin typeface="+mn-lt"/>
          <a:ea typeface="+mn-ea"/>
          <a:cs typeface="+mn-cs"/>
        </a:defRPr>
      </a:lvl3pPr>
      <a:lvl4pPr marL="1371600" algn="l" defTabSz="914400" rtl="0" eaLnBrk="1" latinLnBrk="0" hangingPunct="1">
        <a:defRPr lang="da-DK" sz="1800" kern="1200">
          <a:solidFill>
            <a:schemeClr val="tx1"/>
          </a:solidFill>
          <a:latin typeface="+mn-lt"/>
          <a:ea typeface="+mn-ea"/>
          <a:cs typeface="+mn-cs"/>
        </a:defRPr>
      </a:lvl4pPr>
      <a:lvl5pPr marL="1828800" algn="l" defTabSz="914400" rtl="0" eaLnBrk="1" latinLnBrk="0" hangingPunct="1">
        <a:defRPr lang="da-DK" sz="1800" kern="1200">
          <a:solidFill>
            <a:schemeClr val="tx1"/>
          </a:solidFill>
          <a:latin typeface="+mn-lt"/>
          <a:ea typeface="+mn-ea"/>
          <a:cs typeface="+mn-cs"/>
        </a:defRPr>
      </a:lvl5pPr>
      <a:lvl6pPr marL="2286000" algn="l" defTabSz="914400" rtl="0" eaLnBrk="1" latinLnBrk="0" hangingPunct="1">
        <a:defRPr lang="da-DK" sz="1800" kern="1200">
          <a:solidFill>
            <a:schemeClr val="tx1"/>
          </a:solidFill>
          <a:latin typeface="+mn-lt"/>
          <a:ea typeface="+mn-ea"/>
          <a:cs typeface="+mn-cs"/>
        </a:defRPr>
      </a:lvl6pPr>
      <a:lvl7pPr marL="2743200" algn="l" defTabSz="914400" rtl="0" eaLnBrk="1" latinLnBrk="0" hangingPunct="1">
        <a:defRPr lang="da-DK" sz="1800" kern="1200">
          <a:solidFill>
            <a:schemeClr val="tx1"/>
          </a:solidFill>
          <a:latin typeface="+mn-lt"/>
          <a:ea typeface="+mn-ea"/>
          <a:cs typeface="+mn-cs"/>
        </a:defRPr>
      </a:lvl7pPr>
      <a:lvl8pPr marL="3200400" algn="l" defTabSz="914400" rtl="0" eaLnBrk="1" latinLnBrk="0" hangingPunct="1">
        <a:defRPr lang="da-DK" sz="1800" kern="1200">
          <a:solidFill>
            <a:schemeClr val="tx1"/>
          </a:solidFill>
          <a:latin typeface="+mn-lt"/>
          <a:ea typeface="+mn-ea"/>
          <a:cs typeface="+mn-cs"/>
        </a:defRPr>
      </a:lvl8pPr>
      <a:lvl9pPr marL="3657600" algn="l" defTabSz="914400" rtl="0" eaLnBrk="1" latinLnBrk="0" hangingPunct="1">
        <a:defRPr lang="da-DK"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54.jpeg"/></Relationships>
</file>

<file path=ppt/slides/_rels/slide1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528762-BFD9-B53C-F438-D440DBFDD2F9}"/>
              </a:ext>
            </a:extLst>
          </p:cNvPr>
          <p:cNvSpPr>
            <a:spLocks noGrp="1"/>
          </p:cNvSpPr>
          <p:nvPr>
            <p:ph type="ctrTitle"/>
          </p:nvPr>
        </p:nvSpPr>
        <p:spPr/>
        <p:txBody>
          <a:bodyPr rtlCol="0"/>
          <a:lstStyle>
            <a:defPPr>
              <a:defRPr lang="da-DK"/>
            </a:defPPr>
          </a:lstStyle>
          <a:p>
            <a:pPr rtl="0"/>
            <a:r>
              <a:rPr lang="da-DK" dirty="0"/>
              <a:t>Arkitektur  </a:t>
            </a:r>
            <a:br>
              <a:rPr lang="da-DK" dirty="0"/>
            </a:br>
            <a:r>
              <a:rPr lang="da-DK" sz="2400" dirty="0"/>
              <a:t>- Modernisme (ca. 1900-1970’erne)</a:t>
            </a:r>
          </a:p>
        </p:txBody>
      </p:sp>
      <p:sp>
        <p:nvSpPr>
          <p:cNvPr id="3" name="Undertitel 2">
            <a:extLst>
              <a:ext uri="{FF2B5EF4-FFF2-40B4-BE49-F238E27FC236}">
                <a16:creationId xmlns:a16="http://schemas.microsoft.com/office/drawing/2014/main" id="{A57451B7-2A25-8813-BC77-07DE3529FCEE}"/>
              </a:ext>
            </a:extLst>
          </p:cNvPr>
          <p:cNvSpPr>
            <a:spLocks noGrp="1"/>
          </p:cNvSpPr>
          <p:nvPr>
            <p:ph type="subTitle" idx="1"/>
          </p:nvPr>
        </p:nvSpPr>
        <p:spPr/>
        <p:txBody>
          <a:bodyPr rtlCol="0">
            <a:normAutofit fontScale="92500" lnSpcReduction="10000"/>
          </a:bodyPr>
          <a:lstStyle>
            <a:defPPr>
              <a:defRPr lang="da-DK"/>
            </a:defPPr>
          </a:lstStyle>
          <a:p>
            <a:pPr rtl="0"/>
            <a:r>
              <a:rPr lang="da-DK" dirty="0"/>
              <a:t>Billedkunst</a:t>
            </a:r>
          </a:p>
        </p:txBody>
      </p:sp>
    </p:spTree>
    <p:extLst>
      <p:ext uri="{BB962C8B-B14F-4D97-AF65-F5344CB8AC3E}">
        <p14:creationId xmlns:p14="http://schemas.microsoft.com/office/powerpoint/2010/main" val="2827593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FD6DF6-5B25-79AF-09F2-0008B7DD2526}"/>
              </a:ext>
            </a:extLst>
          </p:cNvPr>
          <p:cNvSpPr>
            <a:spLocks noGrp="1"/>
          </p:cNvSpPr>
          <p:nvPr>
            <p:ph type="title"/>
          </p:nvPr>
        </p:nvSpPr>
        <p:spPr/>
        <p:txBody>
          <a:bodyPr rtlCol="0"/>
          <a:lstStyle>
            <a:defPPr>
              <a:defRPr lang="da-DK"/>
            </a:defPPr>
          </a:lstStyle>
          <a:p>
            <a:pPr rtl="0"/>
            <a:r>
              <a:rPr lang="da-DK" sz="6600" dirty="0"/>
              <a:t>Dagsorden</a:t>
            </a:r>
          </a:p>
        </p:txBody>
      </p:sp>
      <p:sp>
        <p:nvSpPr>
          <p:cNvPr id="3" name="Pladsholder til tekst 2">
            <a:extLst>
              <a:ext uri="{FF2B5EF4-FFF2-40B4-BE49-F238E27FC236}">
                <a16:creationId xmlns:a16="http://schemas.microsoft.com/office/drawing/2014/main" id="{0FA49DED-F98B-AA29-6402-0A09C4EFE003}"/>
              </a:ext>
            </a:extLst>
          </p:cNvPr>
          <p:cNvSpPr>
            <a:spLocks noGrp="1"/>
          </p:cNvSpPr>
          <p:nvPr>
            <p:ph type="body" sz="quarter" idx="13"/>
          </p:nvPr>
        </p:nvSpPr>
        <p:spPr>
          <a:xfrm>
            <a:off x="0" y="1906524"/>
            <a:ext cx="8977744" cy="749808"/>
          </a:xfrm>
        </p:spPr>
        <p:txBody>
          <a:bodyPr rtlCol="0"/>
          <a:lstStyle>
            <a:defPPr>
              <a:defRPr lang="da-DK"/>
            </a:defPPr>
          </a:lstStyle>
          <a:p>
            <a:pPr rtl="0"/>
            <a:r>
              <a:rPr lang="da-DK" dirty="0"/>
              <a:t>Opsamling på sidst</a:t>
            </a:r>
          </a:p>
        </p:txBody>
      </p:sp>
      <p:sp>
        <p:nvSpPr>
          <p:cNvPr id="48" name="Pladsholder til tekst 47">
            <a:extLst>
              <a:ext uri="{FF2B5EF4-FFF2-40B4-BE49-F238E27FC236}">
                <a16:creationId xmlns:a16="http://schemas.microsoft.com/office/drawing/2014/main" id="{B79EAB77-EA1B-845C-B39D-F4147B3C0E4B}"/>
              </a:ext>
            </a:extLst>
          </p:cNvPr>
          <p:cNvSpPr>
            <a:spLocks noGrp="1"/>
          </p:cNvSpPr>
          <p:nvPr>
            <p:ph type="body" sz="quarter" idx="18"/>
          </p:nvPr>
        </p:nvSpPr>
        <p:spPr/>
        <p:txBody>
          <a:bodyPr rtlCol="0"/>
          <a:lstStyle>
            <a:defPPr>
              <a:defRPr lang="da-DK"/>
            </a:defPPr>
          </a:lstStyle>
          <a:p>
            <a:pPr rtl="0"/>
            <a:r>
              <a:rPr lang="da-DK" dirty="0"/>
              <a:t>2</a:t>
            </a:r>
          </a:p>
        </p:txBody>
      </p:sp>
      <p:sp>
        <p:nvSpPr>
          <p:cNvPr id="4" name="Pladsholder til tekst 3">
            <a:extLst>
              <a:ext uri="{FF2B5EF4-FFF2-40B4-BE49-F238E27FC236}">
                <a16:creationId xmlns:a16="http://schemas.microsoft.com/office/drawing/2014/main" id="{EBBAF7CB-A8CE-582C-C1DB-E6D72AC69A46}"/>
              </a:ext>
            </a:extLst>
          </p:cNvPr>
          <p:cNvSpPr>
            <a:spLocks noGrp="1"/>
          </p:cNvSpPr>
          <p:nvPr>
            <p:ph type="body" sz="quarter" idx="14"/>
          </p:nvPr>
        </p:nvSpPr>
        <p:spPr/>
        <p:txBody>
          <a:bodyPr rtlCol="0"/>
          <a:lstStyle>
            <a:defPPr>
              <a:defRPr lang="da-DK"/>
            </a:defPPr>
          </a:lstStyle>
          <a:p>
            <a:pPr rtl="0"/>
            <a:r>
              <a:rPr lang="da-DK" sz="2800" dirty="0"/>
              <a:t>Oplæg om Modernisme i arkitektur </a:t>
            </a:r>
          </a:p>
        </p:txBody>
      </p:sp>
      <p:sp>
        <p:nvSpPr>
          <p:cNvPr id="49" name="Pladsholder til tekst 48">
            <a:extLst>
              <a:ext uri="{FF2B5EF4-FFF2-40B4-BE49-F238E27FC236}">
                <a16:creationId xmlns:a16="http://schemas.microsoft.com/office/drawing/2014/main" id="{9AD6ED5E-6255-A10D-1B61-1C38A65A0172}"/>
              </a:ext>
            </a:extLst>
          </p:cNvPr>
          <p:cNvSpPr>
            <a:spLocks noGrp="1"/>
          </p:cNvSpPr>
          <p:nvPr>
            <p:ph type="body" sz="quarter" idx="19"/>
          </p:nvPr>
        </p:nvSpPr>
        <p:spPr/>
        <p:txBody>
          <a:bodyPr rtlCol="0"/>
          <a:lstStyle>
            <a:defPPr>
              <a:defRPr lang="da-DK"/>
            </a:defPPr>
          </a:lstStyle>
          <a:p>
            <a:pPr rtl="0"/>
            <a:r>
              <a:rPr lang="da-DK" sz="2800" dirty="0"/>
              <a:t>3-4</a:t>
            </a:r>
          </a:p>
        </p:txBody>
      </p:sp>
      <p:sp>
        <p:nvSpPr>
          <p:cNvPr id="5" name="Pladsholder til tekst 4">
            <a:extLst>
              <a:ext uri="{FF2B5EF4-FFF2-40B4-BE49-F238E27FC236}">
                <a16:creationId xmlns:a16="http://schemas.microsoft.com/office/drawing/2014/main" id="{21C403DC-3521-3A53-9255-0D192EBD4F25}"/>
              </a:ext>
            </a:extLst>
          </p:cNvPr>
          <p:cNvSpPr>
            <a:spLocks noGrp="1"/>
          </p:cNvSpPr>
          <p:nvPr>
            <p:ph type="body" sz="quarter" idx="15"/>
          </p:nvPr>
        </p:nvSpPr>
        <p:spPr/>
        <p:txBody>
          <a:bodyPr rtlCol="0"/>
          <a:lstStyle>
            <a:defPPr>
              <a:defRPr lang="da-DK"/>
            </a:defPPr>
          </a:lstStyle>
          <a:p>
            <a:pPr rtl="0"/>
            <a:r>
              <a:rPr lang="da-DK" dirty="0"/>
              <a:t>Eksempler</a:t>
            </a:r>
          </a:p>
        </p:txBody>
      </p:sp>
      <p:sp>
        <p:nvSpPr>
          <p:cNvPr id="50" name="Pladsholder til tekst 49">
            <a:extLst>
              <a:ext uri="{FF2B5EF4-FFF2-40B4-BE49-F238E27FC236}">
                <a16:creationId xmlns:a16="http://schemas.microsoft.com/office/drawing/2014/main" id="{725D92A4-EE14-BE47-EFF6-F0FD3F4AE66E}"/>
              </a:ext>
            </a:extLst>
          </p:cNvPr>
          <p:cNvSpPr>
            <a:spLocks noGrp="1"/>
          </p:cNvSpPr>
          <p:nvPr>
            <p:ph type="body" sz="quarter" idx="20"/>
          </p:nvPr>
        </p:nvSpPr>
        <p:spPr/>
        <p:txBody>
          <a:bodyPr rtlCol="0"/>
          <a:lstStyle>
            <a:defPPr>
              <a:defRPr lang="da-DK"/>
            </a:defPPr>
          </a:lstStyle>
          <a:p>
            <a:pPr rtl="0"/>
            <a:r>
              <a:rPr lang="da-DK" sz="2000" dirty="0"/>
              <a:t>5-10</a:t>
            </a:r>
          </a:p>
        </p:txBody>
      </p:sp>
      <p:sp>
        <p:nvSpPr>
          <p:cNvPr id="6" name="Pladsholder til tekst 5">
            <a:extLst>
              <a:ext uri="{FF2B5EF4-FFF2-40B4-BE49-F238E27FC236}">
                <a16:creationId xmlns:a16="http://schemas.microsoft.com/office/drawing/2014/main" id="{01F6EA68-2AA8-DF86-685C-EC3843127767}"/>
              </a:ext>
            </a:extLst>
          </p:cNvPr>
          <p:cNvSpPr>
            <a:spLocks noGrp="1"/>
          </p:cNvSpPr>
          <p:nvPr>
            <p:ph type="body" sz="quarter" idx="16"/>
          </p:nvPr>
        </p:nvSpPr>
        <p:spPr/>
        <p:txBody>
          <a:bodyPr rtlCol="0"/>
          <a:lstStyle>
            <a:defPPr>
              <a:defRPr lang="da-DK"/>
            </a:defPPr>
          </a:lstStyle>
          <a:p>
            <a:pPr rtl="0"/>
            <a:r>
              <a:rPr lang="da-DK" dirty="0"/>
              <a:t>Den teoretiske øvelse</a:t>
            </a:r>
          </a:p>
        </p:txBody>
      </p:sp>
      <p:sp>
        <p:nvSpPr>
          <p:cNvPr id="51" name="Pladsholder til tekst 50">
            <a:extLst>
              <a:ext uri="{FF2B5EF4-FFF2-40B4-BE49-F238E27FC236}">
                <a16:creationId xmlns:a16="http://schemas.microsoft.com/office/drawing/2014/main" id="{7FFFF704-D039-7DC7-A34E-489FEE26CD8F}"/>
              </a:ext>
            </a:extLst>
          </p:cNvPr>
          <p:cNvSpPr>
            <a:spLocks noGrp="1"/>
          </p:cNvSpPr>
          <p:nvPr>
            <p:ph type="body" sz="quarter" idx="21"/>
          </p:nvPr>
        </p:nvSpPr>
        <p:spPr/>
        <p:txBody>
          <a:bodyPr rtlCol="0"/>
          <a:lstStyle>
            <a:defPPr>
              <a:defRPr lang="da-DK"/>
            </a:defPPr>
          </a:lstStyle>
          <a:p>
            <a:pPr rtl="0"/>
            <a:r>
              <a:rPr lang="da-DK" dirty="0"/>
              <a:t>11</a:t>
            </a:r>
          </a:p>
        </p:txBody>
      </p:sp>
      <p:sp>
        <p:nvSpPr>
          <p:cNvPr id="7" name="Pladsholder til tekst 6">
            <a:extLst>
              <a:ext uri="{FF2B5EF4-FFF2-40B4-BE49-F238E27FC236}">
                <a16:creationId xmlns:a16="http://schemas.microsoft.com/office/drawing/2014/main" id="{A2545FBC-2F5C-8772-F385-63E103558308}"/>
              </a:ext>
            </a:extLst>
          </p:cNvPr>
          <p:cNvSpPr>
            <a:spLocks noGrp="1"/>
          </p:cNvSpPr>
          <p:nvPr>
            <p:ph type="body" sz="quarter" idx="17"/>
          </p:nvPr>
        </p:nvSpPr>
        <p:spPr/>
        <p:txBody>
          <a:bodyPr rtlCol="0"/>
          <a:lstStyle>
            <a:defPPr>
              <a:defRPr lang="da-DK"/>
            </a:defPPr>
          </a:lstStyle>
          <a:p>
            <a:pPr rtl="0"/>
            <a:r>
              <a:rPr lang="da-DK" dirty="0"/>
              <a:t>Den praktiske øvelse</a:t>
            </a:r>
          </a:p>
        </p:txBody>
      </p:sp>
      <p:sp>
        <p:nvSpPr>
          <p:cNvPr id="52" name="Pladsholder til tekst 51">
            <a:extLst>
              <a:ext uri="{FF2B5EF4-FFF2-40B4-BE49-F238E27FC236}">
                <a16:creationId xmlns:a16="http://schemas.microsoft.com/office/drawing/2014/main" id="{B834A08F-B9C1-B3EF-25F5-A69D401C8BC6}"/>
              </a:ext>
            </a:extLst>
          </p:cNvPr>
          <p:cNvSpPr>
            <a:spLocks noGrp="1"/>
          </p:cNvSpPr>
          <p:nvPr>
            <p:ph type="body" sz="quarter" idx="22"/>
          </p:nvPr>
        </p:nvSpPr>
        <p:spPr/>
        <p:txBody>
          <a:bodyPr rtlCol="0"/>
          <a:lstStyle>
            <a:defPPr>
              <a:defRPr lang="da-DK"/>
            </a:defPPr>
          </a:lstStyle>
          <a:p>
            <a:pPr rtl="0"/>
            <a:r>
              <a:rPr lang="da-DK" dirty="0"/>
              <a:t>12</a:t>
            </a:r>
          </a:p>
        </p:txBody>
      </p:sp>
    </p:spTree>
    <p:extLst>
      <p:ext uri="{BB962C8B-B14F-4D97-AF65-F5344CB8AC3E}">
        <p14:creationId xmlns:p14="http://schemas.microsoft.com/office/powerpoint/2010/main" val="452850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0BA60034-9E02-4BFF-D46B-98C157D63892}"/>
              </a:ext>
            </a:extLst>
          </p:cNvPr>
          <p:cNvSpPr>
            <a:spLocks noGrp="1"/>
          </p:cNvSpPr>
          <p:nvPr>
            <p:ph type="title"/>
          </p:nvPr>
        </p:nvSpPr>
        <p:spPr/>
        <p:txBody>
          <a:bodyPr rtlCol="0"/>
          <a:lstStyle>
            <a:defPPr>
              <a:defRPr lang="da-DK"/>
            </a:defPPr>
          </a:lstStyle>
          <a:p>
            <a:pPr rtl="0"/>
            <a:r>
              <a:rPr lang="da-DK" dirty="0"/>
              <a:t>Introduktion</a:t>
            </a:r>
          </a:p>
        </p:txBody>
      </p:sp>
      <p:sp>
        <p:nvSpPr>
          <p:cNvPr id="2" name="Pladsholder til indhold 1">
            <a:extLst>
              <a:ext uri="{FF2B5EF4-FFF2-40B4-BE49-F238E27FC236}">
                <a16:creationId xmlns:a16="http://schemas.microsoft.com/office/drawing/2014/main" id="{2BA91497-60EB-6CC6-BE1A-11323E8A9677}"/>
              </a:ext>
            </a:extLst>
          </p:cNvPr>
          <p:cNvSpPr>
            <a:spLocks noGrp="1"/>
          </p:cNvSpPr>
          <p:nvPr>
            <p:ph idx="1"/>
          </p:nvPr>
        </p:nvSpPr>
        <p:spPr>
          <a:xfrm>
            <a:off x="730405" y="1639823"/>
            <a:ext cx="10729321" cy="5032439"/>
          </a:xfrm>
        </p:spPr>
        <p:txBody>
          <a:bodyPr rtlCol="0">
            <a:normAutofit/>
          </a:bodyPr>
          <a:lstStyle>
            <a:defPPr>
              <a:defRPr lang="da-DK"/>
            </a:defPPr>
          </a:lstStyle>
          <a:p>
            <a:pPr marL="285750" indent="-285750">
              <a:buFont typeface="Arial" panose="020B0604020202020204" pitchFamily="34" charset="0"/>
              <a:buChar char="•"/>
            </a:pPr>
            <a:r>
              <a:rPr lang="da-DK" sz="2400" dirty="0"/>
              <a:t>Ligesom med kunst, så ville arkitekterne indenfor modernisme bryde med fortiden. </a:t>
            </a:r>
          </a:p>
          <a:p>
            <a:pPr marL="569214" lvl="1" indent="-285750"/>
            <a:endParaRPr lang="da-DK" sz="2400" dirty="0"/>
          </a:p>
          <a:p>
            <a:pPr marL="569214" lvl="1" indent="-285750"/>
            <a:r>
              <a:rPr lang="da-DK" sz="2400" dirty="0"/>
              <a:t>Så her begyndte man at ændre formsproget til at det skulle være så enkelt som muligt og uden nogen symbolske betydninger – for på den måde kunne man skabe en international stil, som alle kunne være med på</a:t>
            </a:r>
          </a:p>
        </p:txBody>
      </p:sp>
      <p:sp>
        <p:nvSpPr>
          <p:cNvPr id="25" name="Pladsholder til tekst 24">
            <a:extLst>
              <a:ext uri="{FF2B5EF4-FFF2-40B4-BE49-F238E27FC236}">
                <a16:creationId xmlns:a16="http://schemas.microsoft.com/office/drawing/2014/main" id="{409EE273-65DC-EBC2-149C-7BB5726CEBDB}"/>
              </a:ext>
            </a:extLst>
          </p:cNvPr>
          <p:cNvSpPr>
            <a:spLocks noGrp="1"/>
          </p:cNvSpPr>
          <p:nvPr>
            <p:ph type="body" sz="quarter" idx="13"/>
          </p:nvPr>
        </p:nvSpPr>
        <p:spPr/>
        <p:txBody>
          <a:bodyPr rtlCol="0"/>
          <a:lstStyle>
            <a:defPPr>
              <a:defRPr lang="da-DK"/>
            </a:defPPr>
          </a:lstStyle>
          <a:p>
            <a:pPr rtl="0"/>
            <a:r>
              <a:rPr lang="da-DK"/>
              <a:t>3</a:t>
            </a:r>
          </a:p>
        </p:txBody>
      </p:sp>
      <p:sp>
        <p:nvSpPr>
          <p:cNvPr id="27" name="Pladsholder til slidenummer 26">
            <a:extLst>
              <a:ext uri="{FF2B5EF4-FFF2-40B4-BE49-F238E27FC236}">
                <a16:creationId xmlns:a16="http://schemas.microsoft.com/office/drawing/2014/main" id="{900E35B6-58C6-ABFD-1333-AA1B7702D18A}"/>
              </a:ext>
            </a:extLst>
          </p:cNvPr>
          <p:cNvSpPr>
            <a:spLocks noGrp="1"/>
          </p:cNvSpPr>
          <p:nvPr>
            <p:ph type="sldNum" sz="quarter" idx="16"/>
          </p:nvPr>
        </p:nvSpPr>
        <p:spPr/>
        <p:txBody>
          <a:bodyPr rtlCol="0"/>
          <a:lstStyle>
            <a:defPPr>
              <a:defRPr lang="da-DK"/>
            </a:defPPr>
          </a:lstStyle>
          <a:p>
            <a:pPr rtl="0"/>
            <a:fld id="{CC43B8D3-9A08-F84C-9DD4-44948BA52D4B}" type="slidenum">
              <a:rPr lang="da-DK" smtClean="0"/>
              <a:pPr rtl="0"/>
              <a:t>3</a:t>
            </a:fld>
            <a:endParaRPr lang="da-DK"/>
          </a:p>
        </p:txBody>
      </p:sp>
    </p:spTree>
    <p:extLst>
      <p:ext uri="{BB962C8B-B14F-4D97-AF65-F5344CB8AC3E}">
        <p14:creationId xmlns:p14="http://schemas.microsoft.com/office/powerpoint/2010/main" val="1343223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9154EEF2-49B9-8B16-36E1-BB133F23F445}"/>
              </a:ext>
            </a:extLst>
          </p:cNvPr>
          <p:cNvSpPr>
            <a:spLocks noGrp="1"/>
          </p:cNvSpPr>
          <p:nvPr>
            <p:ph type="body" sz="quarter" idx="13"/>
          </p:nvPr>
        </p:nvSpPr>
        <p:spPr/>
        <p:txBody>
          <a:bodyPr/>
          <a:lstStyle/>
          <a:p>
            <a:endParaRPr lang="da-DK"/>
          </a:p>
        </p:txBody>
      </p:sp>
      <p:sp>
        <p:nvSpPr>
          <p:cNvPr id="3" name="Titel 2">
            <a:extLst>
              <a:ext uri="{FF2B5EF4-FFF2-40B4-BE49-F238E27FC236}">
                <a16:creationId xmlns:a16="http://schemas.microsoft.com/office/drawing/2014/main" id="{EC1037E2-A4EF-8E1D-BBA5-AAEBFDBC97E3}"/>
              </a:ext>
            </a:extLst>
          </p:cNvPr>
          <p:cNvSpPr>
            <a:spLocks noGrp="1"/>
          </p:cNvSpPr>
          <p:nvPr>
            <p:ph type="title"/>
          </p:nvPr>
        </p:nvSpPr>
        <p:spPr/>
        <p:txBody>
          <a:bodyPr/>
          <a:lstStyle/>
          <a:p>
            <a:r>
              <a:rPr lang="da-DK" dirty="0"/>
              <a:t>Introduktion (del 2)</a:t>
            </a:r>
          </a:p>
        </p:txBody>
      </p:sp>
      <p:sp>
        <p:nvSpPr>
          <p:cNvPr id="6" name="Tekstfelt 5">
            <a:extLst>
              <a:ext uri="{FF2B5EF4-FFF2-40B4-BE49-F238E27FC236}">
                <a16:creationId xmlns:a16="http://schemas.microsoft.com/office/drawing/2014/main" id="{9A86A627-8901-0C8B-16D6-15EDE9D6F3D8}"/>
              </a:ext>
            </a:extLst>
          </p:cNvPr>
          <p:cNvSpPr txBox="1"/>
          <p:nvPr/>
        </p:nvSpPr>
        <p:spPr>
          <a:xfrm>
            <a:off x="732274" y="1508759"/>
            <a:ext cx="10727452" cy="4093428"/>
          </a:xfrm>
          <a:prstGeom prst="rect">
            <a:avLst/>
          </a:prstGeom>
          <a:noFill/>
        </p:spPr>
        <p:txBody>
          <a:bodyPr wrap="square">
            <a:spAutoFit/>
          </a:bodyPr>
          <a:lstStyle/>
          <a:p>
            <a:pPr marL="569214" lvl="1" indent="-285750"/>
            <a:endParaRPr lang="da-DK" sz="2000" dirty="0"/>
          </a:p>
          <a:p>
            <a:pPr marL="569214" lvl="1" indent="-285750"/>
            <a:r>
              <a:rPr lang="da-DK" sz="2000" dirty="0"/>
              <a:t>Karakteristiske træk:</a:t>
            </a:r>
          </a:p>
          <a:p>
            <a:pPr marL="626364" lvl="1" indent="-342900">
              <a:buFont typeface="Arial" panose="020B0604020202020204" pitchFamily="34" charset="0"/>
              <a:buChar char="•"/>
            </a:pPr>
            <a:r>
              <a:rPr lang="da-DK" sz="2000" dirty="0"/>
              <a:t>Rene former, lige linjer, funktionalitet, få dekorationer, og at arkitekturen skulle afspejle det moderne samfund  	</a:t>
            </a:r>
          </a:p>
          <a:p>
            <a:pPr marL="909828" lvl="2" indent="-342900">
              <a:buFont typeface="Arial" panose="020B0604020202020204" pitchFamily="34" charset="0"/>
              <a:buChar char="•"/>
            </a:pPr>
            <a:r>
              <a:rPr lang="da-DK" sz="2000" dirty="0"/>
              <a:t>Materialer: oftest glas, jern, beton og stål (takket være den industrielle tidsalder fra 1800-tallet) </a:t>
            </a:r>
          </a:p>
          <a:p>
            <a:pPr marL="909828" lvl="2" indent="-342900">
              <a:buFont typeface="Arial" panose="020B0604020202020204" pitchFamily="34" charset="0"/>
              <a:buChar char="•"/>
            </a:pPr>
            <a:r>
              <a:rPr lang="da-DK" sz="2000" dirty="0"/>
              <a:t>Bygninger: nye typer for lufthavne, </a:t>
            </a:r>
            <a:r>
              <a:rPr lang="da-DK" sz="2000" dirty="0" err="1"/>
              <a:t>sportsanlæger</a:t>
            </a:r>
            <a:r>
              <a:rPr lang="da-DK" sz="2000" dirty="0"/>
              <a:t>, osv. Nye løsninger, nye konstruktioner = ny arkitektur der kunne forme og skabe indhold der stemte overens med lokationen </a:t>
            </a:r>
          </a:p>
          <a:p>
            <a:pPr marL="852678" lvl="2" indent="-285750"/>
            <a:endParaRPr lang="da-DK" sz="2000" dirty="0"/>
          </a:p>
          <a:p>
            <a:pPr marL="626364" lvl="1" indent="-342900">
              <a:buFont typeface="Arial" panose="020B0604020202020204" pitchFamily="34" charset="0"/>
              <a:buChar char="•"/>
            </a:pPr>
            <a:r>
              <a:rPr lang="da-DK" sz="2000" dirty="0"/>
              <a:t> Vigtige tanker indenfor modernismens arkitektur: lighed, frihed……. og boliger til så mange mennesker som muligt! (Derfor blev det også anset som et symbol på fremskridt og demokrati)</a:t>
            </a:r>
          </a:p>
        </p:txBody>
      </p:sp>
    </p:spTree>
    <p:extLst>
      <p:ext uri="{BB962C8B-B14F-4D97-AF65-F5344CB8AC3E}">
        <p14:creationId xmlns:p14="http://schemas.microsoft.com/office/powerpoint/2010/main" val="1241785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EB594D-A965-2763-CEEB-3EC4DE413E2A}"/>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697CE533-3F60-8D7F-634D-E5BE147ED3B3}"/>
              </a:ext>
            </a:extLst>
          </p:cNvPr>
          <p:cNvSpPr>
            <a:spLocks noGrp="1"/>
          </p:cNvSpPr>
          <p:nvPr>
            <p:ph idx="1"/>
          </p:nvPr>
        </p:nvSpPr>
        <p:spPr>
          <a:xfrm>
            <a:off x="1600200" y="2121408"/>
            <a:ext cx="3398520" cy="3578352"/>
          </a:xfrm>
        </p:spPr>
        <p:txBody>
          <a:bodyPr/>
          <a:lstStyle/>
          <a:p>
            <a:r>
              <a:rPr lang="da-DK" dirty="0"/>
              <a:t>Le Corbusiers ”Le </a:t>
            </a:r>
            <a:r>
              <a:rPr lang="da-DK" dirty="0" err="1"/>
              <a:t>Modulor</a:t>
            </a:r>
            <a:r>
              <a:rPr lang="da-DK" dirty="0"/>
              <a:t>”´, som han brugte til at udregne størrelsen på alle sine moduler i hans byggerier.</a:t>
            </a:r>
          </a:p>
          <a:p>
            <a:endParaRPr lang="da-DK" dirty="0"/>
          </a:p>
          <a:p>
            <a:r>
              <a:rPr lang="da-DK" dirty="0"/>
              <a:t>(Dog var hans teori bedst på papir) </a:t>
            </a:r>
          </a:p>
        </p:txBody>
      </p:sp>
      <p:sp>
        <p:nvSpPr>
          <p:cNvPr id="4" name="Pladsholder til tekst 3">
            <a:extLst>
              <a:ext uri="{FF2B5EF4-FFF2-40B4-BE49-F238E27FC236}">
                <a16:creationId xmlns:a16="http://schemas.microsoft.com/office/drawing/2014/main" id="{160CA77E-57C7-2891-6032-88A3BE02C4B3}"/>
              </a:ext>
            </a:extLst>
          </p:cNvPr>
          <p:cNvSpPr>
            <a:spLocks noGrp="1"/>
          </p:cNvSpPr>
          <p:nvPr>
            <p:ph type="body" sz="quarter" idx="13"/>
          </p:nvPr>
        </p:nvSpPr>
        <p:spPr/>
        <p:txBody>
          <a:bodyPr/>
          <a:lstStyle/>
          <a:p>
            <a:endParaRPr lang="da-DK"/>
          </a:p>
        </p:txBody>
      </p:sp>
      <p:sp>
        <p:nvSpPr>
          <p:cNvPr id="5" name="Pladsholder til slidenummer 4">
            <a:extLst>
              <a:ext uri="{FF2B5EF4-FFF2-40B4-BE49-F238E27FC236}">
                <a16:creationId xmlns:a16="http://schemas.microsoft.com/office/drawing/2014/main" id="{FADB05AE-4C3C-2DA9-2CEC-945828E15707}"/>
              </a:ext>
            </a:extLst>
          </p:cNvPr>
          <p:cNvSpPr>
            <a:spLocks noGrp="1"/>
          </p:cNvSpPr>
          <p:nvPr>
            <p:ph type="sldNum" sz="quarter" idx="16"/>
          </p:nvPr>
        </p:nvSpPr>
        <p:spPr/>
        <p:txBody>
          <a:bodyPr/>
          <a:lstStyle/>
          <a:p>
            <a:pPr rtl="0"/>
            <a:fld id="{CC43B8D3-9A08-F84C-9DD4-44948BA52D4B}" type="slidenum">
              <a:rPr lang="da-DK" smtClean="0"/>
              <a:pPr rtl="0"/>
              <a:t>5</a:t>
            </a:fld>
            <a:endParaRPr lang="da-DK" dirty="0"/>
          </a:p>
        </p:txBody>
      </p:sp>
      <p:pic>
        <p:nvPicPr>
          <p:cNvPr id="1026" name="Picture 2" descr="Modulor, Le Corbusier's navel of the world">
            <a:extLst>
              <a:ext uri="{FF2B5EF4-FFF2-40B4-BE49-F238E27FC236}">
                <a16:creationId xmlns:a16="http://schemas.microsoft.com/office/drawing/2014/main" id="{B9E17885-7C28-FCDF-6500-6A8C17A4BD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6800" y="0"/>
            <a:ext cx="705662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986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9AE43D-97CF-EFE5-795D-0CB8D2BCD7E6}"/>
              </a:ext>
            </a:extLst>
          </p:cNvPr>
          <p:cNvSpPr>
            <a:spLocks noGrp="1"/>
          </p:cNvSpPr>
          <p:nvPr>
            <p:ph type="title"/>
          </p:nvPr>
        </p:nvSpPr>
        <p:spPr>
          <a:xfrm>
            <a:off x="2697480" y="731520"/>
            <a:ext cx="8762246" cy="899160"/>
          </a:xfrm>
        </p:spPr>
        <p:txBody>
          <a:bodyPr/>
          <a:lstStyle/>
          <a:p>
            <a:r>
              <a:rPr lang="da-DK" sz="2000" dirty="0"/>
              <a:t>De ville også udarbejde den perfekte by… (Le Corbusiers ”Plan </a:t>
            </a:r>
            <a:r>
              <a:rPr lang="da-DK" sz="2000" dirty="0" err="1"/>
              <a:t>Voisin</a:t>
            </a:r>
            <a:r>
              <a:rPr lang="da-DK" sz="2000" dirty="0"/>
              <a:t>” for Paris)</a:t>
            </a:r>
          </a:p>
        </p:txBody>
      </p:sp>
      <p:sp>
        <p:nvSpPr>
          <p:cNvPr id="4" name="Pladsholder til tekst 3">
            <a:extLst>
              <a:ext uri="{FF2B5EF4-FFF2-40B4-BE49-F238E27FC236}">
                <a16:creationId xmlns:a16="http://schemas.microsoft.com/office/drawing/2014/main" id="{1EA6F32A-7F87-1B1C-89B7-57D64D0EDEB6}"/>
              </a:ext>
            </a:extLst>
          </p:cNvPr>
          <p:cNvSpPr>
            <a:spLocks noGrp="1"/>
          </p:cNvSpPr>
          <p:nvPr>
            <p:ph type="body" sz="quarter" idx="13"/>
          </p:nvPr>
        </p:nvSpPr>
        <p:spPr/>
        <p:txBody>
          <a:bodyPr/>
          <a:lstStyle/>
          <a:p>
            <a:endParaRPr lang="da-DK"/>
          </a:p>
        </p:txBody>
      </p:sp>
      <p:sp>
        <p:nvSpPr>
          <p:cNvPr id="5" name="Pladsholder til slidenummer 4">
            <a:extLst>
              <a:ext uri="{FF2B5EF4-FFF2-40B4-BE49-F238E27FC236}">
                <a16:creationId xmlns:a16="http://schemas.microsoft.com/office/drawing/2014/main" id="{95748525-0373-4611-DC3A-E728AB95F498}"/>
              </a:ext>
            </a:extLst>
          </p:cNvPr>
          <p:cNvSpPr>
            <a:spLocks noGrp="1"/>
          </p:cNvSpPr>
          <p:nvPr>
            <p:ph type="sldNum" sz="quarter" idx="16"/>
          </p:nvPr>
        </p:nvSpPr>
        <p:spPr/>
        <p:txBody>
          <a:bodyPr/>
          <a:lstStyle/>
          <a:p>
            <a:pPr rtl="0"/>
            <a:fld id="{CC43B8D3-9A08-F84C-9DD4-44948BA52D4B}" type="slidenum">
              <a:rPr lang="da-DK" smtClean="0"/>
              <a:pPr rtl="0"/>
              <a:t>6</a:t>
            </a:fld>
            <a:endParaRPr lang="da-DK" dirty="0"/>
          </a:p>
        </p:txBody>
      </p:sp>
      <p:pic>
        <p:nvPicPr>
          <p:cNvPr id="2052" name="Picture 4" descr="1, Le Corbusier's Plan Voisin for Paris. Le Corbusier, from Urbanisme... |  Download Scientific Diagram">
            <a:extLst>
              <a:ext uri="{FF2B5EF4-FFF2-40B4-BE49-F238E27FC236}">
                <a16:creationId xmlns:a16="http://schemas.microsoft.com/office/drawing/2014/main" id="{61ED6944-C156-5A57-19FD-A3A83C3FBA5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97480" y="1630680"/>
            <a:ext cx="6525616" cy="4706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0035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E7817D-83B2-DE81-5FBF-9FFFBC5B5FF2}"/>
              </a:ext>
            </a:extLst>
          </p:cNvPr>
          <p:cNvSpPr>
            <a:spLocks noGrp="1"/>
          </p:cNvSpPr>
          <p:nvPr>
            <p:ph type="title"/>
          </p:nvPr>
        </p:nvSpPr>
        <p:spPr/>
        <p:txBody>
          <a:bodyPr/>
          <a:lstStyle/>
          <a:p>
            <a:r>
              <a:rPr lang="da-DK" sz="1800" dirty="0"/>
              <a:t>”Fremtidens hus” (1929) af Arne Jacobsen og Flemming Lassen</a:t>
            </a:r>
          </a:p>
        </p:txBody>
      </p:sp>
      <p:sp>
        <p:nvSpPr>
          <p:cNvPr id="4" name="Pladsholder til tekst 3">
            <a:extLst>
              <a:ext uri="{FF2B5EF4-FFF2-40B4-BE49-F238E27FC236}">
                <a16:creationId xmlns:a16="http://schemas.microsoft.com/office/drawing/2014/main" id="{18914AAB-9C2D-B340-22CB-BEDDAE8653FD}"/>
              </a:ext>
            </a:extLst>
          </p:cNvPr>
          <p:cNvSpPr>
            <a:spLocks noGrp="1"/>
          </p:cNvSpPr>
          <p:nvPr>
            <p:ph type="body" sz="quarter" idx="13"/>
          </p:nvPr>
        </p:nvSpPr>
        <p:spPr/>
        <p:txBody>
          <a:bodyPr/>
          <a:lstStyle/>
          <a:p>
            <a:endParaRPr lang="da-DK"/>
          </a:p>
        </p:txBody>
      </p:sp>
      <p:sp>
        <p:nvSpPr>
          <p:cNvPr id="5" name="Pladsholder til slidenummer 4">
            <a:extLst>
              <a:ext uri="{FF2B5EF4-FFF2-40B4-BE49-F238E27FC236}">
                <a16:creationId xmlns:a16="http://schemas.microsoft.com/office/drawing/2014/main" id="{65922884-F857-62C5-CCE2-C89067815853}"/>
              </a:ext>
            </a:extLst>
          </p:cNvPr>
          <p:cNvSpPr>
            <a:spLocks noGrp="1"/>
          </p:cNvSpPr>
          <p:nvPr>
            <p:ph type="sldNum" sz="quarter" idx="16"/>
          </p:nvPr>
        </p:nvSpPr>
        <p:spPr/>
        <p:txBody>
          <a:bodyPr/>
          <a:lstStyle/>
          <a:p>
            <a:pPr rtl="0"/>
            <a:fld id="{CC43B8D3-9A08-F84C-9DD4-44948BA52D4B}" type="slidenum">
              <a:rPr lang="da-DK" smtClean="0"/>
              <a:pPr rtl="0"/>
              <a:t>7</a:t>
            </a:fld>
            <a:endParaRPr lang="da-DK" dirty="0"/>
          </a:p>
        </p:txBody>
      </p:sp>
      <p:pic>
        <p:nvPicPr>
          <p:cNvPr id="3074" name="Picture 2" descr="Fremtidens Hus - Arne Jacobsen">
            <a:extLst>
              <a:ext uri="{FF2B5EF4-FFF2-40B4-BE49-F238E27FC236}">
                <a16:creationId xmlns:a16="http://schemas.microsoft.com/office/drawing/2014/main" id="{4429EC81-AE1C-EC5B-15BA-A1DACBDF31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3208" y="1729763"/>
            <a:ext cx="4736592" cy="4736592"/>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4" descr="Fremtidens Hus - Arne Jacobsen">
            <a:extLst>
              <a:ext uri="{FF2B5EF4-FFF2-40B4-BE49-F238E27FC236}">
                <a16:creationId xmlns:a16="http://schemas.microsoft.com/office/drawing/2014/main" id="{74651232-3168-83DE-086C-985A3639C5D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8" name="AutoShape 8" descr="Fremtidens Hus - Arne Jacobsen">
            <a:extLst>
              <a:ext uri="{FF2B5EF4-FFF2-40B4-BE49-F238E27FC236}">
                <a16:creationId xmlns:a16="http://schemas.microsoft.com/office/drawing/2014/main" id="{B42B4D57-DBF1-B7BE-8F88-A1BC2870AE5A}"/>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3086" name="Picture 14" descr="Trapholt - FREMTIDENS HUS Arne Jacobsen får sit helt... | Facebook">
            <a:extLst>
              <a:ext uri="{FF2B5EF4-FFF2-40B4-BE49-F238E27FC236}">
                <a16:creationId xmlns:a16="http://schemas.microsoft.com/office/drawing/2014/main" id="{AEC59BA8-826B-3453-F121-27F499AB9C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0568" y="1431036"/>
            <a:ext cx="4031547" cy="5334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247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
            <a:extLst>
              <a:ext uri="{FF2B5EF4-FFF2-40B4-BE49-F238E27FC236}">
                <a16:creationId xmlns:a16="http://schemas.microsoft.com/office/drawing/2014/main" id="{09B85863-5CCF-94AF-E7FE-349CB5868DED}"/>
              </a:ext>
            </a:extLst>
          </p:cNvPr>
          <p:cNvSpPr>
            <a:spLocks noGrp="1"/>
          </p:cNvSpPr>
          <p:nvPr>
            <p:ph type="body" idx="1"/>
          </p:nvPr>
        </p:nvSpPr>
        <p:spPr>
          <a:xfrm>
            <a:off x="1572768" y="2148840"/>
            <a:ext cx="3218688" cy="365760"/>
          </a:xfrm>
        </p:spPr>
        <p:txBody>
          <a:bodyPr/>
          <a:lstStyle/>
          <a:p>
            <a:endParaRPr lang="en-US"/>
          </a:p>
        </p:txBody>
      </p:sp>
      <p:pic>
        <p:nvPicPr>
          <p:cNvPr id="9" name="Pladsholder til indhold 8" descr="Et billede, der indeholder diagram, Plan, skitse, Teknisk tegning&#10;&#10;Automatisk genereret beskrivelse">
            <a:extLst>
              <a:ext uri="{FF2B5EF4-FFF2-40B4-BE49-F238E27FC236}">
                <a16:creationId xmlns:a16="http://schemas.microsoft.com/office/drawing/2014/main" id="{14688BE8-9E06-987E-E736-10050AFBDA29}"/>
              </a:ext>
            </a:extLst>
          </p:cNvPr>
          <p:cNvPicPr>
            <a:picLocks noGrp="1" noChangeAspect="1"/>
          </p:cNvPicPr>
          <p:nvPr>
            <p:ph sz="half" idx="2"/>
          </p:nvPr>
        </p:nvPicPr>
        <p:blipFill>
          <a:blip r:embed="rId2"/>
          <a:srcRect l="11864" r="24703" b="-1"/>
          <a:stretch/>
        </p:blipFill>
        <p:spPr>
          <a:xfrm>
            <a:off x="121920" y="1643061"/>
            <a:ext cx="5843456" cy="4723448"/>
          </a:xfrm>
          <a:noFill/>
        </p:spPr>
      </p:pic>
      <p:sp>
        <p:nvSpPr>
          <p:cNvPr id="6" name="AutoShape 2" descr="Munkegårdsskolen Plan">
            <a:extLst>
              <a:ext uri="{FF2B5EF4-FFF2-40B4-BE49-F238E27FC236}">
                <a16:creationId xmlns:a16="http://schemas.microsoft.com/office/drawing/2014/main" id="{E9D165A5-6F61-EE35-20BC-17BB543E0081}"/>
              </a:ext>
            </a:extLst>
          </p:cNvPr>
          <p:cNvSpPr>
            <a:spLocks noGrp="1" noChangeAspect="1" noChangeArrowheads="1"/>
          </p:cNvSpPr>
          <p:nvPr>
            <p:ph type="title"/>
          </p:nvPr>
        </p:nvSpPr>
        <p:spPr bwMode="auto">
          <a:xfrm>
            <a:off x="2697480" y="731520"/>
            <a:ext cx="8762246" cy="777240"/>
          </a:xfrm>
          <a:extLst>
            <a:ext uri="{909E8E84-426E-40DD-AFC4-6F175D3DCCD1}">
              <a14:hiddenFill xmlns:a14="http://schemas.microsoft.com/office/drawing/2010/main">
                <a:solidFill>
                  <a:srgbClr val="FFFFFF"/>
                </a:solidFill>
              </a14:hiddenFill>
            </a:ext>
          </a:extLst>
        </p:spPr>
        <p:txBody>
          <a:bodyPr vert="horz" lIns="91440" tIns="45720" rIns="91440" bIns="45720" numCol="1" anchor="ctr" anchorCtr="0" compatLnSpc="1">
            <a:prstTxWarp prst="textNoShape">
              <a:avLst/>
            </a:prstTxWarp>
            <a:normAutofit/>
          </a:bodyPr>
          <a:lstStyle/>
          <a:p>
            <a:r>
              <a:rPr lang="da-DK" sz="1600"/>
              <a:t>Munkegårdsskolen af Arne Jacobsen (en af de bedste eksempler på skolebyggeri i 1950’erne og fulgte tidens pædagogiske principper)</a:t>
            </a:r>
            <a:br>
              <a:rPr lang="da-DK" sz="1600"/>
            </a:br>
            <a:r>
              <a:rPr lang="da-DK" sz="1600"/>
              <a:t>(Fotograf: Per </a:t>
            </a:r>
            <a:r>
              <a:rPr lang="da-DK" sz="1600" err="1"/>
              <a:t>Munkgaard</a:t>
            </a:r>
            <a:r>
              <a:rPr lang="da-DK" sz="1600"/>
              <a:t> Thorsen)</a:t>
            </a:r>
          </a:p>
        </p:txBody>
      </p:sp>
      <p:sp>
        <p:nvSpPr>
          <p:cNvPr id="22" name="Text Placeholder 6">
            <a:extLst>
              <a:ext uri="{FF2B5EF4-FFF2-40B4-BE49-F238E27FC236}">
                <a16:creationId xmlns:a16="http://schemas.microsoft.com/office/drawing/2014/main" id="{454FC471-4F5F-6FA6-DE71-7C162FC64D91}"/>
              </a:ext>
            </a:extLst>
          </p:cNvPr>
          <p:cNvSpPr>
            <a:spLocks noGrp="1"/>
          </p:cNvSpPr>
          <p:nvPr>
            <p:ph type="body" sz="quarter" idx="13"/>
          </p:nvPr>
        </p:nvSpPr>
        <p:spPr>
          <a:xfrm>
            <a:off x="1815806" y="793971"/>
            <a:ext cx="621792" cy="621792"/>
          </a:xfrm>
        </p:spPr>
        <p:txBody>
          <a:bodyPr/>
          <a:lstStyle/>
          <a:p>
            <a:endParaRPr lang="en-US"/>
          </a:p>
        </p:txBody>
      </p:sp>
      <p:sp>
        <p:nvSpPr>
          <p:cNvPr id="5" name="Pladsholder til slidenummer 4">
            <a:extLst>
              <a:ext uri="{FF2B5EF4-FFF2-40B4-BE49-F238E27FC236}">
                <a16:creationId xmlns:a16="http://schemas.microsoft.com/office/drawing/2014/main" id="{5A230ABF-0A34-BCD2-457A-C48E28D7979C}"/>
              </a:ext>
            </a:extLst>
          </p:cNvPr>
          <p:cNvSpPr>
            <a:spLocks noGrp="1"/>
          </p:cNvSpPr>
          <p:nvPr>
            <p:ph type="sldNum" sz="quarter" idx="15"/>
          </p:nvPr>
        </p:nvSpPr>
        <p:spPr>
          <a:xfrm>
            <a:off x="1651903" y="809244"/>
            <a:ext cx="941832" cy="621792"/>
          </a:xfrm>
        </p:spPr>
        <p:txBody>
          <a:bodyPr anchor="ctr">
            <a:normAutofit/>
          </a:bodyPr>
          <a:lstStyle/>
          <a:p>
            <a:pPr rtl="0">
              <a:spcAft>
                <a:spcPts val="600"/>
              </a:spcAft>
            </a:pPr>
            <a:fld id="{CC43B8D3-9A08-F84C-9DD4-44948BA52D4B}" type="slidenum">
              <a:rPr lang="da-DK" smtClean="0"/>
              <a:pPr rtl="0">
                <a:spcAft>
                  <a:spcPts val="600"/>
                </a:spcAft>
              </a:pPr>
              <a:t>8</a:t>
            </a:fld>
            <a:endParaRPr lang="da-DK"/>
          </a:p>
        </p:txBody>
      </p:sp>
      <p:sp>
        <p:nvSpPr>
          <p:cNvPr id="24" name="Text Placeholder 8">
            <a:extLst>
              <a:ext uri="{FF2B5EF4-FFF2-40B4-BE49-F238E27FC236}">
                <a16:creationId xmlns:a16="http://schemas.microsoft.com/office/drawing/2014/main" id="{3AC1246A-4E2C-DC1D-8EE6-80408706D209}"/>
              </a:ext>
            </a:extLst>
          </p:cNvPr>
          <p:cNvSpPr>
            <a:spLocks noGrp="1"/>
          </p:cNvSpPr>
          <p:nvPr>
            <p:ph type="body" sz="quarter" idx="16"/>
          </p:nvPr>
        </p:nvSpPr>
        <p:spPr>
          <a:xfrm>
            <a:off x="8851392" y="2148840"/>
            <a:ext cx="3218688" cy="365760"/>
          </a:xfrm>
        </p:spPr>
        <p:txBody>
          <a:bodyPr/>
          <a:lstStyle/>
          <a:p>
            <a:endParaRPr lang="en-US"/>
          </a:p>
        </p:txBody>
      </p:sp>
      <p:pic>
        <p:nvPicPr>
          <p:cNvPr id="11" name="Billede 10" descr="Et billede, der indeholder maleri, sky, skærmbillede, træ&#10;&#10;Automatisk genereret beskrivelse">
            <a:extLst>
              <a:ext uri="{FF2B5EF4-FFF2-40B4-BE49-F238E27FC236}">
                <a16:creationId xmlns:a16="http://schemas.microsoft.com/office/drawing/2014/main" id="{F26D9758-3DBD-6A8B-ED6F-B537ACA83370}"/>
              </a:ext>
            </a:extLst>
          </p:cNvPr>
          <p:cNvPicPr>
            <a:picLocks noChangeAspect="1"/>
          </p:cNvPicPr>
          <p:nvPr/>
        </p:nvPicPr>
        <p:blipFill>
          <a:blip r:embed="rId3"/>
          <a:srcRect l="24635" r="14334"/>
          <a:stretch/>
        </p:blipFill>
        <p:spPr>
          <a:xfrm>
            <a:off x="6226624" y="1643060"/>
            <a:ext cx="5843456" cy="4723449"/>
          </a:xfrm>
          <a:prstGeom prst="rect">
            <a:avLst/>
          </a:prstGeom>
          <a:noFill/>
        </p:spPr>
      </p:pic>
      <p:sp>
        <p:nvSpPr>
          <p:cNvPr id="7" name="AutoShape 4" descr="Munkegårdsskolen Plan">
            <a:extLst>
              <a:ext uri="{FF2B5EF4-FFF2-40B4-BE49-F238E27FC236}">
                <a16:creationId xmlns:a16="http://schemas.microsoft.com/office/drawing/2014/main" id="{677751B4-9AD4-C299-3D5C-B7BCD1D93FD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2289064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F5526B46-8D12-AB4A-43DA-CF193E949DB6}"/>
              </a:ext>
            </a:extLst>
          </p:cNvPr>
          <p:cNvSpPr>
            <a:spLocks noGrp="1"/>
          </p:cNvSpPr>
          <p:nvPr>
            <p:ph type="body" idx="1"/>
          </p:nvPr>
        </p:nvSpPr>
        <p:spPr/>
        <p:txBody>
          <a:bodyPr/>
          <a:lstStyle/>
          <a:p>
            <a:endParaRPr lang="da-DK"/>
          </a:p>
        </p:txBody>
      </p:sp>
      <p:sp>
        <p:nvSpPr>
          <p:cNvPr id="3" name="Pladsholder til indhold 2">
            <a:extLst>
              <a:ext uri="{FF2B5EF4-FFF2-40B4-BE49-F238E27FC236}">
                <a16:creationId xmlns:a16="http://schemas.microsoft.com/office/drawing/2014/main" id="{7351D109-E9F1-DF09-B36D-373B4ACDCE63}"/>
              </a:ext>
            </a:extLst>
          </p:cNvPr>
          <p:cNvSpPr>
            <a:spLocks noGrp="1"/>
          </p:cNvSpPr>
          <p:nvPr>
            <p:ph sz="half" idx="2"/>
          </p:nvPr>
        </p:nvSpPr>
        <p:spPr/>
        <p:txBody>
          <a:bodyPr/>
          <a:lstStyle/>
          <a:p>
            <a:endParaRPr lang="da-DK"/>
          </a:p>
        </p:txBody>
      </p:sp>
      <p:sp>
        <p:nvSpPr>
          <p:cNvPr id="4" name="Pladsholder til tekst 3">
            <a:extLst>
              <a:ext uri="{FF2B5EF4-FFF2-40B4-BE49-F238E27FC236}">
                <a16:creationId xmlns:a16="http://schemas.microsoft.com/office/drawing/2014/main" id="{DD874712-43F5-3A5D-E216-B41695E89C56}"/>
              </a:ext>
            </a:extLst>
          </p:cNvPr>
          <p:cNvSpPr>
            <a:spLocks noGrp="1"/>
          </p:cNvSpPr>
          <p:nvPr>
            <p:ph type="body" sz="quarter" idx="3"/>
          </p:nvPr>
        </p:nvSpPr>
        <p:spPr/>
        <p:txBody>
          <a:bodyPr/>
          <a:lstStyle/>
          <a:p>
            <a:endParaRPr lang="da-DK"/>
          </a:p>
        </p:txBody>
      </p:sp>
      <p:sp>
        <p:nvSpPr>
          <p:cNvPr id="5" name="Pladsholder til indhold 4">
            <a:extLst>
              <a:ext uri="{FF2B5EF4-FFF2-40B4-BE49-F238E27FC236}">
                <a16:creationId xmlns:a16="http://schemas.microsoft.com/office/drawing/2014/main" id="{598DCB39-B472-6519-CC2B-A7FD24FCF62D}"/>
              </a:ext>
            </a:extLst>
          </p:cNvPr>
          <p:cNvSpPr>
            <a:spLocks noGrp="1"/>
          </p:cNvSpPr>
          <p:nvPr>
            <p:ph sz="quarter" idx="4"/>
          </p:nvPr>
        </p:nvSpPr>
        <p:spPr/>
        <p:txBody>
          <a:bodyPr/>
          <a:lstStyle/>
          <a:p>
            <a:endParaRPr lang="da-DK"/>
          </a:p>
        </p:txBody>
      </p:sp>
      <p:sp>
        <p:nvSpPr>
          <p:cNvPr id="6" name="Titel 5">
            <a:extLst>
              <a:ext uri="{FF2B5EF4-FFF2-40B4-BE49-F238E27FC236}">
                <a16:creationId xmlns:a16="http://schemas.microsoft.com/office/drawing/2014/main" id="{D2FE2B2B-07B6-85B0-564C-E7050D477982}"/>
              </a:ext>
            </a:extLst>
          </p:cNvPr>
          <p:cNvSpPr>
            <a:spLocks noGrp="1"/>
          </p:cNvSpPr>
          <p:nvPr>
            <p:ph type="title"/>
          </p:nvPr>
        </p:nvSpPr>
        <p:spPr/>
        <p:txBody>
          <a:bodyPr/>
          <a:lstStyle/>
          <a:p>
            <a:endParaRPr lang="da-DK"/>
          </a:p>
        </p:txBody>
      </p:sp>
      <p:sp>
        <p:nvSpPr>
          <p:cNvPr id="7" name="Pladsholder til tekst 6">
            <a:extLst>
              <a:ext uri="{FF2B5EF4-FFF2-40B4-BE49-F238E27FC236}">
                <a16:creationId xmlns:a16="http://schemas.microsoft.com/office/drawing/2014/main" id="{DEE4A8C2-2199-76BF-A106-A21F35772B8C}"/>
              </a:ext>
            </a:extLst>
          </p:cNvPr>
          <p:cNvSpPr>
            <a:spLocks noGrp="1"/>
          </p:cNvSpPr>
          <p:nvPr>
            <p:ph type="body" sz="quarter" idx="13"/>
          </p:nvPr>
        </p:nvSpPr>
        <p:spPr/>
        <p:txBody>
          <a:bodyPr/>
          <a:lstStyle/>
          <a:p>
            <a:endParaRPr lang="da-DK"/>
          </a:p>
        </p:txBody>
      </p:sp>
      <p:sp>
        <p:nvSpPr>
          <p:cNvPr id="8" name="Pladsholder til slidenummer 7">
            <a:extLst>
              <a:ext uri="{FF2B5EF4-FFF2-40B4-BE49-F238E27FC236}">
                <a16:creationId xmlns:a16="http://schemas.microsoft.com/office/drawing/2014/main" id="{8791D91E-54C6-A1F2-F476-16DDF72379FF}"/>
              </a:ext>
            </a:extLst>
          </p:cNvPr>
          <p:cNvSpPr>
            <a:spLocks noGrp="1"/>
          </p:cNvSpPr>
          <p:nvPr>
            <p:ph type="sldNum" sz="quarter" idx="15"/>
          </p:nvPr>
        </p:nvSpPr>
        <p:spPr/>
        <p:txBody>
          <a:bodyPr/>
          <a:lstStyle/>
          <a:p>
            <a:pPr rtl="0"/>
            <a:fld id="{CC43B8D3-9A08-F84C-9DD4-44948BA52D4B}" type="slidenum">
              <a:rPr lang="da-DK" smtClean="0"/>
              <a:pPr rtl="0"/>
              <a:t>9</a:t>
            </a:fld>
            <a:endParaRPr lang="da-DK" dirty="0"/>
          </a:p>
        </p:txBody>
      </p:sp>
      <p:sp>
        <p:nvSpPr>
          <p:cNvPr id="9" name="Pladsholder til tekst 8">
            <a:extLst>
              <a:ext uri="{FF2B5EF4-FFF2-40B4-BE49-F238E27FC236}">
                <a16:creationId xmlns:a16="http://schemas.microsoft.com/office/drawing/2014/main" id="{A3A9190C-EE53-A3A3-0AD7-6D725F9BE844}"/>
              </a:ext>
            </a:extLst>
          </p:cNvPr>
          <p:cNvSpPr>
            <a:spLocks noGrp="1"/>
          </p:cNvSpPr>
          <p:nvPr>
            <p:ph type="body" sz="quarter" idx="16"/>
          </p:nvPr>
        </p:nvSpPr>
        <p:spPr/>
        <p:txBody>
          <a:bodyPr/>
          <a:lstStyle/>
          <a:p>
            <a:endParaRPr lang="da-DK"/>
          </a:p>
        </p:txBody>
      </p:sp>
      <p:sp>
        <p:nvSpPr>
          <p:cNvPr id="10" name="Pladsholder til indhold 9">
            <a:extLst>
              <a:ext uri="{FF2B5EF4-FFF2-40B4-BE49-F238E27FC236}">
                <a16:creationId xmlns:a16="http://schemas.microsoft.com/office/drawing/2014/main" id="{2B5332F5-2BED-8514-95A0-109FCD29FDC7}"/>
              </a:ext>
            </a:extLst>
          </p:cNvPr>
          <p:cNvSpPr>
            <a:spLocks noGrp="1"/>
          </p:cNvSpPr>
          <p:nvPr>
            <p:ph sz="quarter" idx="17"/>
          </p:nvPr>
        </p:nvSpPr>
        <p:spPr/>
        <p:txBody>
          <a:bodyPr/>
          <a:lstStyle/>
          <a:p>
            <a:endParaRPr lang="da-DK"/>
          </a:p>
        </p:txBody>
      </p:sp>
      <p:pic>
        <p:nvPicPr>
          <p:cNvPr id="11" name="Billede 10" descr="Et billede, der indeholder sky, udendørs, bygning, vindue&#10;&#10;Automatisk genereret beskrivelse">
            <a:extLst>
              <a:ext uri="{FF2B5EF4-FFF2-40B4-BE49-F238E27FC236}">
                <a16:creationId xmlns:a16="http://schemas.microsoft.com/office/drawing/2014/main" id="{E48A1F0B-12B6-9096-2915-7E09A31BE849}"/>
              </a:ext>
            </a:extLst>
          </p:cNvPr>
          <p:cNvPicPr>
            <a:picLocks noChangeAspect="1"/>
          </p:cNvPicPr>
          <p:nvPr/>
        </p:nvPicPr>
        <p:blipFill>
          <a:blip r:embed="rId2"/>
          <a:srcRect r="2677" b="5"/>
          <a:stretch/>
        </p:blipFill>
        <p:spPr>
          <a:xfrm>
            <a:off x="1651903" y="777240"/>
            <a:ext cx="9393555" cy="5680710"/>
          </a:xfrm>
          <a:prstGeom prst="rect">
            <a:avLst/>
          </a:prstGeom>
          <a:noFill/>
        </p:spPr>
      </p:pic>
    </p:spTree>
    <p:extLst>
      <p:ext uri="{BB962C8B-B14F-4D97-AF65-F5344CB8AC3E}">
        <p14:creationId xmlns:p14="http://schemas.microsoft.com/office/powerpoint/2010/main" val="744817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9FCB1424-60E3-910E-7D0F-4A3A39373A7D}"/>
              </a:ext>
            </a:extLst>
          </p:cNvPr>
          <p:cNvSpPr>
            <a:spLocks noGrp="1"/>
          </p:cNvSpPr>
          <p:nvPr>
            <p:ph type="body" sz="quarter" idx="13"/>
          </p:nvPr>
        </p:nvSpPr>
        <p:spPr>
          <a:xfrm>
            <a:off x="1815806" y="793971"/>
            <a:ext cx="621792" cy="621792"/>
          </a:xfrm>
        </p:spPr>
        <p:txBody>
          <a:bodyPr/>
          <a:lstStyle/>
          <a:p>
            <a:endParaRPr lang="en-US"/>
          </a:p>
        </p:txBody>
      </p:sp>
      <p:sp>
        <p:nvSpPr>
          <p:cNvPr id="10" name="Title 2">
            <a:extLst>
              <a:ext uri="{FF2B5EF4-FFF2-40B4-BE49-F238E27FC236}">
                <a16:creationId xmlns:a16="http://schemas.microsoft.com/office/drawing/2014/main" id="{B5CCD656-7221-A3C4-846E-F406BBD6BEE7}"/>
              </a:ext>
            </a:extLst>
          </p:cNvPr>
          <p:cNvSpPr>
            <a:spLocks noGrp="1"/>
          </p:cNvSpPr>
          <p:nvPr>
            <p:ph type="title"/>
          </p:nvPr>
        </p:nvSpPr>
        <p:spPr>
          <a:xfrm>
            <a:off x="2697480" y="731520"/>
            <a:ext cx="8762246" cy="777240"/>
          </a:xfrm>
        </p:spPr>
        <p:txBody>
          <a:bodyPr/>
          <a:lstStyle/>
          <a:p>
            <a:endParaRPr lang="en-US"/>
          </a:p>
        </p:txBody>
      </p:sp>
      <p:pic>
        <p:nvPicPr>
          <p:cNvPr id="6" name="Billede 5" descr="Et billede, der indeholder udendørs, bygning, træ, sky&#10;&#10;Automatisk genereret beskrivelse">
            <a:extLst>
              <a:ext uri="{FF2B5EF4-FFF2-40B4-BE49-F238E27FC236}">
                <a16:creationId xmlns:a16="http://schemas.microsoft.com/office/drawing/2014/main" id="{FC312C59-BB42-4AD4-CA10-077CF0C56C48}"/>
              </a:ext>
            </a:extLst>
          </p:cNvPr>
          <p:cNvPicPr>
            <a:picLocks noChangeAspect="1"/>
          </p:cNvPicPr>
          <p:nvPr/>
        </p:nvPicPr>
        <p:blipFill>
          <a:blip r:embed="rId2"/>
          <a:srcRect l="20812" r="-3" b="-3"/>
          <a:stretch/>
        </p:blipFill>
        <p:spPr>
          <a:xfrm>
            <a:off x="838200" y="1825625"/>
            <a:ext cx="5181600" cy="4351338"/>
          </a:xfrm>
          <a:prstGeom prst="rect">
            <a:avLst/>
          </a:prstGeom>
          <a:noFill/>
        </p:spPr>
      </p:pic>
      <p:pic>
        <p:nvPicPr>
          <p:cNvPr id="7" name="Billede 6" descr="Et billede, der indeholder bygning, udendørs, sky, arkitektur&#10;&#10;Automatisk genereret beskrivelse">
            <a:extLst>
              <a:ext uri="{FF2B5EF4-FFF2-40B4-BE49-F238E27FC236}">
                <a16:creationId xmlns:a16="http://schemas.microsoft.com/office/drawing/2014/main" id="{6B3CAACD-6499-099C-A5AA-1CB95151E1F9}"/>
              </a:ext>
            </a:extLst>
          </p:cNvPr>
          <p:cNvPicPr>
            <a:picLocks noChangeAspect="1"/>
          </p:cNvPicPr>
          <p:nvPr/>
        </p:nvPicPr>
        <p:blipFill>
          <a:blip r:embed="rId3"/>
          <a:srcRect l="22415" r="26677" b="-2"/>
          <a:stretch/>
        </p:blipFill>
        <p:spPr>
          <a:xfrm>
            <a:off x="6172200" y="1825625"/>
            <a:ext cx="5181600" cy="4351338"/>
          </a:xfrm>
          <a:prstGeom prst="rect">
            <a:avLst/>
          </a:prstGeom>
          <a:noFill/>
        </p:spPr>
      </p:pic>
      <p:sp>
        <p:nvSpPr>
          <p:cNvPr id="5" name="Pladsholder til slidenummer 4">
            <a:extLst>
              <a:ext uri="{FF2B5EF4-FFF2-40B4-BE49-F238E27FC236}">
                <a16:creationId xmlns:a16="http://schemas.microsoft.com/office/drawing/2014/main" id="{63FB79EC-883E-5C20-3B16-6092A24847F1}"/>
              </a:ext>
            </a:extLst>
          </p:cNvPr>
          <p:cNvSpPr>
            <a:spLocks noGrp="1"/>
          </p:cNvSpPr>
          <p:nvPr>
            <p:ph type="sldNum" sz="quarter" idx="12"/>
          </p:nvPr>
        </p:nvSpPr>
        <p:spPr>
          <a:xfrm>
            <a:off x="1651903" y="809244"/>
            <a:ext cx="941832" cy="621792"/>
          </a:xfrm>
        </p:spPr>
        <p:txBody>
          <a:bodyPr anchor="ctr">
            <a:normAutofit/>
          </a:bodyPr>
          <a:lstStyle/>
          <a:p>
            <a:pPr rtl="0">
              <a:spcAft>
                <a:spcPts val="600"/>
              </a:spcAft>
            </a:pPr>
            <a:fld id="{CC43B8D3-9A08-F84C-9DD4-44948BA52D4B}" type="slidenum">
              <a:rPr lang="da-DK" smtClean="0"/>
              <a:pPr rtl="0">
                <a:spcAft>
                  <a:spcPts val="600"/>
                </a:spcAft>
              </a:pPr>
              <a:t>10</a:t>
            </a:fld>
            <a:endParaRPr lang="da-DK"/>
          </a:p>
        </p:txBody>
      </p:sp>
    </p:spTree>
    <p:extLst>
      <p:ext uri="{BB962C8B-B14F-4D97-AF65-F5344CB8AC3E}">
        <p14:creationId xmlns:p14="http://schemas.microsoft.com/office/powerpoint/2010/main" val="2056833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F58659-C77F-E3EA-ECDF-A1C4958BCD0C}"/>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1B5AB85C-BB18-FC44-B814-7988AE5A23D5}"/>
              </a:ext>
            </a:extLst>
          </p:cNvPr>
          <p:cNvSpPr>
            <a:spLocks noGrp="1"/>
          </p:cNvSpPr>
          <p:nvPr>
            <p:ph idx="1"/>
          </p:nvPr>
        </p:nvSpPr>
        <p:spPr>
          <a:xfrm>
            <a:off x="218327" y="1757363"/>
            <a:ext cx="3282111" cy="5000623"/>
          </a:xfrm>
        </p:spPr>
        <p:txBody>
          <a:bodyPr>
            <a:normAutofit fontScale="47500" lnSpcReduction="20000"/>
          </a:bodyPr>
          <a:lstStyle/>
          <a:p>
            <a:pPr marL="0" indent="0">
              <a:lnSpc>
                <a:spcPct val="170000"/>
              </a:lnSpc>
              <a:buNone/>
            </a:pPr>
            <a:r>
              <a:rPr lang="da-DK" dirty="0"/>
              <a:t>Kunsten i Aalborg er også et eksempel på modernisme i arkitektur. </a:t>
            </a:r>
          </a:p>
          <a:p>
            <a:pPr marL="0" indent="0">
              <a:lnSpc>
                <a:spcPct val="170000"/>
              </a:lnSpc>
              <a:buNone/>
            </a:pPr>
            <a:r>
              <a:rPr lang="da-DK" dirty="0"/>
              <a:t>(Arkitekten: </a:t>
            </a:r>
            <a:r>
              <a:rPr lang="nn-NO" dirty="0"/>
              <a:t>Alvar Aalto </a:t>
            </a:r>
            <a:r>
              <a:rPr lang="da-DK"/>
              <a:t>1972).</a:t>
            </a:r>
            <a:endParaRPr lang="da-DK" dirty="0"/>
          </a:p>
          <a:p>
            <a:pPr marL="0" indent="0">
              <a:lnSpc>
                <a:spcPct val="170000"/>
              </a:lnSpc>
              <a:buNone/>
            </a:pPr>
            <a:endParaRPr lang="da-DK" dirty="0"/>
          </a:p>
          <a:p>
            <a:pPr marL="0" indent="0">
              <a:lnSpc>
                <a:spcPct val="170000"/>
              </a:lnSpc>
              <a:buNone/>
            </a:pPr>
            <a:r>
              <a:rPr lang="da-DK" dirty="0"/>
              <a:t>Den har en karakteristisk form med bløde, kurvede linjer og store glaspartier, der giver et åbent og lyst indtryk. Arkitekturen integrerer kunst og natur, hvilket gør det til et unikt sted for udstillinger. Kunsten fokuserer på både funktionalitet og æstetik, hvilket gør det til en vigtig del af Aalborgs kulturliv.</a:t>
            </a:r>
          </a:p>
        </p:txBody>
      </p:sp>
      <p:sp>
        <p:nvSpPr>
          <p:cNvPr id="4" name="Pladsholder til tekst 3">
            <a:extLst>
              <a:ext uri="{FF2B5EF4-FFF2-40B4-BE49-F238E27FC236}">
                <a16:creationId xmlns:a16="http://schemas.microsoft.com/office/drawing/2014/main" id="{40B6C7AD-290B-5931-85B1-9448F3DAB2D6}"/>
              </a:ext>
            </a:extLst>
          </p:cNvPr>
          <p:cNvSpPr>
            <a:spLocks noGrp="1"/>
          </p:cNvSpPr>
          <p:nvPr>
            <p:ph type="body" sz="quarter" idx="13"/>
          </p:nvPr>
        </p:nvSpPr>
        <p:spPr/>
        <p:txBody>
          <a:bodyPr/>
          <a:lstStyle/>
          <a:p>
            <a:endParaRPr lang="da-DK"/>
          </a:p>
        </p:txBody>
      </p:sp>
      <p:sp>
        <p:nvSpPr>
          <p:cNvPr id="5" name="Pladsholder til slidenummer 4">
            <a:extLst>
              <a:ext uri="{FF2B5EF4-FFF2-40B4-BE49-F238E27FC236}">
                <a16:creationId xmlns:a16="http://schemas.microsoft.com/office/drawing/2014/main" id="{C71AE612-19A8-4EAD-21D2-FC8CBA5212A9}"/>
              </a:ext>
            </a:extLst>
          </p:cNvPr>
          <p:cNvSpPr>
            <a:spLocks noGrp="1"/>
          </p:cNvSpPr>
          <p:nvPr>
            <p:ph type="sldNum" sz="quarter" idx="15"/>
          </p:nvPr>
        </p:nvSpPr>
        <p:spPr/>
        <p:txBody>
          <a:bodyPr/>
          <a:lstStyle/>
          <a:p>
            <a:pPr rtl="0"/>
            <a:fld id="{CC43B8D3-9A08-F84C-9DD4-44948BA52D4B}" type="slidenum">
              <a:rPr lang="da-DK" smtClean="0"/>
              <a:pPr rtl="0"/>
              <a:t>11</a:t>
            </a:fld>
            <a:endParaRPr lang="da-DK" dirty="0"/>
          </a:p>
        </p:txBody>
      </p:sp>
      <p:pic>
        <p:nvPicPr>
          <p:cNvPr id="6" name="Picture 2">
            <a:extLst>
              <a:ext uri="{FF2B5EF4-FFF2-40B4-BE49-F238E27FC236}">
                <a16:creationId xmlns:a16="http://schemas.microsoft.com/office/drawing/2014/main" id="{1F904786-E06B-F84B-D173-8A5507A259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9025" y="743033"/>
            <a:ext cx="8344648" cy="6014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5961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2BDB72-3111-5197-C564-67EFB9C4BEAE}"/>
              </a:ext>
            </a:extLst>
          </p:cNvPr>
          <p:cNvSpPr>
            <a:spLocks noGrp="1"/>
          </p:cNvSpPr>
          <p:nvPr>
            <p:ph type="title"/>
          </p:nvPr>
        </p:nvSpPr>
        <p:spPr/>
        <p:txBody>
          <a:bodyPr/>
          <a:lstStyle/>
          <a:p>
            <a:r>
              <a:rPr lang="da-DK" sz="2400" dirty="0"/>
              <a:t>Den teoretiske øvelse – Opgavebeskrivelse </a:t>
            </a:r>
          </a:p>
        </p:txBody>
      </p:sp>
      <p:sp>
        <p:nvSpPr>
          <p:cNvPr id="3" name="Pladsholder til indhold 2">
            <a:extLst>
              <a:ext uri="{FF2B5EF4-FFF2-40B4-BE49-F238E27FC236}">
                <a16:creationId xmlns:a16="http://schemas.microsoft.com/office/drawing/2014/main" id="{DA7D8D12-1E3F-7D92-4B3D-581608FA688D}"/>
              </a:ext>
            </a:extLst>
          </p:cNvPr>
          <p:cNvSpPr>
            <a:spLocks noGrp="1"/>
          </p:cNvSpPr>
          <p:nvPr>
            <p:ph idx="1"/>
          </p:nvPr>
        </p:nvSpPr>
        <p:spPr>
          <a:xfrm>
            <a:off x="230483" y="1836228"/>
            <a:ext cx="8870655" cy="4878897"/>
          </a:xfrm>
        </p:spPr>
        <p:txBody>
          <a:bodyPr>
            <a:normAutofit fontScale="47500" lnSpcReduction="20000"/>
          </a:bodyPr>
          <a:lstStyle/>
          <a:p>
            <a:pPr>
              <a:lnSpc>
                <a:spcPct val="170000"/>
              </a:lnSpc>
            </a:pPr>
            <a:r>
              <a:rPr lang="da-DK" sz="2900" dirty="0"/>
              <a:t>I skal nu bruge 15 minutter på at undersøge, hvordan modernistiske bygninger ser ud. </a:t>
            </a:r>
          </a:p>
          <a:p>
            <a:pPr>
              <a:lnSpc>
                <a:spcPct val="170000"/>
              </a:lnSpc>
            </a:pPr>
            <a:r>
              <a:rPr lang="da-DK" sz="2900" dirty="0"/>
              <a:t>Dette gør I ved at undersøge på f.eks.: ”Jørn Utzon”, ” Frank Lloyd Wright”, ”Le Corbusier” og derefter tilføjer ordet ”modernisme” i jeres søgning </a:t>
            </a:r>
            <a:r>
              <a:rPr lang="da-DK" sz="2900" dirty="0">
                <a:sym typeface="Wingdings" panose="05000000000000000000" pitchFamily="2" charset="2"/>
              </a:rPr>
              <a:t> </a:t>
            </a:r>
          </a:p>
          <a:p>
            <a:pPr lvl="1">
              <a:lnSpc>
                <a:spcPct val="170000"/>
              </a:lnSpc>
            </a:pPr>
            <a:r>
              <a:rPr lang="da-DK" sz="2900" dirty="0">
                <a:sym typeface="Wingdings" panose="05000000000000000000" pitchFamily="2" charset="2"/>
              </a:rPr>
              <a:t>I er også velkomne til at finde andre eksempler. </a:t>
            </a:r>
            <a:endParaRPr lang="da-DK" sz="2900" dirty="0"/>
          </a:p>
          <a:p>
            <a:pPr>
              <a:lnSpc>
                <a:spcPct val="170000"/>
              </a:lnSpc>
            </a:pPr>
            <a:endParaRPr lang="da-DK" sz="2900" dirty="0"/>
          </a:p>
          <a:p>
            <a:pPr marL="285750" indent="-285750">
              <a:lnSpc>
                <a:spcPct val="170000"/>
              </a:lnSpc>
              <a:buFont typeface="Arial" panose="020B0604020202020204" pitchFamily="34" charset="0"/>
              <a:buChar char="•"/>
            </a:pPr>
            <a:r>
              <a:rPr lang="da-DK" sz="2900" dirty="0"/>
              <a:t>Udvælg derefter tre af disse bygninger, hvor I så skal lægge mærke til deres forskellige former og størrelse! </a:t>
            </a:r>
          </a:p>
          <a:p>
            <a:pPr marL="285750" indent="-285750">
              <a:lnSpc>
                <a:spcPct val="170000"/>
              </a:lnSpc>
              <a:buFont typeface="Arial" panose="020B0604020202020204" pitchFamily="34" charset="0"/>
              <a:buChar char="•"/>
            </a:pPr>
            <a:r>
              <a:rPr lang="da-DK" sz="2900" dirty="0"/>
              <a:t>Beskriv dem, og brug gerne udtryk såsom geometriske former (f.eks. Ellipser, cirkler, trekanter, osv.) til at beskrive disse.</a:t>
            </a:r>
          </a:p>
          <a:p>
            <a:pPr marL="285750" indent="-285750">
              <a:lnSpc>
                <a:spcPct val="170000"/>
              </a:lnSpc>
              <a:buFont typeface="Arial" panose="020B0604020202020204" pitchFamily="34" charset="0"/>
              <a:buChar char="•"/>
            </a:pPr>
            <a:r>
              <a:rPr lang="da-DK" sz="2900" dirty="0"/>
              <a:t> Tænk også over om det passer til modernismens karaktertræk. Så f.eks. om der er Rene former, lige linjer, funktionalitet, få dekorationer, og om arkitekturen afspejler et moderne samfund </a:t>
            </a:r>
          </a:p>
          <a:p>
            <a:pPr marL="285750" indent="-285750">
              <a:lnSpc>
                <a:spcPct val="170000"/>
              </a:lnSpc>
              <a:buFont typeface="Arial" panose="020B0604020202020204" pitchFamily="34" charset="0"/>
              <a:buChar char="•"/>
            </a:pPr>
            <a:r>
              <a:rPr lang="da-DK" sz="2900" dirty="0"/>
              <a:t>(Tag gerne inspiration af det forrige slide omkring Kunsten)</a:t>
            </a:r>
          </a:p>
          <a:p>
            <a:pPr marL="285750" indent="-285750">
              <a:lnSpc>
                <a:spcPct val="170000"/>
              </a:lnSpc>
              <a:buFont typeface="Arial" panose="020B0604020202020204" pitchFamily="34" charset="0"/>
              <a:buChar char="•"/>
            </a:pPr>
            <a:r>
              <a:rPr lang="da-DK" sz="2900" dirty="0"/>
              <a:t>Læg jeres besvarelser op på elevfeedback, når I er færdige. </a:t>
            </a:r>
          </a:p>
          <a:p>
            <a:endParaRPr lang="da-DK" dirty="0"/>
          </a:p>
        </p:txBody>
      </p:sp>
      <p:sp>
        <p:nvSpPr>
          <p:cNvPr id="4" name="Pladsholder til tekst 3">
            <a:extLst>
              <a:ext uri="{FF2B5EF4-FFF2-40B4-BE49-F238E27FC236}">
                <a16:creationId xmlns:a16="http://schemas.microsoft.com/office/drawing/2014/main" id="{F242AE19-B41D-FF6E-BA90-8B011B2B1D2F}"/>
              </a:ext>
            </a:extLst>
          </p:cNvPr>
          <p:cNvSpPr>
            <a:spLocks noGrp="1"/>
          </p:cNvSpPr>
          <p:nvPr>
            <p:ph type="body" sz="quarter" idx="13"/>
          </p:nvPr>
        </p:nvSpPr>
        <p:spPr/>
        <p:txBody>
          <a:bodyPr/>
          <a:lstStyle/>
          <a:p>
            <a:endParaRPr lang="da-DK"/>
          </a:p>
        </p:txBody>
      </p:sp>
      <p:sp>
        <p:nvSpPr>
          <p:cNvPr id="5" name="Pladsholder til slidenummer 4">
            <a:extLst>
              <a:ext uri="{FF2B5EF4-FFF2-40B4-BE49-F238E27FC236}">
                <a16:creationId xmlns:a16="http://schemas.microsoft.com/office/drawing/2014/main" id="{1B3905BE-2B7E-5932-13E4-20D74F4B9F4E}"/>
              </a:ext>
            </a:extLst>
          </p:cNvPr>
          <p:cNvSpPr>
            <a:spLocks noGrp="1"/>
          </p:cNvSpPr>
          <p:nvPr>
            <p:ph type="sldNum" sz="quarter" idx="15"/>
          </p:nvPr>
        </p:nvSpPr>
        <p:spPr/>
        <p:txBody>
          <a:bodyPr/>
          <a:lstStyle/>
          <a:p>
            <a:pPr rtl="0"/>
            <a:fld id="{CC43B8D3-9A08-F84C-9DD4-44948BA52D4B}" type="slidenum">
              <a:rPr lang="da-DK" smtClean="0"/>
              <a:pPr rtl="0"/>
              <a:t>12</a:t>
            </a:fld>
            <a:endParaRPr lang="da-DK" dirty="0"/>
          </a:p>
        </p:txBody>
      </p:sp>
    </p:spTree>
    <p:extLst>
      <p:ext uri="{BB962C8B-B14F-4D97-AF65-F5344CB8AC3E}">
        <p14:creationId xmlns:p14="http://schemas.microsoft.com/office/powerpoint/2010/main" val="3398373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9B8D1C32-CEDB-F6E2-A01E-72AE1A1D0AD9}"/>
              </a:ext>
            </a:extLst>
          </p:cNvPr>
          <p:cNvSpPr>
            <a:spLocks noGrp="1"/>
          </p:cNvSpPr>
          <p:nvPr>
            <p:ph type="title"/>
          </p:nvPr>
        </p:nvSpPr>
        <p:spPr/>
        <p:txBody>
          <a:bodyPr rtlCol="0"/>
          <a:lstStyle>
            <a:defPPr>
              <a:defRPr lang="da-DK"/>
            </a:defPPr>
          </a:lstStyle>
          <a:p>
            <a:pPr rtl="0"/>
            <a:r>
              <a:rPr lang="da-DK" dirty="0"/>
              <a:t>Den Praktiske Opgave</a:t>
            </a:r>
          </a:p>
        </p:txBody>
      </p:sp>
      <p:sp>
        <p:nvSpPr>
          <p:cNvPr id="20" name="Pladsholder til tekst 19">
            <a:extLst>
              <a:ext uri="{FF2B5EF4-FFF2-40B4-BE49-F238E27FC236}">
                <a16:creationId xmlns:a16="http://schemas.microsoft.com/office/drawing/2014/main" id="{7D61BAD3-11BF-AA74-F4B3-2ABC02077200}"/>
              </a:ext>
            </a:extLst>
          </p:cNvPr>
          <p:cNvSpPr>
            <a:spLocks noGrp="1"/>
          </p:cNvSpPr>
          <p:nvPr>
            <p:ph type="body" sz="quarter" idx="13"/>
          </p:nvPr>
        </p:nvSpPr>
        <p:spPr/>
        <p:txBody>
          <a:bodyPr rtlCol="0"/>
          <a:lstStyle>
            <a:defPPr>
              <a:defRPr lang="da-DK"/>
            </a:defPPr>
          </a:lstStyle>
          <a:p>
            <a:pPr rtl="0"/>
            <a:endParaRPr lang="da-DK"/>
          </a:p>
        </p:txBody>
      </p:sp>
      <p:sp>
        <p:nvSpPr>
          <p:cNvPr id="11" name="Pladsholder til slidenummer 10">
            <a:extLst>
              <a:ext uri="{FF2B5EF4-FFF2-40B4-BE49-F238E27FC236}">
                <a16:creationId xmlns:a16="http://schemas.microsoft.com/office/drawing/2014/main" id="{517F181E-B3F5-EEEB-086C-37ADB367909B}"/>
              </a:ext>
            </a:extLst>
          </p:cNvPr>
          <p:cNvSpPr>
            <a:spLocks noGrp="1"/>
          </p:cNvSpPr>
          <p:nvPr>
            <p:ph type="sldNum" sz="quarter" idx="15"/>
          </p:nvPr>
        </p:nvSpPr>
        <p:spPr/>
        <p:txBody>
          <a:bodyPr rtlCol="0"/>
          <a:lstStyle>
            <a:defPPr>
              <a:defRPr lang="da-DK"/>
            </a:defPPr>
          </a:lstStyle>
          <a:p>
            <a:pPr rtl="0"/>
            <a:fld id="{CC43B8D3-9A08-F84C-9DD4-44948BA52D4B}" type="slidenum">
              <a:rPr lang="da-DK" smtClean="0"/>
              <a:pPr rtl="0"/>
              <a:t>13</a:t>
            </a:fld>
            <a:endParaRPr lang="da-DK"/>
          </a:p>
        </p:txBody>
      </p:sp>
      <p:sp>
        <p:nvSpPr>
          <p:cNvPr id="2" name="Pladsholder til tekst 1">
            <a:extLst>
              <a:ext uri="{FF2B5EF4-FFF2-40B4-BE49-F238E27FC236}">
                <a16:creationId xmlns:a16="http://schemas.microsoft.com/office/drawing/2014/main" id="{E19E3B76-8ECB-55B1-220A-C239EEC5A854}"/>
              </a:ext>
            </a:extLst>
          </p:cNvPr>
          <p:cNvSpPr>
            <a:spLocks noGrp="1"/>
          </p:cNvSpPr>
          <p:nvPr>
            <p:ph type="body" idx="1"/>
          </p:nvPr>
        </p:nvSpPr>
        <p:spPr>
          <a:xfrm>
            <a:off x="1298449" y="1524033"/>
            <a:ext cx="8762246" cy="419067"/>
          </a:xfrm>
        </p:spPr>
        <p:txBody>
          <a:bodyPr rtlCol="0"/>
          <a:lstStyle>
            <a:defPPr>
              <a:defRPr lang="da-DK"/>
            </a:defPPr>
          </a:lstStyle>
          <a:p>
            <a:pPr rtl="0"/>
            <a:r>
              <a:rPr lang="da-DK" dirty="0"/>
              <a:t>… Som I skal lave i grupper, hvor I er 3</a:t>
            </a:r>
          </a:p>
        </p:txBody>
      </p:sp>
      <p:sp>
        <p:nvSpPr>
          <p:cNvPr id="3" name="Pladsholder til indhold 2">
            <a:extLst>
              <a:ext uri="{FF2B5EF4-FFF2-40B4-BE49-F238E27FC236}">
                <a16:creationId xmlns:a16="http://schemas.microsoft.com/office/drawing/2014/main" id="{F5648B9B-6F61-26FD-880B-5CFAA0499A66}"/>
              </a:ext>
            </a:extLst>
          </p:cNvPr>
          <p:cNvSpPr>
            <a:spLocks noGrp="1"/>
          </p:cNvSpPr>
          <p:nvPr>
            <p:ph sz="half" idx="2"/>
          </p:nvPr>
        </p:nvSpPr>
        <p:spPr>
          <a:xfrm>
            <a:off x="1298449" y="2394270"/>
            <a:ext cx="8974264" cy="4192267"/>
          </a:xfrm>
        </p:spPr>
        <p:txBody>
          <a:bodyPr rtlCol="0">
            <a:normAutofit/>
          </a:bodyPr>
          <a:lstStyle>
            <a:defPPr>
              <a:defRPr lang="da-DK"/>
            </a:defPPr>
          </a:lstStyle>
          <a:p>
            <a:pPr rtl="0"/>
            <a:r>
              <a:rPr lang="da-DK" dirty="0"/>
              <a:t>I skal lave jeres </a:t>
            </a:r>
            <a:r>
              <a:rPr lang="da-DK"/>
              <a:t>eget moderne ”minimodel” </a:t>
            </a:r>
            <a:r>
              <a:rPr lang="da-DK" dirty="0"/>
              <a:t>af en by (så noget, der minder om Le Corbusiers! Jeg viser noget mere inspiration på næste slide)</a:t>
            </a:r>
          </a:p>
          <a:p>
            <a:r>
              <a:rPr lang="da-DK" dirty="0"/>
              <a:t>I </a:t>
            </a:r>
            <a:r>
              <a:rPr lang="da-DK" b="1" u="sng" dirty="0"/>
              <a:t>skal</a:t>
            </a:r>
            <a:r>
              <a:rPr lang="da-DK" dirty="0"/>
              <a:t> lave jeres model på et størrelse </a:t>
            </a:r>
            <a:r>
              <a:rPr lang="da-DK" b="1" u="sng" dirty="0"/>
              <a:t>A3 papir. </a:t>
            </a:r>
            <a:r>
              <a:rPr lang="da-DK" dirty="0"/>
              <a:t>Det skal selvfølgelig ikke fylde hele papiret… (Se eksempel på tavle) </a:t>
            </a:r>
          </a:p>
          <a:p>
            <a:pPr rtl="0"/>
            <a:r>
              <a:rPr lang="da-DK" dirty="0"/>
              <a:t>Der </a:t>
            </a:r>
            <a:r>
              <a:rPr lang="da-DK" b="1" u="sng" dirty="0"/>
              <a:t>skal</a:t>
            </a:r>
            <a:r>
              <a:rPr lang="da-DK" dirty="0"/>
              <a:t> være nogle bygninger der ”stikker” op fra papiret. </a:t>
            </a:r>
            <a:r>
              <a:rPr lang="da-DK" dirty="0">
                <a:sym typeface="Wingdings" panose="05000000000000000000" pitchFamily="2" charset="2"/>
              </a:rPr>
              <a:t> </a:t>
            </a:r>
          </a:p>
          <a:p>
            <a:pPr marL="0" indent="0" rtl="0">
              <a:buNone/>
            </a:pPr>
            <a:endParaRPr lang="da-DK" dirty="0"/>
          </a:p>
          <a:p>
            <a:pPr rtl="0"/>
            <a:r>
              <a:rPr lang="da-DK" dirty="0"/>
              <a:t>Materialer</a:t>
            </a:r>
          </a:p>
          <a:p>
            <a:pPr lvl="1"/>
            <a:r>
              <a:rPr lang="da-DK" sz="1400" dirty="0"/>
              <a:t>Tykt karton/papir, lim, sakse…  </a:t>
            </a:r>
          </a:p>
          <a:p>
            <a:pPr lvl="1"/>
            <a:r>
              <a:rPr lang="da-DK" sz="1400" dirty="0"/>
              <a:t>I må også gerne bruge farver som f.eks. Farveblyanter, maling, osv., men selvfølgelig ikke til alle elementerne i jeres by. Vi skal jo have en form for ”3D” effekt </a:t>
            </a:r>
          </a:p>
        </p:txBody>
      </p:sp>
      <p:sp>
        <p:nvSpPr>
          <p:cNvPr id="10" name="Tekstfelt 9">
            <a:extLst>
              <a:ext uri="{FF2B5EF4-FFF2-40B4-BE49-F238E27FC236}">
                <a16:creationId xmlns:a16="http://schemas.microsoft.com/office/drawing/2014/main" id="{97B181F1-2E21-45B0-0459-1FC6A9104454}"/>
              </a:ext>
            </a:extLst>
          </p:cNvPr>
          <p:cNvSpPr txBox="1"/>
          <p:nvPr/>
        </p:nvSpPr>
        <p:spPr>
          <a:xfrm>
            <a:off x="1298449" y="2024939"/>
            <a:ext cx="7771820" cy="369332"/>
          </a:xfrm>
          <a:prstGeom prst="rect">
            <a:avLst/>
          </a:prstGeom>
          <a:noFill/>
        </p:spPr>
        <p:txBody>
          <a:bodyPr wrap="square" rtlCol="0">
            <a:spAutoFit/>
          </a:bodyPr>
          <a:lstStyle/>
          <a:p>
            <a:r>
              <a:rPr lang="da-DK" u="sng" dirty="0"/>
              <a:t>Opgavebeskrivelse:</a:t>
            </a:r>
          </a:p>
        </p:txBody>
      </p:sp>
    </p:spTree>
    <p:extLst>
      <p:ext uri="{BB962C8B-B14F-4D97-AF65-F5344CB8AC3E}">
        <p14:creationId xmlns:p14="http://schemas.microsoft.com/office/powerpoint/2010/main" val="622709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8561103-BE8E-8995-2C96-0554C9CB8647}"/>
              </a:ext>
            </a:extLst>
          </p:cNvPr>
          <p:cNvSpPr>
            <a:spLocks noGrp="1"/>
          </p:cNvSpPr>
          <p:nvPr>
            <p:ph type="title"/>
          </p:nvPr>
        </p:nvSpPr>
        <p:spPr/>
        <p:txBody>
          <a:bodyPr/>
          <a:lstStyle/>
          <a:p>
            <a:r>
              <a:rPr lang="da-DK" sz="2800" dirty="0"/>
              <a:t>Inspiration </a:t>
            </a:r>
            <a:r>
              <a:rPr lang="da-DK" sz="2800" dirty="0">
                <a:sym typeface="Wingdings" panose="05000000000000000000" pitchFamily="2" charset="2"/>
              </a:rPr>
              <a:t> Le Corbusiers ”Plan </a:t>
            </a:r>
            <a:r>
              <a:rPr lang="da-DK" sz="2800" dirty="0" err="1">
                <a:sym typeface="Wingdings" panose="05000000000000000000" pitchFamily="2" charset="2"/>
              </a:rPr>
              <a:t>Voisin</a:t>
            </a:r>
            <a:r>
              <a:rPr lang="da-DK" sz="2800" dirty="0">
                <a:sym typeface="Wingdings" panose="05000000000000000000" pitchFamily="2" charset="2"/>
              </a:rPr>
              <a:t>”</a:t>
            </a:r>
            <a:r>
              <a:rPr lang="da-DK" sz="2800" dirty="0"/>
              <a:t> </a:t>
            </a:r>
          </a:p>
        </p:txBody>
      </p:sp>
      <p:sp>
        <p:nvSpPr>
          <p:cNvPr id="7" name="Pladsholder til tekst 6">
            <a:extLst>
              <a:ext uri="{FF2B5EF4-FFF2-40B4-BE49-F238E27FC236}">
                <a16:creationId xmlns:a16="http://schemas.microsoft.com/office/drawing/2014/main" id="{2E41BD92-134E-205E-1B54-C823F8BD6513}"/>
              </a:ext>
            </a:extLst>
          </p:cNvPr>
          <p:cNvSpPr>
            <a:spLocks noGrp="1"/>
          </p:cNvSpPr>
          <p:nvPr>
            <p:ph type="body" sz="quarter" idx="13"/>
          </p:nvPr>
        </p:nvSpPr>
        <p:spPr/>
        <p:txBody>
          <a:bodyPr/>
          <a:lstStyle/>
          <a:p>
            <a:endParaRPr lang="da-DK"/>
          </a:p>
        </p:txBody>
      </p:sp>
      <p:sp>
        <p:nvSpPr>
          <p:cNvPr id="8" name="Pladsholder til slidenummer 7">
            <a:extLst>
              <a:ext uri="{FF2B5EF4-FFF2-40B4-BE49-F238E27FC236}">
                <a16:creationId xmlns:a16="http://schemas.microsoft.com/office/drawing/2014/main" id="{458EEEA1-0D55-083A-F0BE-7F79A1D976F5}"/>
              </a:ext>
            </a:extLst>
          </p:cNvPr>
          <p:cNvSpPr>
            <a:spLocks noGrp="1"/>
          </p:cNvSpPr>
          <p:nvPr>
            <p:ph type="sldNum" sz="quarter" idx="15"/>
          </p:nvPr>
        </p:nvSpPr>
        <p:spPr/>
        <p:txBody>
          <a:bodyPr/>
          <a:lstStyle/>
          <a:p>
            <a:pPr rtl="0"/>
            <a:fld id="{CC43B8D3-9A08-F84C-9DD4-44948BA52D4B}" type="slidenum">
              <a:rPr lang="da-DK" smtClean="0"/>
              <a:pPr rtl="0"/>
              <a:t>14</a:t>
            </a:fld>
            <a:endParaRPr lang="da-DK" dirty="0"/>
          </a:p>
        </p:txBody>
      </p:sp>
      <p:pic>
        <p:nvPicPr>
          <p:cNvPr id="5122" name="Picture 2" descr="Le Corbusier's Plan Voisin for Paris - Business Insider">
            <a:extLst>
              <a:ext uri="{FF2B5EF4-FFF2-40B4-BE49-F238E27FC236}">
                <a16:creationId xmlns:a16="http://schemas.microsoft.com/office/drawing/2014/main" id="{92EC43B1-63A6-8DB9-1990-2C96251BF6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6891" y="1671637"/>
            <a:ext cx="8198218" cy="4094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6991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AD920BFE-85EE-91C4-5185-25C11197BF23}"/>
              </a:ext>
            </a:extLst>
          </p:cNvPr>
          <p:cNvSpPr>
            <a:spLocks noGrp="1"/>
          </p:cNvSpPr>
          <p:nvPr>
            <p:ph type="body" idx="1"/>
          </p:nvPr>
        </p:nvSpPr>
        <p:spPr/>
        <p:txBody>
          <a:bodyPr/>
          <a:lstStyle/>
          <a:p>
            <a:endParaRPr lang="da-DK"/>
          </a:p>
        </p:txBody>
      </p:sp>
      <p:sp>
        <p:nvSpPr>
          <p:cNvPr id="3" name="Pladsholder til indhold 2">
            <a:extLst>
              <a:ext uri="{FF2B5EF4-FFF2-40B4-BE49-F238E27FC236}">
                <a16:creationId xmlns:a16="http://schemas.microsoft.com/office/drawing/2014/main" id="{4EC84FE2-C41B-DACA-006E-66A3208F01A6}"/>
              </a:ext>
            </a:extLst>
          </p:cNvPr>
          <p:cNvSpPr>
            <a:spLocks noGrp="1"/>
          </p:cNvSpPr>
          <p:nvPr>
            <p:ph sz="half" idx="2"/>
          </p:nvPr>
        </p:nvSpPr>
        <p:spPr/>
        <p:txBody>
          <a:bodyPr/>
          <a:lstStyle/>
          <a:p>
            <a:endParaRPr lang="da-DK"/>
          </a:p>
        </p:txBody>
      </p:sp>
      <p:sp>
        <p:nvSpPr>
          <p:cNvPr id="4" name="Pladsholder til tekst 3">
            <a:extLst>
              <a:ext uri="{FF2B5EF4-FFF2-40B4-BE49-F238E27FC236}">
                <a16:creationId xmlns:a16="http://schemas.microsoft.com/office/drawing/2014/main" id="{660C8E74-D839-5967-732E-DCD1DF77EEA5}"/>
              </a:ext>
            </a:extLst>
          </p:cNvPr>
          <p:cNvSpPr>
            <a:spLocks noGrp="1"/>
          </p:cNvSpPr>
          <p:nvPr>
            <p:ph type="body" sz="quarter" idx="3"/>
          </p:nvPr>
        </p:nvSpPr>
        <p:spPr/>
        <p:txBody>
          <a:bodyPr/>
          <a:lstStyle/>
          <a:p>
            <a:endParaRPr lang="da-DK"/>
          </a:p>
        </p:txBody>
      </p:sp>
      <p:sp>
        <p:nvSpPr>
          <p:cNvPr id="5" name="Pladsholder til indhold 4">
            <a:extLst>
              <a:ext uri="{FF2B5EF4-FFF2-40B4-BE49-F238E27FC236}">
                <a16:creationId xmlns:a16="http://schemas.microsoft.com/office/drawing/2014/main" id="{753EAA00-BD3F-248B-4D48-88F8FB520B9E}"/>
              </a:ext>
            </a:extLst>
          </p:cNvPr>
          <p:cNvSpPr>
            <a:spLocks noGrp="1"/>
          </p:cNvSpPr>
          <p:nvPr>
            <p:ph sz="quarter" idx="4"/>
          </p:nvPr>
        </p:nvSpPr>
        <p:spPr/>
        <p:txBody>
          <a:bodyPr/>
          <a:lstStyle/>
          <a:p>
            <a:endParaRPr lang="da-DK"/>
          </a:p>
        </p:txBody>
      </p:sp>
      <p:sp>
        <p:nvSpPr>
          <p:cNvPr id="6" name="Titel 5">
            <a:extLst>
              <a:ext uri="{FF2B5EF4-FFF2-40B4-BE49-F238E27FC236}">
                <a16:creationId xmlns:a16="http://schemas.microsoft.com/office/drawing/2014/main" id="{74B2A4A8-22D4-F3AA-890B-413FC1AA53A1}"/>
              </a:ext>
            </a:extLst>
          </p:cNvPr>
          <p:cNvSpPr>
            <a:spLocks noGrp="1"/>
          </p:cNvSpPr>
          <p:nvPr>
            <p:ph type="title"/>
          </p:nvPr>
        </p:nvSpPr>
        <p:spPr/>
        <p:txBody>
          <a:bodyPr/>
          <a:lstStyle/>
          <a:p>
            <a:r>
              <a:rPr lang="da-DK" sz="3200" dirty="0"/>
              <a:t>”</a:t>
            </a:r>
            <a:r>
              <a:rPr lang="da-DK" sz="3200" dirty="0" err="1"/>
              <a:t>Auroville</a:t>
            </a:r>
            <a:r>
              <a:rPr lang="da-DK" sz="3200" dirty="0"/>
              <a:t>” (1968) af Roger Anger </a:t>
            </a:r>
          </a:p>
        </p:txBody>
      </p:sp>
      <p:sp>
        <p:nvSpPr>
          <p:cNvPr id="7" name="Pladsholder til tekst 6">
            <a:extLst>
              <a:ext uri="{FF2B5EF4-FFF2-40B4-BE49-F238E27FC236}">
                <a16:creationId xmlns:a16="http://schemas.microsoft.com/office/drawing/2014/main" id="{2F195D78-D933-5650-7066-DF4402B4DBB3}"/>
              </a:ext>
            </a:extLst>
          </p:cNvPr>
          <p:cNvSpPr>
            <a:spLocks noGrp="1"/>
          </p:cNvSpPr>
          <p:nvPr>
            <p:ph type="body" sz="quarter" idx="13"/>
          </p:nvPr>
        </p:nvSpPr>
        <p:spPr/>
        <p:txBody>
          <a:bodyPr/>
          <a:lstStyle/>
          <a:p>
            <a:endParaRPr lang="da-DK"/>
          </a:p>
        </p:txBody>
      </p:sp>
      <p:sp>
        <p:nvSpPr>
          <p:cNvPr id="8" name="Pladsholder til slidenummer 7">
            <a:extLst>
              <a:ext uri="{FF2B5EF4-FFF2-40B4-BE49-F238E27FC236}">
                <a16:creationId xmlns:a16="http://schemas.microsoft.com/office/drawing/2014/main" id="{87811A10-2E90-DFFB-D09E-99C8A2A9E185}"/>
              </a:ext>
            </a:extLst>
          </p:cNvPr>
          <p:cNvSpPr>
            <a:spLocks noGrp="1"/>
          </p:cNvSpPr>
          <p:nvPr>
            <p:ph type="sldNum" sz="quarter" idx="15"/>
          </p:nvPr>
        </p:nvSpPr>
        <p:spPr/>
        <p:txBody>
          <a:bodyPr/>
          <a:lstStyle/>
          <a:p>
            <a:pPr rtl="0"/>
            <a:fld id="{CC43B8D3-9A08-F84C-9DD4-44948BA52D4B}" type="slidenum">
              <a:rPr lang="da-DK" smtClean="0"/>
              <a:pPr rtl="0"/>
              <a:t>15</a:t>
            </a:fld>
            <a:endParaRPr lang="da-DK" dirty="0"/>
          </a:p>
        </p:txBody>
      </p:sp>
      <p:pic>
        <p:nvPicPr>
          <p:cNvPr id="9218" name="Picture 2" descr="Vision of the City | Auroville">
            <a:extLst>
              <a:ext uri="{FF2B5EF4-FFF2-40B4-BE49-F238E27FC236}">
                <a16:creationId xmlns:a16="http://schemas.microsoft.com/office/drawing/2014/main" id="{B9524A53-8DEF-C9E7-9C32-4413E6DE4E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322" y="1723358"/>
            <a:ext cx="5961328" cy="4877467"/>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Inside India's Auroville and their goal of uniting humanity | WIRED Middle  East">
            <a:extLst>
              <a:ext uri="{FF2B5EF4-FFF2-40B4-BE49-F238E27FC236}">
                <a16:creationId xmlns:a16="http://schemas.microsoft.com/office/drawing/2014/main" id="{240752C2-78A2-8783-2258-4B3330F702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3378" y="1723358"/>
            <a:ext cx="5475063" cy="4877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130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47852CA6-694D-ADC7-0042-69803E3439BD}"/>
              </a:ext>
            </a:extLst>
          </p:cNvPr>
          <p:cNvSpPr txBox="1">
            <a:spLocks/>
          </p:cNvSpPr>
          <p:nvPr/>
        </p:nvSpPr>
        <p:spPr>
          <a:xfrm>
            <a:off x="114301" y="157163"/>
            <a:ext cx="11345426" cy="1351597"/>
          </a:xfrm>
          <a:prstGeom prst="rect">
            <a:avLst/>
          </a:prstGeom>
        </p:spPr>
        <p:txBody>
          <a:bodyPr vert="horz" lIns="91440" tIns="45720" rIns="91440" bIns="45720" rtlCol="0" anchor="t">
            <a:noAutofit/>
          </a:bodyPr>
          <a:lstStyle>
            <a:defPPr>
              <a:defRPr lang="da-DK"/>
            </a:defPPr>
            <a:lvl1pPr algn="l" defTabSz="914400" rtl="0" eaLnBrk="1" latinLnBrk="0" hangingPunct="1">
              <a:lnSpc>
                <a:spcPct val="90000"/>
              </a:lnSpc>
              <a:spcBef>
                <a:spcPct val="0"/>
              </a:spcBef>
              <a:buNone/>
              <a:defRPr lang="da-DK" sz="5500" kern="1200">
                <a:solidFill>
                  <a:schemeClr val="tx1"/>
                </a:solidFill>
                <a:latin typeface="+mj-lt"/>
                <a:ea typeface="+mj-ea"/>
                <a:cs typeface="+mj-cs"/>
              </a:defRPr>
            </a:lvl1pPr>
          </a:lstStyle>
          <a:p>
            <a:r>
              <a:rPr lang="da-DK" sz="1600" dirty="0"/>
              <a:t>Frank Lloyd Wright, ”</a:t>
            </a:r>
            <a:r>
              <a:rPr lang="da-DK" sz="1600" dirty="0" err="1"/>
              <a:t>Broadacre</a:t>
            </a:r>
            <a:r>
              <a:rPr lang="da-DK" sz="1600" dirty="0"/>
              <a:t> City” (1934). Meget haveinspireret, hver familie skulle have eget hus med landbrugsjord og egen bil. Byen var zoneopdelt, men forbundet af en effektiv infrastruktur, og passede til individualisten, der ønskede tæt kontakt til naturen.</a:t>
            </a:r>
            <a:br>
              <a:rPr lang="da-DK" sz="1600" dirty="0"/>
            </a:br>
            <a:br>
              <a:rPr lang="da-DK" sz="1600" dirty="0"/>
            </a:br>
            <a:r>
              <a:rPr lang="da-DK" sz="1600" dirty="0"/>
              <a:t>Husene skulle også tilfredsstille forskellige ønsker og være billige for familierne. </a:t>
            </a:r>
          </a:p>
        </p:txBody>
      </p:sp>
      <p:pic>
        <p:nvPicPr>
          <p:cNvPr id="5" name="Picture 2" descr="Reading Broadacre - Frank Lloyd Wright Foundation">
            <a:extLst>
              <a:ext uri="{FF2B5EF4-FFF2-40B4-BE49-F238E27FC236}">
                <a16:creationId xmlns:a16="http://schemas.microsoft.com/office/drawing/2014/main" id="{1D5AD754-ACB2-897C-29F0-D87E5E9F7A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287" y="1508760"/>
            <a:ext cx="5672713" cy="51696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Reading Broadacre - Frank Lloyd Wright Foundation">
            <a:extLst>
              <a:ext uri="{FF2B5EF4-FFF2-40B4-BE49-F238E27FC236}">
                <a16:creationId xmlns:a16="http://schemas.microsoft.com/office/drawing/2014/main" id="{9FEB8051-0ADE-A767-F431-3E5DF778DE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6335046" y="1643285"/>
            <a:ext cx="5169659" cy="4900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87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945C2F8-2E24-F46B-AC7B-3070B381497A}"/>
              </a:ext>
            </a:extLst>
          </p:cNvPr>
          <p:cNvSpPr>
            <a:spLocks noGrp="1"/>
          </p:cNvSpPr>
          <p:nvPr>
            <p:ph type="title"/>
          </p:nvPr>
        </p:nvSpPr>
        <p:spPr>
          <a:xfrm>
            <a:off x="4014789" y="2214823"/>
            <a:ext cx="6715124" cy="1975104"/>
          </a:xfrm>
        </p:spPr>
        <p:txBody>
          <a:bodyPr rtlCol="0"/>
          <a:lstStyle>
            <a:defPPr>
              <a:defRPr lang="da-DK"/>
            </a:defPPr>
          </a:lstStyle>
          <a:p>
            <a:pPr rtl="0"/>
            <a:r>
              <a:rPr lang="da-DK" sz="6600" dirty="0"/>
              <a:t>Tak for i dag! </a:t>
            </a:r>
          </a:p>
        </p:txBody>
      </p:sp>
      <p:sp>
        <p:nvSpPr>
          <p:cNvPr id="6" name="Pladsholder til tekst 5">
            <a:extLst>
              <a:ext uri="{FF2B5EF4-FFF2-40B4-BE49-F238E27FC236}">
                <a16:creationId xmlns:a16="http://schemas.microsoft.com/office/drawing/2014/main" id="{7DA212DC-D3DD-DD6B-D644-0F7B9BA98E17}"/>
              </a:ext>
            </a:extLst>
          </p:cNvPr>
          <p:cNvSpPr>
            <a:spLocks noGrp="1"/>
          </p:cNvSpPr>
          <p:nvPr>
            <p:ph type="body" idx="1"/>
          </p:nvPr>
        </p:nvSpPr>
        <p:spPr>
          <a:xfrm>
            <a:off x="4186238" y="4278235"/>
            <a:ext cx="5929312" cy="1170432"/>
          </a:xfrm>
        </p:spPr>
        <p:txBody>
          <a:bodyPr rtlCol="0">
            <a:normAutofit/>
          </a:bodyPr>
          <a:lstStyle>
            <a:defPPr>
              <a:defRPr lang="da-DK"/>
            </a:defPPr>
          </a:lstStyle>
          <a:p>
            <a:pPr rtl="0"/>
            <a:r>
              <a:rPr lang="da-DK" sz="2800" dirty="0"/>
              <a:t>Husk at rydde op efter jer selv </a:t>
            </a:r>
            <a:r>
              <a:rPr lang="da-DK" sz="2800" dirty="0">
                <a:sym typeface="Wingdings" panose="05000000000000000000" pitchFamily="2" charset="2"/>
              </a:rPr>
              <a:t></a:t>
            </a:r>
            <a:endParaRPr lang="da-DK" sz="2800" dirty="0"/>
          </a:p>
        </p:txBody>
      </p:sp>
    </p:spTree>
    <p:extLst>
      <p:ext uri="{BB962C8B-B14F-4D97-AF65-F5344CB8AC3E}">
        <p14:creationId xmlns:p14="http://schemas.microsoft.com/office/powerpoint/2010/main" val="3161219934"/>
      </p:ext>
    </p:extLst>
  </p:cSld>
  <p:clrMapOvr>
    <a:masterClrMapping/>
  </p:clrMapOvr>
</p:sld>
</file>

<file path=ppt/theme/theme1.xml><?xml version="1.0" encoding="utf-8"?>
<a:theme xmlns:a="http://schemas.openxmlformats.org/drawingml/2006/main" name="Office-tema">
  <a:themeElements>
    <a:clrScheme name="Custom 19">
      <a:dk1>
        <a:srgbClr val="231F20"/>
      </a:dk1>
      <a:lt1>
        <a:srgbClr val="FFFFFF"/>
      </a:lt1>
      <a:dk2>
        <a:srgbClr val="231F20"/>
      </a:dk2>
      <a:lt2>
        <a:srgbClr val="FDF9E2"/>
      </a:lt2>
      <a:accent1>
        <a:srgbClr val="FC2834"/>
      </a:accent1>
      <a:accent2>
        <a:srgbClr val="43AAC7"/>
      </a:accent2>
      <a:accent3>
        <a:srgbClr val="00AA59"/>
      </a:accent3>
      <a:accent4>
        <a:srgbClr val="FEA000"/>
      </a:accent4>
      <a:accent5>
        <a:srgbClr val="FDEE6B"/>
      </a:accent5>
      <a:accent6>
        <a:srgbClr val="3266A6"/>
      </a:accent6>
      <a:hlink>
        <a:srgbClr val="FC2734"/>
      </a:hlink>
      <a:folHlink>
        <a:srgbClr val="42AAC7"/>
      </a:folHlink>
    </a:clrScheme>
    <a:fontScheme name="Custom 26">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8494336_TF22529792_Win32" id="{5B43D999-F7CD-4C44-B33C-6F2A136B76EA}" vid="{F40032BF-A8C2-4349-B8A5-EB86DE31DEB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6637115D5C80DB44904B4B86F087B3C1" ma:contentTypeVersion="10" ma:contentTypeDescription="Opret et nyt dokument." ma:contentTypeScope="" ma:versionID="9634a297aceeca2a9e127ad5bd185075">
  <xsd:schema xmlns:xsd="http://www.w3.org/2001/XMLSchema" xmlns:xs="http://www.w3.org/2001/XMLSchema" xmlns:p="http://schemas.microsoft.com/office/2006/metadata/properties" xmlns:ns3="2f8612c6-3815-4ed0-bca6-3887d014dd20" targetNamespace="http://schemas.microsoft.com/office/2006/metadata/properties" ma:root="true" ma:fieldsID="0c23a72741c8101c5fd9aceb0be1104a" ns3:_="">
    <xsd:import namespace="2f8612c6-3815-4ed0-bca6-3887d014dd20"/>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8612c6-3815-4ed0-bca6-3887d014dd20"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2f8612c6-3815-4ed0-bca6-3887d014dd20" xsi:nil="true"/>
  </documentManagement>
</p:properties>
</file>

<file path=customXml/itemProps1.xml><?xml version="1.0" encoding="utf-8"?>
<ds:datastoreItem xmlns:ds="http://schemas.openxmlformats.org/officeDocument/2006/customXml" ds:itemID="{83441F37-C10B-49C7-9131-D813AD6E9480}">
  <ds:schemaRefs>
    <ds:schemaRef ds:uri="http://schemas.microsoft.com/sharepoint/v3/contenttype/forms"/>
  </ds:schemaRefs>
</ds:datastoreItem>
</file>

<file path=customXml/itemProps2.xml><?xml version="1.0" encoding="utf-8"?>
<ds:datastoreItem xmlns:ds="http://schemas.openxmlformats.org/officeDocument/2006/customXml" ds:itemID="{8C1BC68C-44FE-40C3-AA45-F2E864AE2B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8612c6-3815-4ed0-bca6-3887d014dd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065A588-1D2A-427C-AA32-A236D95C8F89}">
  <ds:schemaRefs>
    <ds:schemaRef ds:uri="http://schemas.openxmlformats.org/package/2006/metadata/core-properties"/>
    <ds:schemaRef ds:uri="http://schemas.microsoft.com/office/2006/documentManagement/types"/>
    <ds:schemaRef ds:uri="http://www.w3.org/XML/1998/namespace"/>
    <ds:schemaRef ds:uri="http://schemas.microsoft.com/office/2006/metadata/properties"/>
    <ds:schemaRef ds:uri="http://purl.org/dc/dcmitype/"/>
    <ds:schemaRef ds:uri="2f8612c6-3815-4ed0-bca6-3887d014dd20"/>
    <ds:schemaRef ds:uri="http://purl.org/dc/terms/"/>
    <ds:schemaRef ds:uri="http://schemas.microsoft.com/office/infopath/2007/PartnerControls"/>
    <ds:schemaRef ds:uri="http://purl.org/dc/elements/1.1/"/>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Metropoldesign</Template>
  <TotalTime>648</TotalTime>
  <Words>782</Words>
  <Application>Microsoft Office PowerPoint</Application>
  <PresentationFormat>Widescreen</PresentationFormat>
  <Paragraphs>81</Paragraphs>
  <Slides>17</Slides>
  <Notes>8</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17</vt:i4>
      </vt:variant>
    </vt:vector>
  </HeadingPairs>
  <TitlesOfParts>
    <vt:vector size="22" baseType="lpstr">
      <vt:lpstr>Arial</vt:lpstr>
      <vt:lpstr>Arial Black</vt:lpstr>
      <vt:lpstr>Calibri</vt:lpstr>
      <vt:lpstr>Wingdings</vt:lpstr>
      <vt:lpstr>Office-tema</vt:lpstr>
      <vt:lpstr>Arkitektur   - Modernisme (ca. 1900-1970’erne)</vt:lpstr>
      <vt:lpstr>Dagsorden</vt:lpstr>
      <vt:lpstr>Introduktion</vt:lpstr>
      <vt:lpstr>Introduktion (del 2)</vt:lpstr>
      <vt:lpstr>PowerPoint-præsentation</vt:lpstr>
      <vt:lpstr>De ville også udarbejde den perfekte by… (Le Corbusiers ”Plan Voisin” for Paris)</vt:lpstr>
      <vt:lpstr>”Fremtidens hus” (1929) af Arne Jacobsen og Flemming Lassen</vt:lpstr>
      <vt:lpstr>Munkegårdsskolen af Arne Jacobsen (en af de bedste eksempler på skolebyggeri i 1950’erne og fulgte tidens pædagogiske principper) (Fotograf: Per Munkgaard Thorsen)</vt:lpstr>
      <vt:lpstr>PowerPoint-præsentation</vt:lpstr>
      <vt:lpstr>PowerPoint-præsentation</vt:lpstr>
      <vt:lpstr>PowerPoint-præsentation</vt:lpstr>
      <vt:lpstr>Den teoretiske øvelse – Opgavebeskrivelse </vt:lpstr>
      <vt:lpstr>Den Praktiske Opgave</vt:lpstr>
      <vt:lpstr>Inspiration  Le Corbusiers ”Plan Voisin” </vt:lpstr>
      <vt:lpstr>”Auroville” (1968) af Roger Anger </vt:lpstr>
      <vt:lpstr>PowerPoint-præsentation</vt:lpstr>
      <vt:lpstr>Tak for i dag!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Anja Bisgaard Kristensen</dc:creator>
  <cp:lastModifiedBy>Anja Bisgaard Kristensen</cp:lastModifiedBy>
  <cp:revision>11</cp:revision>
  <dcterms:created xsi:type="dcterms:W3CDTF">2024-09-15T14:26:56Z</dcterms:created>
  <dcterms:modified xsi:type="dcterms:W3CDTF">2024-10-24T06:35:41Z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0x0101006637115D5C80DB44904B4B86F087B3C1</vt:lpwstr>
  </property>
</Properties>
</file>