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1"/>
  </p:notesMasterIdLst>
  <p:handoutMasterIdLst>
    <p:handoutMasterId r:id="rId22"/>
  </p:handoutMasterIdLst>
  <p:sldIdLst>
    <p:sldId id="283" r:id="rId5"/>
    <p:sldId id="298" r:id="rId6"/>
    <p:sldId id="301" r:id="rId7"/>
    <p:sldId id="306" r:id="rId8"/>
    <p:sldId id="307" r:id="rId9"/>
    <p:sldId id="308" r:id="rId10"/>
    <p:sldId id="309" r:id="rId11"/>
    <p:sldId id="310" r:id="rId12"/>
    <p:sldId id="315" r:id="rId13"/>
    <p:sldId id="305" r:id="rId14"/>
    <p:sldId id="314" r:id="rId15"/>
    <p:sldId id="311" r:id="rId16"/>
    <p:sldId id="312" r:id="rId17"/>
    <p:sldId id="300" r:id="rId18"/>
    <p:sldId id="302" r:id="rId19"/>
    <p:sldId id="304" r:id="rId20"/>
  </p:sldIdLst>
  <p:sldSz cx="12192000" cy="6858000"/>
  <p:notesSz cx="6858000" cy="9144000"/>
  <p:defaultTextStyle>
    <a:defPPr rtl="0">
      <a:defRPr lang="da-DK"/>
    </a:defPPr>
    <a:lvl1pPr marL="0" algn="l" defTabSz="914400" rtl="0" eaLnBrk="1" latinLnBrk="0" hangingPunct="1">
      <a:defRPr lang="da-DK" sz="1800" kern="1200">
        <a:solidFill>
          <a:schemeClr val="tx1"/>
        </a:solidFill>
        <a:latin typeface="+mn-lt"/>
        <a:ea typeface="+mn-ea"/>
        <a:cs typeface="+mn-cs"/>
      </a:defRPr>
    </a:lvl1pPr>
    <a:lvl2pPr marL="457200" algn="l" defTabSz="914400" rtl="0" eaLnBrk="1" latinLnBrk="0" hangingPunct="1">
      <a:defRPr lang="da-DK" sz="1800" kern="1200">
        <a:solidFill>
          <a:schemeClr val="tx1"/>
        </a:solidFill>
        <a:latin typeface="+mn-lt"/>
        <a:ea typeface="+mn-ea"/>
        <a:cs typeface="+mn-cs"/>
      </a:defRPr>
    </a:lvl2pPr>
    <a:lvl3pPr marL="914400" algn="l" defTabSz="914400" rtl="0" eaLnBrk="1" latinLnBrk="0" hangingPunct="1">
      <a:defRPr lang="da-DK" sz="1800" kern="1200">
        <a:solidFill>
          <a:schemeClr val="tx1"/>
        </a:solidFill>
        <a:latin typeface="+mn-lt"/>
        <a:ea typeface="+mn-ea"/>
        <a:cs typeface="+mn-cs"/>
      </a:defRPr>
    </a:lvl3pPr>
    <a:lvl4pPr marL="1371600" algn="l" defTabSz="914400" rtl="0" eaLnBrk="1" latinLnBrk="0" hangingPunct="1">
      <a:defRPr lang="da-DK" sz="1800" kern="1200">
        <a:solidFill>
          <a:schemeClr val="tx1"/>
        </a:solidFill>
        <a:latin typeface="+mn-lt"/>
        <a:ea typeface="+mn-ea"/>
        <a:cs typeface="+mn-cs"/>
      </a:defRPr>
    </a:lvl4pPr>
    <a:lvl5pPr marL="1828800" algn="l" defTabSz="914400" rtl="0" eaLnBrk="1" latinLnBrk="0" hangingPunct="1">
      <a:defRPr lang="da-DK" sz="1800" kern="1200">
        <a:solidFill>
          <a:schemeClr val="tx1"/>
        </a:solidFill>
        <a:latin typeface="+mn-lt"/>
        <a:ea typeface="+mn-ea"/>
        <a:cs typeface="+mn-cs"/>
      </a:defRPr>
    </a:lvl5pPr>
    <a:lvl6pPr marL="2286000" algn="l" defTabSz="914400" rtl="0" eaLnBrk="1" latinLnBrk="0" hangingPunct="1">
      <a:defRPr lang="da-DK" sz="1800" kern="1200">
        <a:solidFill>
          <a:schemeClr val="tx1"/>
        </a:solidFill>
        <a:latin typeface="+mn-lt"/>
        <a:ea typeface="+mn-ea"/>
        <a:cs typeface="+mn-cs"/>
      </a:defRPr>
    </a:lvl6pPr>
    <a:lvl7pPr marL="2743200" algn="l" defTabSz="914400" rtl="0" eaLnBrk="1" latinLnBrk="0" hangingPunct="1">
      <a:defRPr lang="da-DK" sz="1800" kern="1200">
        <a:solidFill>
          <a:schemeClr val="tx1"/>
        </a:solidFill>
        <a:latin typeface="+mn-lt"/>
        <a:ea typeface="+mn-ea"/>
        <a:cs typeface="+mn-cs"/>
      </a:defRPr>
    </a:lvl7pPr>
    <a:lvl8pPr marL="3200400" algn="l" defTabSz="914400" rtl="0" eaLnBrk="1" latinLnBrk="0" hangingPunct="1">
      <a:defRPr lang="da-DK" sz="1800" kern="1200">
        <a:solidFill>
          <a:schemeClr val="tx1"/>
        </a:solidFill>
        <a:latin typeface="+mn-lt"/>
        <a:ea typeface="+mn-ea"/>
        <a:cs typeface="+mn-cs"/>
      </a:defRPr>
    </a:lvl8pPr>
    <a:lvl9pPr marL="3657600" algn="l" defTabSz="914400" rtl="0" eaLnBrk="1" latinLnBrk="0" hangingPunct="1">
      <a:defRPr lang="da-DK"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3A2F"/>
    <a:srgbClr val="474134"/>
    <a:srgbClr val="554D3D"/>
    <a:srgbClr val="595515"/>
    <a:srgbClr val="5A532C"/>
    <a:srgbClr val="5B542C"/>
    <a:srgbClr val="59522B"/>
    <a:srgbClr val="5D562D"/>
    <a:srgbClr val="655D31"/>
    <a:srgbClr val="6B63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5552" autoAdjust="0"/>
  </p:normalViewPr>
  <p:slideViewPr>
    <p:cSldViewPr snapToGrid="0" showGuides="1">
      <p:cViewPr varScale="1">
        <p:scale>
          <a:sx n="41" d="100"/>
          <a:sy n="41" d="100"/>
        </p:scale>
        <p:origin x="1628" y="36"/>
      </p:cViewPr>
      <p:guideLst>
        <p:guide orient="horz" pos="2184"/>
        <p:guide pos="3840"/>
      </p:guideLst>
    </p:cSldViewPr>
  </p:slideViewPr>
  <p:notesTextViewPr>
    <p:cViewPr>
      <p:scale>
        <a:sx n="1" d="1"/>
        <a:sy n="1" d="1"/>
      </p:scale>
      <p:origin x="0" y="0"/>
    </p:cViewPr>
  </p:notesTextViewPr>
  <p:notesViewPr>
    <p:cSldViewPr snapToGrid="0">
      <p:cViewPr varScale="1">
        <p:scale>
          <a:sx n="93" d="100"/>
          <a:sy n="93" d="100"/>
        </p:scale>
        <p:origin x="3708"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a:extLst>
              <a:ext uri="{FF2B5EF4-FFF2-40B4-BE49-F238E27FC236}">
                <a16:creationId xmlns:a16="http://schemas.microsoft.com/office/drawing/2014/main" id="{53FCFC70-A59A-436E-B5FF-ACFE56745B2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lang="da-DK" sz="1200"/>
            </a:lvl1pPr>
          </a:lstStyle>
          <a:p>
            <a:pPr rtl="0"/>
            <a:endParaRPr lang="da-DK"/>
          </a:p>
        </p:txBody>
      </p:sp>
      <p:sp>
        <p:nvSpPr>
          <p:cNvPr id="3" name="Pladsholder til dato 2">
            <a:extLst>
              <a:ext uri="{FF2B5EF4-FFF2-40B4-BE49-F238E27FC236}">
                <a16:creationId xmlns:a16="http://schemas.microsoft.com/office/drawing/2014/main" id="{3F64115D-CE3E-4E24-8B01-89E99FA55CC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lang="da-DK" sz="1200"/>
            </a:lvl1pPr>
          </a:lstStyle>
          <a:p>
            <a:pPr rtl="0"/>
            <a:fld id="{4FF42C3F-D6CB-4A50-AAAE-F6976999CF78}" type="datetime1">
              <a:rPr lang="da-DK" smtClean="0"/>
              <a:t>28-10-2024</a:t>
            </a:fld>
            <a:endParaRPr lang="da-DK"/>
          </a:p>
        </p:txBody>
      </p:sp>
      <p:sp>
        <p:nvSpPr>
          <p:cNvPr id="4" name="Pladsholder til sidefod 3">
            <a:extLst>
              <a:ext uri="{FF2B5EF4-FFF2-40B4-BE49-F238E27FC236}">
                <a16:creationId xmlns:a16="http://schemas.microsoft.com/office/drawing/2014/main" id="{7B8008DC-4974-4910-8C2F-F08C99A5779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lang="da-DK" sz="1200"/>
            </a:lvl1pPr>
          </a:lstStyle>
          <a:p>
            <a:pPr rtl="0"/>
            <a:endParaRPr lang="da-DK"/>
          </a:p>
        </p:txBody>
      </p:sp>
      <p:sp>
        <p:nvSpPr>
          <p:cNvPr id="5" name="Pladsholder til slidenummer 4">
            <a:extLst>
              <a:ext uri="{FF2B5EF4-FFF2-40B4-BE49-F238E27FC236}">
                <a16:creationId xmlns:a16="http://schemas.microsoft.com/office/drawing/2014/main" id="{8BD3AA9C-7324-4A0F-BA80-C41F39C6FD2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lang="da-DK" sz="1200"/>
            </a:lvl1pPr>
          </a:lstStyle>
          <a:p>
            <a:pPr rtl="0"/>
            <a:fld id="{3D94777C-A8D2-4F46-A66E-A1890EBDE03D}" type="slidenum">
              <a:rPr lang="da-DK" smtClean="0"/>
              <a:t>‹nr.›</a:t>
            </a:fld>
            <a:endParaRPr lang="da-DK"/>
          </a:p>
        </p:txBody>
      </p:sp>
    </p:spTree>
    <p:extLst>
      <p:ext uri="{BB962C8B-B14F-4D97-AF65-F5344CB8AC3E}">
        <p14:creationId xmlns:p14="http://schemas.microsoft.com/office/powerpoint/2010/main" val="227416068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lang="da-DK" sz="1200"/>
            </a:lvl1pPr>
          </a:lstStyle>
          <a:p>
            <a:pPr rtl="0"/>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lang="da-DK" sz="1200"/>
            </a:lvl1pPr>
          </a:lstStyle>
          <a:p>
            <a:pPr rtl="0"/>
            <a:fld id="{70AC30EB-2BD7-4022-B187-BF2B35EF4D61}" type="datetime1">
              <a:rPr lang="da-DK" smtClean="0"/>
              <a:t>28-10-2024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defPPr>
              <a:defRPr lang="da-DK"/>
            </a:defPPr>
          </a:lstStyle>
          <a:p>
            <a:pPr rtl="0"/>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defPPr>
              <a:defRPr lang="da-DK"/>
            </a:defPPr>
          </a:lstStyle>
          <a:p>
            <a:pPr lvl="0" rtl="0"/>
            <a:r>
              <a:rPr lang="da-DK"/>
              <a:t>Klik for at redigere i master</a:t>
            </a:r>
          </a:p>
          <a:p>
            <a:pPr lvl="1" rtl="0"/>
            <a:r>
              <a:rPr lang="da-DK"/>
              <a:t>Andet niveau</a:t>
            </a:r>
          </a:p>
          <a:p>
            <a:pPr lvl="2" rtl="0"/>
            <a:r>
              <a:rPr lang="da-DK"/>
              <a:t>Tredje niveau</a:t>
            </a:r>
          </a:p>
          <a:p>
            <a:pPr lvl="3" rtl="0"/>
            <a:r>
              <a:rPr lang="da-DK"/>
              <a:t>Fjerde niveau</a:t>
            </a:r>
          </a:p>
          <a:p>
            <a:pPr lvl="4" rtl="0"/>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lang="da-DK" sz="1200"/>
            </a:lvl1pPr>
          </a:lstStyle>
          <a:p>
            <a:pPr rtl="0"/>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lang="da-DK" sz="1200"/>
            </a:lvl1pPr>
          </a:lstStyle>
          <a:p>
            <a:pPr rtl="0"/>
            <a:fld id="{E22815FE-BC4D-474E-9AA3-6983BC3D8777}" type="slidenum">
              <a:rPr lang="da-DK" smtClean="0"/>
              <a:t>‹nr.›</a:t>
            </a:fld>
            <a:endParaRPr lang="da-DK"/>
          </a:p>
        </p:txBody>
      </p:sp>
    </p:spTree>
    <p:extLst>
      <p:ext uri="{BB962C8B-B14F-4D97-AF65-F5344CB8AC3E}">
        <p14:creationId xmlns:p14="http://schemas.microsoft.com/office/powerpoint/2010/main" val="361355966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lang="da-DK" sz="1200" kern="1200">
        <a:solidFill>
          <a:schemeClr val="tx1"/>
        </a:solidFill>
        <a:latin typeface="+mn-lt"/>
        <a:ea typeface="+mn-ea"/>
        <a:cs typeface="+mn-cs"/>
      </a:defRPr>
    </a:lvl1pPr>
    <a:lvl2pPr marL="457200" algn="l" defTabSz="914400" rtl="0" eaLnBrk="1" latinLnBrk="0" hangingPunct="1">
      <a:defRPr lang="da-DK" sz="1200" kern="1200">
        <a:solidFill>
          <a:schemeClr val="tx1"/>
        </a:solidFill>
        <a:latin typeface="+mn-lt"/>
        <a:ea typeface="+mn-ea"/>
        <a:cs typeface="+mn-cs"/>
      </a:defRPr>
    </a:lvl2pPr>
    <a:lvl3pPr marL="914400" algn="l" defTabSz="914400" rtl="0" eaLnBrk="1" latinLnBrk="0" hangingPunct="1">
      <a:defRPr lang="da-DK" sz="1200" kern="1200">
        <a:solidFill>
          <a:schemeClr val="tx1"/>
        </a:solidFill>
        <a:latin typeface="+mn-lt"/>
        <a:ea typeface="+mn-ea"/>
        <a:cs typeface="+mn-cs"/>
      </a:defRPr>
    </a:lvl3pPr>
    <a:lvl4pPr marL="1371600" algn="l" defTabSz="914400" rtl="0" eaLnBrk="1" latinLnBrk="0" hangingPunct="1">
      <a:defRPr lang="da-DK" sz="1200" kern="1200">
        <a:solidFill>
          <a:schemeClr val="tx1"/>
        </a:solidFill>
        <a:latin typeface="+mn-lt"/>
        <a:ea typeface="+mn-ea"/>
        <a:cs typeface="+mn-cs"/>
      </a:defRPr>
    </a:lvl4pPr>
    <a:lvl5pPr marL="1828800" algn="l" defTabSz="914400" rtl="0" eaLnBrk="1" latinLnBrk="0" hangingPunct="1">
      <a:defRPr lang="da-DK" sz="1200" kern="1200">
        <a:solidFill>
          <a:schemeClr val="tx1"/>
        </a:solidFill>
        <a:latin typeface="+mn-lt"/>
        <a:ea typeface="+mn-ea"/>
        <a:cs typeface="+mn-cs"/>
      </a:defRPr>
    </a:lvl5pPr>
    <a:lvl6pPr marL="2286000" algn="l" defTabSz="914400" rtl="0" eaLnBrk="1" latinLnBrk="0" hangingPunct="1">
      <a:defRPr lang="da-DK" sz="1200" kern="1200">
        <a:solidFill>
          <a:schemeClr val="tx1"/>
        </a:solidFill>
        <a:latin typeface="+mn-lt"/>
        <a:ea typeface="+mn-ea"/>
        <a:cs typeface="+mn-cs"/>
      </a:defRPr>
    </a:lvl6pPr>
    <a:lvl7pPr marL="2743200" algn="l" defTabSz="914400" rtl="0" eaLnBrk="1" latinLnBrk="0" hangingPunct="1">
      <a:defRPr lang="da-DK" sz="1200" kern="1200">
        <a:solidFill>
          <a:schemeClr val="tx1"/>
        </a:solidFill>
        <a:latin typeface="+mn-lt"/>
        <a:ea typeface="+mn-ea"/>
        <a:cs typeface="+mn-cs"/>
      </a:defRPr>
    </a:lvl7pPr>
    <a:lvl8pPr marL="3200400" algn="l" defTabSz="914400" rtl="0" eaLnBrk="1" latinLnBrk="0" hangingPunct="1">
      <a:defRPr lang="da-DK" sz="1200" kern="1200">
        <a:solidFill>
          <a:schemeClr val="tx1"/>
        </a:solidFill>
        <a:latin typeface="+mn-lt"/>
        <a:ea typeface="+mn-ea"/>
        <a:cs typeface="+mn-cs"/>
      </a:defRPr>
    </a:lvl8pPr>
    <a:lvl9pPr marL="3657600" algn="l" defTabSz="914400" rtl="0" eaLnBrk="1" latinLnBrk="0" hangingPunct="1">
      <a:defRPr lang="da-DK"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rtl="0"/>
            <a:fld id="{E22815FE-BC4D-474E-9AA3-6983BC3D8777}" type="slidenum">
              <a:rPr lang="da-DK" smtClean="0"/>
              <a:t>1</a:t>
            </a:fld>
            <a:endParaRPr lang="da-DK"/>
          </a:p>
        </p:txBody>
      </p:sp>
    </p:spTree>
    <p:extLst>
      <p:ext uri="{BB962C8B-B14F-4D97-AF65-F5344CB8AC3E}">
        <p14:creationId xmlns:p14="http://schemas.microsoft.com/office/powerpoint/2010/main" val="5947635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rtl="0"/>
            <a:fld id="{E22815FE-BC4D-474E-9AA3-6983BC3D8777}" type="slidenum">
              <a:rPr lang="da-DK" smtClean="0"/>
              <a:t>2</a:t>
            </a:fld>
            <a:endParaRPr lang="da-DK"/>
          </a:p>
        </p:txBody>
      </p:sp>
    </p:spTree>
    <p:extLst>
      <p:ext uri="{BB962C8B-B14F-4D97-AF65-F5344CB8AC3E}">
        <p14:creationId xmlns:p14="http://schemas.microsoft.com/office/powerpoint/2010/main" val="33082793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a:t>
            </a:r>
            <a:r>
              <a:rPr lang="da-DK" b="0" i="0" dirty="0">
                <a:solidFill>
                  <a:srgbClr val="000000"/>
                </a:solidFill>
                <a:effectLst/>
                <a:latin typeface="gt_pressura_light"/>
              </a:rPr>
              <a:t> Middelalderen var kirkernes periode i arkitekturhistorien. Troen på Gud fyldte meget i de fleste menneskers liv, og kirkens mænd havde stor magt. Desuden havde kirken penge til at sætte prægtige bygningsarbejder i gang. Bygningsværker, der skulle ære Gud, og som skulle vise almindelige mennesker Guds storhed.”</a:t>
            </a:r>
            <a:endParaRPr lang="da-DK" dirty="0"/>
          </a:p>
        </p:txBody>
      </p:sp>
      <p:sp>
        <p:nvSpPr>
          <p:cNvPr id="4" name="Pladsholder til slidenummer 3"/>
          <p:cNvSpPr>
            <a:spLocks noGrp="1"/>
          </p:cNvSpPr>
          <p:nvPr>
            <p:ph type="sldNum" sz="quarter" idx="5"/>
          </p:nvPr>
        </p:nvSpPr>
        <p:spPr/>
        <p:txBody>
          <a:bodyPr/>
          <a:lstStyle/>
          <a:p>
            <a:pPr rtl="0"/>
            <a:fld id="{E22815FE-BC4D-474E-9AA3-6983BC3D8777}" type="slidenum">
              <a:rPr lang="da-DK" smtClean="0"/>
              <a:t>3</a:t>
            </a:fld>
            <a:endParaRPr lang="da-DK"/>
          </a:p>
        </p:txBody>
      </p:sp>
    </p:spTree>
    <p:extLst>
      <p:ext uri="{BB962C8B-B14F-4D97-AF65-F5344CB8AC3E}">
        <p14:creationId xmlns:p14="http://schemas.microsoft.com/office/powerpoint/2010/main" val="4970857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Billede til venstre: </a:t>
            </a:r>
            <a:r>
              <a:rPr lang="en-US" dirty="0"/>
              <a:t>Nafisi Poor, </a:t>
            </a:r>
            <a:r>
              <a:rPr lang="en-US" dirty="0" err="1"/>
              <a:t>Pedram</a:t>
            </a:r>
            <a:r>
              <a:rPr lang="en-US" dirty="0"/>
              <a:t>. (2020). “Philosophy, Geometry, and Purpose in Islamic and Gothic Architecture as Two Religious-Based Styles”. </a:t>
            </a:r>
            <a:endParaRPr lang="da-DK" dirty="0"/>
          </a:p>
          <a:p>
            <a:r>
              <a:rPr lang="da-DK" dirty="0"/>
              <a:t>Billede til højre: </a:t>
            </a:r>
            <a:r>
              <a:rPr lang="da-DK" b="0" i="0" dirty="0">
                <a:solidFill>
                  <a:srgbClr val="BFBFBF"/>
                </a:solidFill>
                <a:effectLst/>
                <a:latin typeface="Arial" panose="020B0604020202020204" pitchFamily="34" charset="0"/>
              </a:rPr>
              <a:t>Notre-Dame de </a:t>
            </a:r>
            <a:r>
              <a:rPr lang="da-DK" b="0" i="0" dirty="0" err="1">
                <a:solidFill>
                  <a:srgbClr val="BFBFBF"/>
                </a:solidFill>
                <a:effectLst/>
                <a:latin typeface="Arial" panose="020B0604020202020204" pitchFamily="34" charset="0"/>
              </a:rPr>
              <a:t>Reim</a:t>
            </a:r>
            <a:endParaRPr lang="da-DK" dirty="0"/>
          </a:p>
        </p:txBody>
      </p:sp>
      <p:sp>
        <p:nvSpPr>
          <p:cNvPr id="4" name="Pladsholder til slidenummer 3"/>
          <p:cNvSpPr>
            <a:spLocks noGrp="1"/>
          </p:cNvSpPr>
          <p:nvPr>
            <p:ph type="sldNum" sz="quarter" idx="5"/>
          </p:nvPr>
        </p:nvSpPr>
        <p:spPr/>
        <p:txBody>
          <a:bodyPr/>
          <a:lstStyle/>
          <a:p>
            <a:pPr rtl="0"/>
            <a:fld id="{E22815FE-BC4D-474E-9AA3-6983BC3D8777}" type="slidenum">
              <a:rPr lang="da-DK" smtClean="0"/>
              <a:t>4</a:t>
            </a:fld>
            <a:endParaRPr lang="da-DK"/>
          </a:p>
        </p:txBody>
      </p:sp>
    </p:spTree>
    <p:extLst>
      <p:ext uri="{BB962C8B-B14F-4D97-AF65-F5344CB8AC3E}">
        <p14:creationId xmlns:p14="http://schemas.microsoft.com/office/powerpoint/2010/main" val="25149107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Romansk arkitektur: ”</a:t>
            </a:r>
            <a:r>
              <a:rPr lang="da-DK" b="0" i="0" dirty="0">
                <a:solidFill>
                  <a:srgbClr val="000000"/>
                </a:solidFill>
                <a:effectLst/>
                <a:latin typeface="gt_pressura_light"/>
              </a:rPr>
              <a:t>De første kirker blev bygget i det, vi i dag kalder den romanske stil. Denne periode ligger fra ca. 1050 til 1250. De romanske kirker er enkle og bastante med tykke mure og små vinduer. Vinduer og døre afsluttes med runde buer. Derfor kaldes den romanske stil også rundbuestilen.”</a:t>
            </a:r>
            <a:endParaRPr lang="da-DK" dirty="0"/>
          </a:p>
        </p:txBody>
      </p:sp>
      <p:sp>
        <p:nvSpPr>
          <p:cNvPr id="4" name="Pladsholder til slidenummer 3"/>
          <p:cNvSpPr>
            <a:spLocks noGrp="1"/>
          </p:cNvSpPr>
          <p:nvPr>
            <p:ph type="sldNum" sz="quarter" idx="5"/>
          </p:nvPr>
        </p:nvSpPr>
        <p:spPr/>
        <p:txBody>
          <a:bodyPr/>
          <a:lstStyle/>
          <a:p>
            <a:pPr rtl="0"/>
            <a:fld id="{E22815FE-BC4D-474E-9AA3-6983BC3D8777}" type="slidenum">
              <a:rPr lang="da-DK" smtClean="0"/>
              <a:t>5</a:t>
            </a:fld>
            <a:endParaRPr lang="da-DK"/>
          </a:p>
        </p:txBody>
      </p:sp>
    </p:spTree>
    <p:extLst>
      <p:ext uri="{BB962C8B-B14F-4D97-AF65-F5344CB8AC3E}">
        <p14:creationId xmlns:p14="http://schemas.microsoft.com/office/powerpoint/2010/main" val="14736094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err="1"/>
              <a:t>Sainte</a:t>
            </a:r>
            <a:r>
              <a:rPr lang="da-DK" dirty="0"/>
              <a:t>-Chapelle i Paris</a:t>
            </a:r>
          </a:p>
          <a:p>
            <a:r>
              <a:rPr lang="da-DK" b="0" i="0" dirty="0">
                <a:solidFill>
                  <a:srgbClr val="BFBFBF"/>
                </a:solidFill>
                <a:effectLst/>
                <a:latin typeface="Arial" panose="020B0604020202020204" pitchFamily="34" charset="0"/>
              </a:rPr>
              <a:t>Byggeriet begyndte engang efter 1238, og kapellet blev indviet den 26. april 1248.</a:t>
            </a:r>
            <a:endParaRPr lang="da-DK" dirty="0"/>
          </a:p>
        </p:txBody>
      </p:sp>
      <p:sp>
        <p:nvSpPr>
          <p:cNvPr id="4" name="Pladsholder til slidenummer 3"/>
          <p:cNvSpPr>
            <a:spLocks noGrp="1"/>
          </p:cNvSpPr>
          <p:nvPr>
            <p:ph type="sldNum" sz="quarter" idx="5"/>
          </p:nvPr>
        </p:nvSpPr>
        <p:spPr/>
        <p:txBody>
          <a:bodyPr/>
          <a:lstStyle/>
          <a:p>
            <a:pPr rtl="0"/>
            <a:fld id="{E22815FE-BC4D-474E-9AA3-6983BC3D8777}" type="slidenum">
              <a:rPr lang="da-DK" smtClean="0"/>
              <a:t>6</a:t>
            </a:fld>
            <a:endParaRPr lang="da-DK"/>
          </a:p>
        </p:txBody>
      </p:sp>
    </p:spTree>
    <p:extLst>
      <p:ext uri="{BB962C8B-B14F-4D97-AF65-F5344CB8AC3E}">
        <p14:creationId xmlns:p14="http://schemas.microsoft.com/office/powerpoint/2010/main" val="10834821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Billede til venstre: Arkitekt: T.H. </a:t>
            </a:r>
            <a:r>
              <a:rPr lang="da-DK" b="0" i="0" dirty="0">
                <a:solidFill>
                  <a:srgbClr val="3F3A34"/>
                </a:solidFill>
                <a:effectLst/>
                <a:latin typeface="system-ui"/>
              </a:rPr>
              <a:t>King. Billedet kommer fra: </a:t>
            </a:r>
            <a:r>
              <a:rPr lang="en-US" b="0" i="0" dirty="0">
                <a:solidFill>
                  <a:srgbClr val="3F3A34"/>
                </a:solidFill>
                <a:effectLst/>
                <a:latin typeface="system-ui"/>
              </a:rPr>
              <a:t>The New York Public Library. "Architectural ornamentation in the Gothic style" </a:t>
            </a:r>
            <a:r>
              <a:rPr lang="en-US" b="0" i="1" dirty="0">
                <a:solidFill>
                  <a:srgbClr val="3F3A34"/>
                </a:solidFill>
                <a:effectLst/>
                <a:latin typeface="system-ui"/>
              </a:rPr>
              <a:t>The New York Public Library Digital Collections</a:t>
            </a:r>
            <a:r>
              <a:rPr lang="en-US" b="0" i="0" dirty="0">
                <a:solidFill>
                  <a:srgbClr val="3F3A34"/>
                </a:solidFill>
                <a:effectLst/>
                <a:latin typeface="system-ui"/>
              </a:rPr>
              <a:t>. https://digitalcollections.nypl.org/items/510d47e1-024c-a3d9-e040-e00a18064a99</a:t>
            </a:r>
          </a:p>
          <a:p>
            <a:endParaRPr lang="en-US" b="0" i="0" dirty="0">
              <a:solidFill>
                <a:srgbClr val="3F3A34"/>
              </a:solidFill>
              <a:effectLst/>
              <a:latin typeface="system-ui"/>
            </a:endParaRPr>
          </a:p>
          <a:p>
            <a:r>
              <a:rPr lang="da-DK" dirty="0"/>
              <a:t>Billede til højre øverst: Notre-Dame de Paris, </a:t>
            </a:r>
            <a:r>
              <a:rPr lang="da-DK" dirty="0" err="1"/>
              <a:t>gargoyler</a:t>
            </a:r>
            <a:r>
              <a:rPr lang="da-DK" dirty="0"/>
              <a:t>. </a:t>
            </a:r>
          </a:p>
          <a:p>
            <a:r>
              <a:rPr lang="da-DK" dirty="0"/>
              <a:t>Billede til højre nederst:  Notre Dames </a:t>
            </a:r>
            <a:r>
              <a:rPr lang="da-DK" dirty="0" err="1"/>
              <a:t>gargoyler</a:t>
            </a:r>
            <a:endParaRPr lang="da-DK" dirty="0"/>
          </a:p>
        </p:txBody>
      </p:sp>
      <p:sp>
        <p:nvSpPr>
          <p:cNvPr id="4" name="Pladsholder til slidenummer 3"/>
          <p:cNvSpPr>
            <a:spLocks noGrp="1"/>
          </p:cNvSpPr>
          <p:nvPr>
            <p:ph type="sldNum" sz="quarter" idx="5"/>
          </p:nvPr>
        </p:nvSpPr>
        <p:spPr/>
        <p:txBody>
          <a:bodyPr/>
          <a:lstStyle/>
          <a:p>
            <a:pPr rtl="0"/>
            <a:fld id="{E22815FE-BC4D-474E-9AA3-6983BC3D8777}" type="slidenum">
              <a:rPr lang="da-DK" smtClean="0"/>
              <a:t>8</a:t>
            </a:fld>
            <a:endParaRPr lang="da-DK"/>
          </a:p>
        </p:txBody>
      </p:sp>
    </p:spTree>
    <p:extLst>
      <p:ext uri="{BB962C8B-B14F-4D97-AF65-F5344CB8AC3E}">
        <p14:creationId xmlns:p14="http://schemas.microsoft.com/office/powerpoint/2010/main" val="11276215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Billede til venstre: Notre-Dame, den vestlige facade. </a:t>
            </a:r>
          </a:p>
          <a:p>
            <a:r>
              <a:rPr lang="da-DK" dirty="0"/>
              <a:t>Billede til højre: Notre-Dames rosevinduer</a:t>
            </a:r>
          </a:p>
        </p:txBody>
      </p:sp>
      <p:sp>
        <p:nvSpPr>
          <p:cNvPr id="4" name="Pladsholder til slidenummer 3"/>
          <p:cNvSpPr>
            <a:spLocks noGrp="1"/>
          </p:cNvSpPr>
          <p:nvPr>
            <p:ph type="sldNum" sz="quarter" idx="5"/>
          </p:nvPr>
        </p:nvSpPr>
        <p:spPr/>
        <p:txBody>
          <a:bodyPr/>
          <a:lstStyle/>
          <a:p>
            <a:pPr rtl="0"/>
            <a:fld id="{E22815FE-BC4D-474E-9AA3-6983BC3D8777}" type="slidenum">
              <a:rPr lang="da-DK" smtClean="0"/>
              <a:t>9</a:t>
            </a:fld>
            <a:endParaRPr lang="da-DK"/>
          </a:p>
        </p:txBody>
      </p:sp>
    </p:spTree>
    <p:extLst>
      <p:ext uri="{BB962C8B-B14F-4D97-AF65-F5344CB8AC3E}">
        <p14:creationId xmlns:p14="http://schemas.microsoft.com/office/powerpoint/2010/main" val="16070247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Et krydshvælving dannes ved, at to </a:t>
            </a:r>
            <a:r>
              <a:rPr lang="da-DK" dirty="0" err="1"/>
              <a:t>tøndehvælvinge</a:t>
            </a:r>
            <a:r>
              <a:rPr lang="da-DK" dirty="0"/>
              <a:t> krydser hinanden i rette vinkler. Resultatet er fire buede flader, som leder blikket opad mod midten. De steder, hvor tøndehvælvingerne mødes, danner ribber, som både tilføjer styrke og visuel appel. Et tøndehvælving, også kendt som et tunnelhvælving eller et vognhvælving, er et arkitektonisk element dannet ved presning af en enkelt kurve (eller et par kurver i tilfælde af et spidst </a:t>
            </a:r>
            <a:r>
              <a:rPr lang="da-DK" dirty="0" err="1"/>
              <a:t>tøndehvælvinge</a:t>
            </a:r>
            <a:r>
              <a:rPr lang="da-DK" dirty="0"/>
              <a:t>) langs en given afstand. Kurverne er typisk cirkulære, hvilket giver en halvcylindrisk form til det samlede design.</a:t>
            </a:r>
          </a:p>
          <a:p>
            <a:endParaRPr lang="da-DK" dirty="0"/>
          </a:p>
        </p:txBody>
      </p:sp>
      <p:sp>
        <p:nvSpPr>
          <p:cNvPr id="4" name="Pladsholder til slidenummer 3"/>
          <p:cNvSpPr>
            <a:spLocks noGrp="1"/>
          </p:cNvSpPr>
          <p:nvPr>
            <p:ph type="sldNum" sz="quarter" idx="5"/>
          </p:nvPr>
        </p:nvSpPr>
        <p:spPr/>
        <p:txBody>
          <a:bodyPr/>
          <a:lstStyle/>
          <a:p>
            <a:pPr rtl="0"/>
            <a:fld id="{E22815FE-BC4D-474E-9AA3-6983BC3D8777}" type="slidenum">
              <a:rPr lang="da-DK" smtClean="0"/>
              <a:t>10</a:t>
            </a:fld>
            <a:endParaRPr lang="da-DK"/>
          </a:p>
        </p:txBody>
      </p:sp>
    </p:spTree>
    <p:extLst>
      <p:ext uri="{BB962C8B-B14F-4D97-AF65-F5344CB8AC3E}">
        <p14:creationId xmlns:p14="http://schemas.microsoft.com/office/powerpoint/2010/main" val="42432877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Buerne her kalder man også for gjordbuer, eller forstærkningsbuer, og de bruges til at forstærke svære murmasser og styrke bygningen der hvor de mest udsatte støttepunkter var. </a:t>
            </a:r>
          </a:p>
        </p:txBody>
      </p:sp>
      <p:sp>
        <p:nvSpPr>
          <p:cNvPr id="4" name="Pladsholder til slidenummer 3"/>
          <p:cNvSpPr>
            <a:spLocks noGrp="1"/>
          </p:cNvSpPr>
          <p:nvPr>
            <p:ph type="sldNum" sz="quarter" idx="5"/>
          </p:nvPr>
        </p:nvSpPr>
        <p:spPr/>
        <p:txBody>
          <a:bodyPr/>
          <a:lstStyle/>
          <a:p>
            <a:pPr rtl="0"/>
            <a:fld id="{E22815FE-BC4D-474E-9AA3-6983BC3D8777}" type="slidenum">
              <a:rPr lang="da-DK" smtClean="0"/>
              <a:t>11</a:t>
            </a:fld>
            <a:endParaRPr lang="da-DK"/>
          </a:p>
        </p:txBody>
      </p:sp>
    </p:spTree>
    <p:extLst>
      <p:ext uri="{BB962C8B-B14F-4D97-AF65-F5344CB8AC3E}">
        <p14:creationId xmlns:p14="http://schemas.microsoft.com/office/powerpoint/2010/main" val="17752284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EKSEMPLER PÅ KRYDSHVÆLVINGER </a:t>
            </a:r>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Billede til venstre øverst: </a:t>
            </a:r>
            <a:r>
              <a:rPr lang="da-DK" b="0" i="0" dirty="0">
                <a:effectLst/>
                <a:latin typeface="Linux Libertine"/>
              </a:rPr>
              <a:t>Saint-</a:t>
            </a:r>
            <a:r>
              <a:rPr lang="da-DK" b="0" i="0" dirty="0" err="1">
                <a:effectLst/>
                <a:latin typeface="Linux Libertine"/>
              </a:rPr>
              <a:t>Séverin</a:t>
            </a:r>
            <a:r>
              <a:rPr lang="da-DK" b="0" i="0" dirty="0">
                <a:effectLst/>
                <a:latin typeface="Linux Libertine"/>
              </a:rPr>
              <a:t>, Paris, </a:t>
            </a:r>
            <a:r>
              <a:rPr lang="da-DK" dirty="0"/>
              <a:t>1230</a:t>
            </a:r>
          </a:p>
          <a:p>
            <a:pPr marL="0" marR="0" lvl="0" indent="0" algn="l" defTabSz="914400" rtl="0" eaLnBrk="1" fontAlgn="auto" latinLnBrk="0" hangingPunct="1">
              <a:lnSpc>
                <a:spcPct val="100000"/>
              </a:lnSpc>
              <a:spcBef>
                <a:spcPts val="0"/>
              </a:spcBef>
              <a:spcAft>
                <a:spcPts val="0"/>
              </a:spcAft>
              <a:buClrTx/>
              <a:buSzTx/>
              <a:buFontTx/>
              <a:buNone/>
              <a:tabLst/>
              <a:defRPr/>
            </a:pPr>
            <a:r>
              <a:rPr lang="da-DK" b="0" i="0" dirty="0">
                <a:solidFill>
                  <a:srgbClr val="202122"/>
                </a:solidFill>
                <a:effectLst/>
                <a:latin typeface="Arial" panose="020B0604020202020204" pitchFamily="34" charset="0"/>
              </a:rPr>
              <a:t>Billede til venstre nederst: Stjernehvælv, tegning fra </a:t>
            </a:r>
            <a:r>
              <a:rPr lang="da-DK" b="0" i="0" dirty="0" err="1">
                <a:solidFill>
                  <a:srgbClr val="202122"/>
                </a:solidFill>
                <a:effectLst/>
                <a:latin typeface="Arial" panose="020B0604020202020204" pitchFamily="34" charset="0"/>
              </a:rPr>
              <a:t>Brockhaus</a:t>
            </a:r>
            <a:r>
              <a:rPr lang="da-DK" b="0" i="0" dirty="0">
                <a:solidFill>
                  <a:srgbClr val="202122"/>
                </a:solidFill>
                <a:effectLst/>
                <a:latin typeface="Arial" panose="020B0604020202020204" pitchFamily="34" charset="0"/>
              </a:rPr>
              <a:t>, 1888</a:t>
            </a:r>
          </a:p>
          <a:p>
            <a:r>
              <a:rPr lang="da-DK" dirty="0"/>
              <a:t>Billede til højre: </a:t>
            </a:r>
            <a:r>
              <a:rPr lang="da-DK" b="0" i="0" dirty="0">
                <a:solidFill>
                  <a:srgbClr val="BFBFBF"/>
                </a:solidFill>
                <a:effectLst/>
                <a:latin typeface="Arial" panose="020B0604020202020204" pitchFamily="34" charset="0"/>
              </a:rPr>
              <a:t>Domkirken i Chartres som ligger Chartres tæt på Paris. 1252</a:t>
            </a:r>
            <a:endParaRPr lang="da-DK" dirty="0"/>
          </a:p>
        </p:txBody>
      </p:sp>
      <p:sp>
        <p:nvSpPr>
          <p:cNvPr id="4" name="Pladsholder til slidenummer 3"/>
          <p:cNvSpPr>
            <a:spLocks noGrp="1"/>
          </p:cNvSpPr>
          <p:nvPr>
            <p:ph type="sldNum" sz="quarter" idx="5"/>
          </p:nvPr>
        </p:nvSpPr>
        <p:spPr/>
        <p:txBody>
          <a:bodyPr/>
          <a:lstStyle/>
          <a:p>
            <a:pPr rtl="0"/>
            <a:fld id="{E22815FE-BC4D-474E-9AA3-6983BC3D8777}" type="slidenum">
              <a:rPr lang="da-DK" smtClean="0"/>
              <a:t>12</a:t>
            </a:fld>
            <a:endParaRPr lang="da-DK"/>
          </a:p>
        </p:txBody>
      </p:sp>
    </p:spTree>
    <p:extLst>
      <p:ext uri="{BB962C8B-B14F-4D97-AF65-F5344CB8AC3E}">
        <p14:creationId xmlns:p14="http://schemas.microsoft.com/office/powerpoint/2010/main" val="39950115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dirty="0">
                <a:highlight>
                  <a:srgbClr val="FFFF00"/>
                </a:highlight>
              </a:rPr>
              <a:t>En </a:t>
            </a:r>
            <a:r>
              <a:rPr lang="da-DK" b="1" dirty="0" err="1">
                <a:highlight>
                  <a:srgbClr val="FFFF00"/>
                </a:highlight>
              </a:rPr>
              <a:t>gargoyle</a:t>
            </a:r>
            <a:r>
              <a:rPr lang="da-DK" b="1" dirty="0">
                <a:highlight>
                  <a:srgbClr val="FFFF00"/>
                </a:highlight>
              </a:rPr>
              <a:t> er en udskåret eller formet grotesk figur med en tud designet til at lede vand fra taget og væk fra bygningens side, hvilket forhindrer regnvand i at løbe ned ad murværket og erodere mørtelen.</a:t>
            </a:r>
            <a:r>
              <a:rPr lang="da-DK" b="1" dirty="0"/>
              <a:t> </a:t>
            </a:r>
            <a:endParaRPr lang="da-DK" dirty="0"/>
          </a:p>
        </p:txBody>
      </p:sp>
      <p:sp>
        <p:nvSpPr>
          <p:cNvPr id="4" name="Pladsholder til slidenummer 3"/>
          <p:cNvSpPr>
            <a:spLocks noGrp="1"/>
          </p:cNvSpPr>
          <p:nvPr>
            <p:ph type="sldNum" sz="quarter" idx="5"/>
          </p:nvPr>
        </p:nvSpPr>
        <p:spPr/>
        <p:txBody>
          <a:bodyPr/>
          <a:lstStyle/>
          <a:p>
            <a:pPr rtl="0"/>
            <a:fld id="{E22815FE-BC4D-474E-9AA3-6983BC3D8777}" type="slidenum">
              <a:rPr lang="da-DK" smtClean="0"/>
              <a:t>13</a:t>
            </a:fld>
            <a:endParaRPr lang="da-DK"/>
          </a:p>
        </p:txBody>
      </p:sp>
    </p:spTree>
    <p:extLst>
      <p:ext uri="{BB962C8B-B14F-4D97-AF65-F5344CB8AC3E}">
        <p14:creationId xmlns:p14="http://schemas.microsoft.com/office/powerpoint/2010/main" val="8713807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b="0" i="0" dirty="0">
              <a:solidFill>
                <a:srgbClr val="333333"/>
              </a:solidFill>
              <a:effectLst/>
              <a:latin typeface="Arial Unicode MS"/>
            </a:endParaRPr>
          </a:p>
          <a:p>
            <a:endParaRPr lang="da-DK" dirty="0"/>
          </a:p>
        </p:txBody>
      </p:sp>
      <p:sp>
        <p:nvSpPr>
          <p:cNvPr id="4" name="Pladsholder til slidenummer 3"/>
          <p:cNvSpPr>
            <a:spLocks noGrp="1"/>
          </p:cNvSpPr>
          <p:nvPr>
            <p:ph type="sldNum" sz="quarter" idx="5"/>
          </p:nvPr>
        </p:nvSpPr>
        <p:spPr/>
        <p:txBody>
          <a:bodyPr/>
          <a:lstStyle/>
          <a:p>
            <a:pPr rtl="0"/>
            <a:fld id="{E22815FE-BC4D-474E-9AA3-6983BC3D8777}" type="slidenum">
              <a:rPr lang="da-DK" smtClean="0"/>
              <a:t>15</a:t>
            </a:fld>
            <a:endParaRPr lang="da-DK"/>
          </a:p>
        </p:txBody>
      </p:sp>
    </p:spTree>
    <p:extLst>
      <p:ext uri="{BB962C8B-B14F-4D97-AF65-F5344CB8AC3E}">
        <p14:creationId xmlns:p14="http://schemas.microsoft.com/office/powerpoint/2010/main" val="39424394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slide">
    <p:bg>
      <p:bgPr>
        <a:solidFill>
          <a:schemeClr val="accent2"/>
        </a:solidFill>
        <a:effectLst/>
      </p:bgPr>
    </p:bg>
    <p:spTree>
      <p:nvGrpSpPr>
        <p:cNvPr id="1" name=""/>
        <p:cNvGrpSpPr/>
        <p:nvPr/>
      </p:nvGrpSpPr>
      <p:grpSpPr>
        <a:xfrm>
          <a:off x="0" y="0"/>
          <a:ext cx="0" cy="0"/>
          <a:chOff x="0" y="0"/>
          <a:chExt cx="0" cy="0"/>
        </a:xfrm>
      </p:grpSpPr>
      <p:sp>
        <p:nvSpPr>
          <p:cNvPr id="20" name="Pladsholder til billede 19">
            <a:extLst>
              <a:ext uri="{FF2B5EF4-FFF2-40B4-BE49-F238E27FC236}">
                <a16:creationId xmlns:a16="http://schemas.microsoft.com/office/drawing/2014/main" id="{0177DF1D-D731-86FC-22F9-00221AD8C227}"/>
              </a:ext>
            </a:extLst>
          </p:cNvPr>
          <p:cNvSpPr>
            <a:spLocks noGrp="1"/>
          </p:cNvSpPr>
          <p:nvPr>
            <p:ph type="pic" sz="quarter" idx="10"/>
          </p:nvPr>
        </p:nvSpPr>
        <p:spPr>
          <a:xfrm>
            <a:off x="1289143" y="440217"/>
            <a:ext cx="9613711" cy="2327086"/>
          </a:xfrm>
          <a:ln w="15875">
            <a:solidFill>
              <a:schemeClr val="accent1"/>
            </a:solidFill>
          </a:ln>
        </p:spPr>
        <p:txBody>
          <a:bodyPr rtlCol="0" anchor="ctr">
            <a:noAutofit/>
          </a:bodyPr>
          <a:lstStyle>
            <a:lvl1pPr marL="0" indent="0" algn="ctr">
              <a:buNone/>
              <a:defRPr lang="da-DK">
                <a:solidFill>
                  <a:schemeClr val="accent1"/>
                </a:solidFill>
              </a:defRPr>
            </a:lvl1pPr>
          </a:lstStyle>
          <a:p>
            <a:pPr rtl="0"/>
            <a:r>
              <a:rPr lang="da-DK"/>
              <a:t>Klik på ikonet for at tilføje et billede</a:t>
            </a:r>
            <a:endParaRPr lang="da-DK" dirty="0"/>
          </a:p>
        </p:txBody>
      </p:sp>
      <p:sp>
        <p:nvSpPr>
          <p:cNvPr id="2" name="Titel 1">
            <a:extLst>
              <a:ext uri="{FF2B5EF4-FFF2-40B4-BE49-F238E27FC236}">
                <a16:creationId xmlns:a16="http://schemas.microsoft.com/office/drawing/2014/main" id="{C7A4FE67-D925-EFE3-2BA5-C28DA7C030D8}"/>
              </a:ext>
            </a:extLst>
          </p:cNvPr>
          <p:cNvSpPr>
            <a:spLocks noGrp="1"/>
          </p:cNvSpPr>
          <p:nvPr>
            <p:ph type="ctrTitle"/>
          </p:nvPr>
        </p:nvSpPr>
        <p:spPr>
          <a:xfrm>
            <a:off x="1143000" y="3236976"/>
            <a:ext cx="6867144" cy="2386584"/>
          </a:xfrm>
        </p:spPr>
        <p:txBody>
          <a:bodyPr rtlCol="0" anchor="b">
            <a:noAutofit/>
          </a:bodyPr>
          <a:lstStyle>
            <a:lvl1pPr algn="l">
              <a:defRPr lang="da-DK" sz="6600">
                <a:solidFill>
                  <a:schemeClr val="accent1"/>
                </a:solidFill>
              </a:defRPr>
            </a:lvl1pPr>
          </a:lstStyle>
          <a:p>
            <a:pPr rtl="0"/>
            <a:r>
              <a:rPr lang="da-DK"/>
              <a:t>Klik for at redigere titeltypografien i masteren</a:t>
            </a:r>
          </a:p>
        </p:txBody>
      </p:sp>
      <p:sp>
        <p:nvSpPr>
          <p:cNvPr id="3" name="Undertitel 2">
            <a:extLst>
              <a:ext uri="{FF2B5EF4-FFF2-40B4-BE49-F238E27FC236}">
                <a16:creationId xmlns:a16="http://schemas.microsoft.com/office/drawing/2014/main" id="{33D58524-513B-3FD2-4ED0-CB0CA3A3DF58}"/>
              </a:ext>
            </a:extLst>
          </p:cNvPr>
          <p:cNvSpPr>
            <a:spLocks noGrp="1"/>
          </p:cNvSpPr>
          <p:nvPr>
            <p:ph type="subTitle" idx="1"/>
          </p:nvPr>
        </p:nvSpPr>
        <p:spPr>
          <a:xfrm>
            <a:off x="6327648" y="5971032"/>
            <a:ext cx="3776472" cy="530352"/>
          </a:xfrm>
        </p:spPr>
        <p:txBody>
          <a:bodyPr rtlCol="0">
            <a:noAutofit/>
          </a:bodyPr>
          <a:lstStyle>
            <a:lvl1pPr marL="0" indent="0" algn="ctr">
              <a:buNone/>
              <a:defRPr lang="da-DK" sz="2000">
                <a:solidFill>
                  <a:schemeClr val="accent1"/>
                </a:solidFill>
                <a:latin typeface="Gill Sans Nova Light" panose="020B0302020104020203" pitchFamily="34" charset="0"/>
              </a:defRPr>
            </a:lvl1pPr>
            <a:lvl2pPr marL="457200" indent="0" algn="ctr">
              <a:buNone/>
              <a:defRPr lang="da-DK" sz="2000"/>
            </a:lvl2pPr>
            <a:lvl3pPr marL="914400" indent="0" algn="ctr">
              <a:buNone/>
              <a:defRPr lang="da-DK" sz="1800"/>
            </a:lvl3pPr>
            <a:lvl4pPr marL="1371600" indent="0" algn="ctr">
              <a:buNone/>
              <a:defRPr lang="da-DK" sz="1600"/>
            </a:lvl4pPr>
            <a:lvl5pPr marL="1828800" indent="0" algn="ctr">
              <a:buNone/>
              <a:defRPr lang="da-DK" sz="1600"/>
            </a:lvl5pPr>
            <a:lvl6pPr marL="2286000" indent="0" algn="ctr">
              <a:buNone/>
              <a:defRPr lang="da-DK" sz="1600"/>
            </a:lvl6pPr>
            <a:lvl7pPr marL="2743200" indent="0" algn="ctr">
              <a:buNone/>
              <a:defRPr lang="da-DK" sz="1600"/>
            </a:lvl7pPr>
            <a:lvl8pPr marL="3200400" indent="0" algn="ctr">
              <a:buNone/>
              <a:defRPr lang="da-DK" sz="1600"/>
            </a:lvl8pPr>
            <a:lvl9pPr marL="3657600" indent="0" algn="ctr">
              <a:buNone/>
              <a:defRPr lang="da-DK" sz="1600"/>
            </a:lvl9pPr>
          </a:lstStyle>
          <a:p>
            <a:pPr rtl="0"/>
            <a:r>
              <a:rPr lang="da-DK"/>
              <a:t>Klik for at redigere undertiteltypografien i masteren</a:t>
            </a:r>
          </a:p>
        </p:txBody>
      </p:sp>
      <p:cxnSp>
        <p:nvCxnSpPr>
          <p:cNvPr id="8" name="Lige forbindelse 7">
            <a:extLst>
              <a:ext uri="{FF2B5EF4-FFF2-40B4-BE49-F238E27FC236}">
                <a16:creationId xmlns:a16="http://schemas.microsoft.com/office/drawing/2014/main" id="{AAA2A54F-058C-EF24-C892-91614AF2D7E8}"/>
              </a:ext>
            </a:extLst>
          </p:cNvPr>
          <p:cNvCxnSpPr>
            <a:cxnSpLocks/>
          </p:cNvCxnSpPr>
          <p:nvPr userDrawn="1"/>
        </p:nvCxnSpPr>
        <p:spPr>
          <a:xfrm flipV="1">
            <a:off x="398367" y="0"/>
            <a:ext cx="0" cy="68580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Lige forbindelse 9">
            <a:extLst>
              <a:ext uri="{FF2B5EF4-FFF2-40B4-BE49-F238E27FC236}">
                <a16:creationId xmlns:a16="http://schemas.microsoft.com/office/drawing/2014/main" id="{1A313A15-57C2-5BD9-DE2B-442792010C50}"/>
              </a:ext>
            </a:extLst>
          </p:cNvPr>
          <p:cNvCxnSpPr>
            <a:cxnSpLocks/>
          </p:cNvCxnSpPr>
          <p:nvPr userDrawn="1"/>
        </p:nvCxnSpPr>
        <p:spPr>
          <a:xfrm flipV="1">
            <a:off x="11793633" y="0"/>
            <a:ext cx="0" cy="68580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Lige forbindelse 11">
            <a:extLst>
              <a:ext uri="{FF2B5EF4-FFF2-40B4-BE49-F238E27FC236}">
                <a16:creationId xmlns:a16="http://schemas.microsoft.com/office/drawing/2014/main" id="{09D750DB-651A-3C95-E822-712897C2D5A4}"/>
              </a:ext>
            </a:extLst>
          </p:cNvPr>
          <p:cNvCxnSpPr>
            <a:cxnSpLocks/>
          </p:cNvCxnSpPr>
          <p:nvPr userDrawn="1"/>
        </p:nvCxnSpPr>
        <p:spPr>
          <a:xfrm>
            <a:off x="398366" y="3226467"/>
            <a:ext cx="11395267" cy="443"/>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Lige forbindelse 13">
            <a:extLst>
              <a:ext uri="{FF2B5EF4-FFF2-40B4-BE49-F238E27FC236}">
                <a16:creationId xmlns:a16="http://schemas.microsoft.com/office/drawing/2014/main" id="{6136281F-EE75-A92A-B85E-00B02B5C0B67}"/>
              </a:ext>
            </a:extLst>
          </p:cNvPr>
          <p:cNvCxnSpPr>
            <a:cxnSpLocks/>
          </p:cNvCxnSpPr>
          <p:nvPr userDrawn="1"/>
        </p:nvCxnSpPr>
        <p:spPr>
          <a:xfrm>
            <a:off x="-11430" y="6165891"/>
            <a:ext cx="6339792"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Lige forbindelse 15">
            <a:extLst>
              <a:ext uri="{FF2B5EF4-FFF2-40B4-BE49-F238E27FC236}">
                <a16:creationId xmlns:a16="http://schemas.microsoft.com/office/drawing/2014/main" id="{F5B98AA9-64E2-C5F9-3E90-D02F312EDC52}"/>
              </a:ext>
            </a:extLst>
          </p:cNvPr>
          <p:cNvCxnSpPr>
            <a:cxnSpLocks/>
          </p:cNvCxnSpPr>
          <p:nvPr userDrawn="1"/>
        </p:nvCxnSpPr>
        <p:spPr>
          <a:xfrm>
            <a:off x="10103564" y="6165891"/>
            <a:ext cx="2088436"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64403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illede med billedtekst">
    <p:bg>
      <p:bgPr>
        <a:solidFill>
          <a:schemeClr val="accent3"/>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A0BD26-4C3C-C934-E3C5-C4ABD369E612}"/>
              </a:ext>
            </a:extLst>
          </p:cNvPr>
          <p:cNvSpPr>
            <a:spLocks noGrp="1"/>
          </p:cNvSpPr>
          <p:nvPr>
            <p:ph type="title" hasCustomPrompt="1"/>
          </p:nvPr>
        </p:nvSpPr>
        <p:spPr>
          <a:xfrm>
            <a:off x="5495544" y="0"/>
            <a:ext cx="4370832" cy="2194560"/>
          </a:xfrm>
        </p:spPr>
        <p:txBody>
          <a:bodyPr rtlCol="0"/>
          <a:lstStyle>
            <a:lvl1pPr algn="l">
              <a:defRPr lang="da-DK" sz="4400"/>
            </a:lvl1pPr>
          </a:lstStyle>
          <a:p>
            <a:pPr rtl="0"/>
            <a:r>
              <a:rPr lang="da-DK" dirty="0"/>
              <a:t>Klik for at redigere titeltypografier i master</a:t>
            </a:r>
          </a:p>
        </p:txBody>
      </p:sp>
      <p:sp>
        <p:nvSpPr>
          <p:cNvPr id="13" name="Pladsholder til billede 12">
            <a:extLst>
              <a:ext uri="{FF2B5EF4-FFF2-40B4-BE49-F238E27FC236}">
                <a16:creationId xmlns:a16="http://schemas.microsoft.com/office/drawing/2014/main" id="{54A61420-31F3-2DF5-A319-19A8896350EA}"/>
              </a:ext>
            </a:extLst>
          </p:cNvPr>
          <p:cNvSpPr>
            <a:spLocks noGrp="1"/>
          </p:cNvSpPr>
          <p:nvPr>
            <p:ph type="pic" sz="quarter" idx="13"/>
          </p:nvPr>
        </p:nvSpPr>
        <p:spPr>
          <a:xfrm>
            <a:off x="1" y="3810"/>
            <a:ext cx="4856184" cy="6850379"/>
          </a:xfrm>
          <a:ln w="15875">
            <a:solidFill>
              <a:schemeClr val="tx1"/>
            </a:solidFill>
          </a:ln>
        </p:spPr>
        <p:txBody>
          <a:bodyPr rtlCol="0"/>
          <a:lstStyle>
            <a:defPPr>
              <a:defRPr lang="da-DK"/>
            </a:defPPr>
          </a:lstStyle>
          <a:p>
            <a:pPr rtl="0"/>
            <a:r>
              <a:rPr lang="da-DK"/>
              <a:t>Klik på ikonet for at tilføje et billede</a:t>
            </a:r>
            <a:endParaRPr lang="da-DK" dirty="0"/>
          </a:p>
        </p:txBody>
      </p:sp>
      <p:sp>
        <p:nvSpPr>
          <p:cNvPr id="3" name="Pladsholder til indhold 2">
            <a:extLst>
              <a:ext uri="{FF2B5EF4-FFF2-40B4-BE49-F238E27FC236}">
                <a16:creationId xmlns:a16="http://schemas.microsoft.com/office/drawing/2014/main" id="{D53F374C-57DC-E207-D494-6986428A2D60}"/>
              </a:ext>
            </a:extLst>
          </p:cNvPr>
          <p:cNvSpPr>
            <a:spLocks noGrp="1"/>
          </p:cNvSpPr>
          <p:nvPr>
            <p:ph idx="1"/>
          </p:nvPr>
        </p:nvSpPr>
        <p:spPr>
          <a:xfrm>
            <a:off x="4856185" y="2212849"/>
            <a:ext cx="7335814" cy="4645152"/>
          </a:xfrm>
        </p:spPr>
        <p:txBody>
          <a:bodyPr rtlCol="0"/>
          <a:lstStyle>
            <a:defPPr>
              <a:defRPr lang="da-DK"/>
            </a:defPPr>
          </a:lstStyle>
          <a:p>
            <a:pPr lvl="0" rtl="0"/>
            <a:r>
              <a:rPr lang="da-DK"/>
              <a:t>Klik for at redigere teksttypografierne i masteren</a:t>
            </a:r>
          </a:p>
          <a:p>
            <a:pPr lvl="1" rtl="0"/>
            <a:r>
              <a:rPr lang="da-DK"/>
              <a:t>Andet niveau</a:t>
            </a:r>
          </a:p>
          <a:p>
            <a:pPr lvl="2" rtl="0"/>
            <a:r>
              <a:rPr lang="da-DK"/>
              <a:t>Tredje niveau</a:t>
            </a:r>
          </a:p>
          <a:p>
            <a:pPr lvl="3" rtl="0"/>
            <a:r>
              <a:rPr lang="da-DK"/>
              <a:t>Fjerde niveau</a:t>
            </a:r>
          </a:p>
          <a:p>
            <a:pPr lvl="4" rtl="0"/>
            <a:r>
              <a:rPr lang="da-DK"/>
              <a:t>Femte niveau</a:t>
            </a:r>
          </a:p>
        </p:txBody>
      </p:sp>
    </p:spTree>
    <p:extLst>
      <p:ext uri="{BB962C8B-B14F-4D97-AF65-F5344CB8AC3E}">
        <p14:creationId xmlns:p14="http://schemas.microsoft.com/office/powerpoint/2010/main" val="6163547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ktionsoverskrift">
    <p:spTree>
      <p:nvGrpSpPr>
        <p:cNvPr id="1" name=""/>
        <p:cNvGrpSpPr/>
        <p:nvPr/>
      </p:nvGrpSpPr>
      <p:grpSpPr>
        <a:xfrm>
          <a:off x="0" y="0"/>
          <a:ext cx="0" cy="0"/>
          <a:chOff x="0" y="0"/>
          <a:chExt cx="0" cy="0"/>
        </a:xfrm>
      </p:grpSpPr>
      <p:sp>
        <p:nvSpPr>
          <p:cNvPr id="8" name="Pladsholder til billede 7">
            <a:extLst>
              <a:ext uri="{FF2B5EF4-FFF2-40B4-BE49-F238E27FC236}">
                <a16:creationId xmlns:a16="http://schemas.microsoft.com/office/drawing/2014/main" id="{F32D5F1B-4B4F-5C42-0EFC-AE54D2C4EC2F}"/>
              </a:ext>
            </a:extLst>
          </p:cNvPr>
          <p:cNvSpPr>
            <a:spLocks noGrp="1"/>
          </p:cNvSpPr>
          <p:nvPr>
            <p:ph type="pic" sz="quarter" idx="10"/>
          </p:nvPr>
        </p:nvSpPr>
        <p:spPr>
          <a:xfrm>
            <a:off x="0" y="0"/>
            <a:ext cx="12192000" cy="6858000"/>
          </a:xfrm>
          <a:solidFill>
            <a:schemeClr val="accent2">
              <a:lumMod val="40000"/>
              <a:lumOff val="60000"/>
            </a:schemeClr>
          </a:solidFill>
        </p:spPr>
        <p:txBody>
          <a:bodyPr rtlCol="0"/>
          <a:lstStyle>
            <a:lvl1pPr marL="0" indent="0">
              <a:buNone/>
              <a:defRPr lang="da-DK"/>
            </a:lvl1pPr>
          </a:lstStyle>
          <a:p>
            <a:pPr rtl="0"/>
            <a:r>
              <a:rPr lang="da-DK"/>
              <a:t>Klik på ikonet for at tilføje et billede</a:t>
            </a:r>
            <a:endParaRPr lang="da-DK" dirty="0"/>
          </a:p>
        </p:txBody>
      </p:sp>
      <p:sp>
        <p:nvSpPr>
          <p:cNvPr id="2" name="Titel 1">
            <a:extLst>
              <a:ext uri="{FF2B5EF4-FFF2-40B4-BE49-F238E27FC236}">
                <a16:creationId xmlns:a16="http://schemas.microsoft.com/office/drawing/2014/main" id="{FE63A1AE-C2A2-3984-EE25-E51E8DD651B1}"/>
              </a:ext>
            </a:extLst>
          </p:cNvPr>
          <p:cNvSpPr>
            <a:spLocks noGrp="1"/>
          </p:cNvSpPr>
          <p:nvPr>
            <p:ph type="title"/>
          </p:nvPr>
        </p:nvSpPr>
        <p:spPr>
          <a:xfrm>
            <a:off x="1508760" y="1188720"/>
            <a:ext cx="9171432" cy="4480560"/>
          </a:xfrm>
          <a:ln w="15875">
            <a:solidFill>
              <a:schemeClr val="accent1"/>
            </a:solidFill>
          </a:ln>
        </p:spPr>
        <p:txBody>
          <a:bodyPr lIns="365760" bIns="640080" rtlCol="0" anchor="ctr"/>
          <a:lstStyle>
            <a:lvl1pPr>
              <a:defRPr lang="da-DK" sz="7200">
                <a:solidFill>
                  <a:schemeClr val="accent1"/>
                </a:solidFill>
              </a:defRPr>
            </a:lvl1pPr>
          </a:lstStyle>
          <a:p>
            <a:pPr rtl="0"/>
            <a:r>
              <a:rPr lang="da-DK"/>
              <a:t>Klik for at redigere titeltypografien i masteren</a:t>
            </a:r>
          </a:p>
        </p:txBody>
      </p:sp>
      <p:sp>
        <p:nvSpPr>
          <p:cNvPr id="3" name="Pladsholder til tekst 2">
            <a:extLst>
              <a:ext uri="{FF2B5EF4-FFF2-40B4-BE49-F238E27FC236}">
                <a16:creationId xmlns:a16="http://schemas.microsoft.com/office/drawing/2014/main" id="{C27A141F-6D41-3734-9073-FB0B24ECBB3C}"/>
              </a:ext>
            </a:extLst>
          </p:cNvPr>
          <p:cNvSpPr>
            <a:spLocks noGrp="1"/>
          </p:cNvSpPr>
          <p:nvPr>
            <p:ph type="body" idx="1"/>
          </p:nvPr>
        </p:nvSpPr>
        <p:spPr>
          <a:xfrm>
            <a:off x="6665976" y="5102352"/>
            <a:ext cx="2889504" cy="365760"/>
          </a:xfrm>
        </p:spPr>
        <p:txBody>
          <a:bodyPr rtlCol="0"/>
          <a:lstStyle>
            <a:lvl1pPr marL="0" indent="0" algn="ctr">
              <a:lnSpc>
                <a:spcPct val="100000"/>
              </a:lnSpc>
              <a:spcBef>
                <a:spcPts val="0"/>
              </a:spcBef>
              <a:buNone/>
              <a:defRPr lang="da-DK" sz="1800">
                <a:solidFill>
                  <a:schemeClr val="accent1"/>
                </a:solidFill>
              </a:defRPr>
            </a:lvl1pPr>
            <a:lvl2pPr marL="457200" indent="0">
              <a:buNone/>
              <a:defRPr lang="da-DK" sz="2000">
                <a:solidFill>
                  <a:schemeClr val="tx1">
                    <a:tint val="75000"/>
                  </a:schemeClr>
                </a:solidFill>
              </a:defRPr>
            </a:lvl2pPr>
            <a:lvl3pPr marL="914400" indent="0">
              <a:buNone/>
              <a:defRPr lang="da-DK" sz="1800">
                <a:solidFill>
                  <a:schemeClr val="tx1">
                    <a:tint val="75000"/>
                  </a:schemeClr>
                </a:solidFill>
              </a:defRPr>
            </a:lvl3pPr>
            <a:lvl4pPr marL="1371600" indent="0">
              <a:buNone/>
              <a:defRPr lang="da-DK" sz="1600">
                <a:solidFill>
                  <a:schemeClr val="tx1">
                    <a:tint val="75000"/>
                  </a:schemeClr>
                </a:solidFill>
              </a:defRPr>
            </a:lvl4pPr>
            <a:lvl5pPr marL="1828800" indent="0">
              <a:buNone/>
              <a:defRPr lang="da-DK" sz="1600">
                <a:solidFill>
                  <a:schemeClr val="tx1">
                    <a:tint val="75000"/>
                  </a:schemeClr>
                </a:solidFill>
              </a:defRPr>
            </a:lvl5pPr>
            <a:lvl6pPr marL="2286000" indent="0">
              <a:buNone/>
              <a:defRPr lang="da-DK" sz="1600">
                <a:solidFill>
                  <a:schemeClr val="tx1">
                    <a:tint val="75000"/>
                  </a:schemeClr>
                </a:solidFill>
              </a:defRPr>
            </a:lvl6pPr>
            <a:lvl7pPr marL="2743200" indent="0">
              <a:buNone/>
              <a:defRPr lang="da-DK" sz="1600">
                <a:solidFill>
                  <a:schemeClr val="tx1">
                    <a:tint val="75000"/>
                  </a:schemeClr>
                </a:solidFill>
              </a:defRPr>
            </a:lvl7pPr>
            <a:lvl8pPr marL="3200400" indent="0">
              <a:buNone/>
              <a:defRPr lang="da-DK" sz="1600">
                <a:solidFill>
                  <a:schemeClr val="tx1">
                    <a:tint val="75000"/>
                  </a:schemeClr>
                </a:solidFill>
              </a:defRPr>
            </a:lvl8pPr>
            <a:lvl9pPr marL="3657600" indent="0">
              <a:buNone/>
              <a:defRPr lang="da-DK" sz="1600">
                <a:solidFill>
                  <a:schemeClr val="tx1">
                    <a:tint val="75000"/>
                  </a:schemeClr>
                </a:solidFill>
              </a:defRPr>
            </a:lvl9pPr>
          </a:lstStyle>
          <a:p>
            <a:pPr lvl="0" rtl="0"/>
            <a:r>
              <a:rPr lang="da-DK"/>
              <a:t>Klik for at redigere teksttypografierne i masteren</a:t>
            </a:r>
          </a:p>
        </p:txBody>
      </p:sp>
    </p:spTree>
    <p:extLst>
      <p:ext uri="{BB962C8B-B14F-4D97-AF65-F5344CB8AC3E}">
        <p14:creationId xmlns:p14="http://schemas.microsoft.com/office/powerpoint/2010/main" val="39413742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og indhold med billede">
    <p:bg>
      <p:bgPr>
        <a:solidFill>
          <a:schemeClr val="accent4">
            <a:lumMod val="50000"/>
          </a:schemeClr>
        </a:solidFill>
        <a:effectLst/>
      </p:bgPr>
    </p:bg>
    <p:spTree>
      <p:nvGrpSpPr>
        <p:cNvPr id="1" name=""/>
        <p:cNvGrpSpPr/>
        <p:nvPr/>
      </p:nvGrpSpPr>
      <p:grpSpPr>
        <a:xfrm>
          <a:off x="0" y="0"/>
          <a:ext cx="0" cy="0"/>
          <a:chOff x="0" y="0"/>
          <a:chExt cx="0" cy="0"/>
        </a:xfrm>
      </p:grpSpPr>
      <p:sp>
        <p:nvSpPr>
          <p:cNvPr id="20" name="Pladsholder til billede 19">
            <a:extLst>
              <a:ext uri="{FF2B5EF4-FFF2-40B4-BE49-F238E27FC236}">
                <a16:creationId xmlns:a16="http://schemas.microsoft.com/office/drawing/2014/main" id="{B66CC86A-5147-8A3A-D69B-E3F6DBACAE98}"/>
              </a:ext>
            </a:extLst>
          </p:cNvPr>
          <p:cNvSpPr>
            <a:spLocks noGrp="1"/>
          </p:cNvSpPr>
          <p:nvPr>
            <p:ph type="pic" sz="quarter" idx="13"/>
          </p:nvPr>
        </p:nvSpPr>
        <p:spPr>
          <a:xfrm>
            <a:off x="1636301" y="928122"/>
            <a:ext cx="3251199" cy="5001754"/>
          </a:xfrm>
          <a:ln w="15875">
            <a:solidFill>
              <a:schemeClr val="accent1"/>
            </a:solidFill>
          </a:ln>
        </p:spPr>
        <p:txBody>
          <a:bodyPr rtlCol="0" anchor="ctr"/>
          <a:lstStyle>
            <a:lvl1pPr marL="0" indent="0" algn="ctr">
              <a:buNone/>
              <a:defRPr lang="da-DK">
                <a:solidFill>
                  <a:schemeClr val="accent1"/>
                </a:solidFill>
              </a:defRPr>
            </a:lvl1pPr>
          </a:lstStyle>
          <a:p>
            <a:pPr rtl="0"/>
            <a:r>
              <a:rPr lang="da-DK"/>
              <a:t>Klik på ikonet for at tilføje et billede</a:t>
            </a:r>
            <a:endParaRPr lang="da-DK" dirty="0"/>
          </a:p>
        </p:txBody>
      </p:sp>
      <p:sp>
        <p:nvSpPr>
          <p:cNvPr id="2" name="Titel 1">
            <a:extLst>
              <a:ext uri="{FF2B5EF4-FFF2-40B4-BE49-F238E27FC236}">
                <a16:creationId xmlns:a16="http://schemas.microsoft.com/office/drawing/2014/main" id="{95A0BD26-4C3C-C934-E3C5-C4ABD369E612}"/>
              </a:ext>
            </a:extLst>
          </p:cNvPr>
          <p:cNvSpPr>
            <a:spLocks noGrp="1"/>
          </p:cNvSpPr>
          <p:nvPr>
            <p:ph type="title"/>
          </p:nvPr>
        </p:nvSpPr>
        <p:spPr>
          <a:xfrm>
            <a:off x="6400800" y="1225296"/>
            <a:ext cx="4718304" cy="1645920"/>
          </a:xfrm>
        </p:spPr>
        <p:txBody>
          <a:bodyPr rtlCol="0"/>
          <a:lstStyle>
            <a:lvl1pPr>
              <a:defRPr lang="da-DK" baseline="0">
                <a:solidFill>
                  <a:schemeClr val="accent1"/>
                </a:solidFill>
              </a:defRPr>
            </a:lvl1pPr>
          </a:lstStyle>
          <a:p>
            <a:pPr rtl="0"/>
            <a:r>
              <a:rPr lang="da-DK"/>
              <a:t>Klik for at redigere titeltypografien i masteren</a:t>
            </a:r>
          </a:p>
        </p:txBody>
      </p:sp>
      <p:sp>
        <p:nvSpPr>
          <p:cNvPr id="3" name="Pladsholder til indhold 2">
            <a:extLst>
              <a:ext uri="{FF2B5EF4-FFF2-40B4-BE49-F238E27FC236}">
                <a16:creationId xmlns:a16="http://schemas.microsoft.com/office/drawing/2014/main" id="{D53F374C-57DC-E207-D494-6986428A2D60}"/>
              </a:ext>
            </a:extLst>
          </p:cNvPr>
          <p:cNvSpPr>
            <a:spLocks noGrp="1"/>
          </p:cNvSpPr>
          <p:nvPr>
            <p:ph idx="1"/>
          </p:nvPr>
        </p:nvSpPr>
        <p:spPr>
          <a:xfrm>
            <a:off x="6400800" y="2898648"/>
            <a:ext cx="4370832" cy="2029968"/>
          </a:xfrm>
        </p:spPr>
        <p:txBody>
          <a:bodyPr rtlCol="0"/>
          <a:lstStyle>
            <a:lvl1pPr marL="0" indent="0">
              <a:lnSpc>
                <a:spcPct val="100000"/>
              </a:lnSpc>
              <a:buNone/>
              <a:defRPr lang="da-DK" sz="1800">
                <a:solidFill>
                  <a:schemeClr val="accent1"/>
                </a:solidFill>
              </a:defRPr>
            </a:lvl1pPr>
            <a:lvl2pPr marL="566928" indent="-283464">
              <a:lnSpc>
                <a:spcPct val="100000"/>
              </a:lnSpc>
              <a:buFont typeface="Wingdings" panose="05000000000000000000" pitchFamily="2" charset="2"/>
              <a:buChar char="§"/>
              <a:defRPr lang="da-DK" sz="1600">
                <a:solidFill>
                  <a:schemeClr val="accent1"/>
                </a:solidFill>
              </a:defRPr>
            </a:lvl2pPr>
            <a:lvl3pPr marL="850392" indent="-283464">
              <a:lnSpc>
                <a:spcPct val="100000"/>
              </a:lnSpc>
              <a:buFont typeface="Wingdings" panose="05000000000000000000" pitchFamily="2" charset="2"/>
              <a:buChar char="§"/>
              <a:defRPr lang="da-DK" sz="1400">
                <a:solidFill>
                  <a:schemeClr val="accent1"/>
                </a:solidFill>
              </a:defRPr>
            </a:lvl3pPr>
            <a:lvl4pPr marL="1133856" indent="-283464">
              <a:lnSpc>
                <a:spcPct val="100000"/>
              </a:lnSpc>
              <a:buFont typeface="Wingdings" panose="05000000000000000000" pitchFamily="2" charset="2"/>
              <a:buChar char="§"/>
              <a:defRPr lang="da-DK" sz="1200">
                <a:solidFill>
                  <a:schemeClr val="accent1"/>
                </a:solidFill>
              </a:defRPr>
            </a:lvl4pPr>
            <a:lvl5pPr marL="1417320" indent="-283464">
              <a:lnSpc>
                <a:spcPct val="100000"/>
              </a:lnSpc>
              <a:buFont typeface="Wingdings" panose="05000000000000000000" pitchFamily="2" charset="2"/>
              <a:buChar char="§"/>
              <a:defRPr lang="da-DK" sz="1200">
                <a:solidFill>
                  <a:schemeClr val="accent1"/>
                </a:solidFill>
              </a:defRPr>
            </a:lvl5pPr>
          </a:lstStyle>
          <a:p>
            <a:pPr lvl="0" rtl="0"/>
            <a:r>
              <a:rPr lang="da-DK"/>
              <a:t>Klik for at redigere teksttypografierne i masteren</a:t>
            </a:r>
          </a:p>
          <a:p>
            <a:pPr lvl="1" rtl="0"/>
            <a:r>
              <a:rPr lang="da-DK"/>
              <a:t>Andet niveau</a:t>
            </a:r>
          </a:p>
          <a:p>
            <a:pPr lvl="2" rtl="0"/>
            <a:r>
              <a:rPr lang="da-DK"/>
              <a:t>Tredje niveau</a:t>
            </a:r>
          </a:p>
          <a:p>
            <a:pPr lvl="3" rtl="0"/>
            <a:r>
              <a:rPr lang="da-DK"/>
              <a:t>Fjerde niveau</a:t>
            </a:r>
          </a:p>
          <a:p>
            <a:pPr lvl="4" rtl="0"/>
            <a:r>
              <a:rPr lang="da-DK"/>
              <a:t>Femte niveau</a:t>
            </a:r>
          </a:p>
        </p:txBody>
      </p:sp>
      <p:sp>
        <p:nvSpPr>
          <p:cNvPr id="6" name="Pladsholder til slidenummer 5">
            <a:extLst>
              <a:ext uri="{FF2B5EF4-FFF2-40B4-BE49-F238E27FC236}">
                <a16:creationId xmlns:a16="http://schemas.microsoft.com/office/drawing/2014/main" id="{2101ABA6-5EA3-1AE9-0825-523073F786ED}"/>
              </a:ext>
            </a:extLst>
          </p:cNvPr>
          <p:cNvSpPr>
            <a:spLocks noGrp="1"/>
          </p:cNvSpPr>
          <p:nvPr>
            <p:ph type="sldNum" sz="quarter" idx="12"/>
          </p:nvPr>
        </p:nvSpPr>
        <p:spPr>
          <a:xfrm>
            <a:off x="616640" y="6517634"/>
            <a:ext cx="950258" cy="274320"/>
          </a:xfrm>
          <a:prstGeom prst="rect">
            <a:avLst/>
          </a:prstGeom>
        </p:spPr>
        <p:txBody>
          <a:bodyPr rtlCol="0"/>
          <a:lstStyle>
            <a:lvl1pPr>
              <a:defRPr lang="da-DK">
                <a:solidFill>
                  <a:schemeClr val="accent1"/>
                </a:solidFill>
              </a:defRPr>
            </a:lvl1pPr>
          </a:lstStyle>
          <a:p>
            <a:pPr rtl="0"/>
            <a:fld id="{84D792B7-0397-C047-AE12-1A03F7E3DC83}" type="slidenum">
              <a:rPr lang="da-DK" smtClean="0"/>
              <a:pPr rtl="0"/>
              <a:t>‹nr.›</a:t>
            </a:fld>
            <a:endParaRPr lang="da-DK" dirty="0"/>
          </a:p>
        </p:txBody>
      </p:sp>
      <p:sp>
        <p:nvSpPr>
          <p:cNvPr id="5" name="Pladsholder til sidefod 4">
            <a:extLst>
              <a:ext uri="{FF2B5EF4-FFF2-40B4-BE49-F238E27FC236}">
                <a16:creationId xmlns:a16="http://schemas.microsoft.com/office/drawing/2014/main" id="{726C5317-E14C-8E61-2C1E-0430778E8A0C}"/>
              </a:ext>
            </a:extLst>
          </p:cNvPr>
          <p:cNvSpPr>
            <a:spLocks noGrp="1"/>
          </p:cNvSpPr>
          <p:nvPr>
            <p:ph type="ftr" sz="quarter" idx="11"/>
          </p:nvPr>
        </p:nvSpPr>
        <p:spPr>
          <a:xfrm>
            <a:off x="4808250" y="6517634"/>
            <a:ext cx="2572870" cy="274320"/>
          </a:xfrm>
          <a:prstGeom prst="rect">
            <a:avLst/>
          </a:prstGeom>
        </p:spPr>
        <p:txBody>
          <a:bodyPr rtlCol="0"/>
          <a:lstStyle>
            <a:lvl1pPr>
              <a:defRPr lang="da-DK">
                <a:solidFill>
                  <a:schemeClr val="accent1"/>
                </a:solidFill>
              </a:defRPr>
            </a:lvl1pPr>
          </a:lstStyle>
          <a:p>
            <a:pPr rtl="0"/>
            <a:r>
              <a:rPr lang="da-DK"/>
              <a:t>titel på præsentation</a:t>
            </a:r>
            <a:endParaRPr lang="da-DK" dirty="0"/>
          </a:p>
        </p:txBody>
      </p:sp>
      <p:sp>
        <p:nvSpPr>
          <p:cNvPr id="4" name="Pladsholder til dato 3">
            <a:extLst>
              <a:ext uri="{FF2B5EF4-FFF2-40B4-BE49-F238E27FC236}">
                <a16:creationId xmlns:a16="http://schemas.microsoft.com/office/drawing/2014/main" id="{5A514D0E-ED92-E1A4-0E78-546375A0A63E}"/>
              </a:ext>
            </a:extLst>
          </p:cNvPr>
          <p:cNvSpPr>
            <a:spLocks noGrp="1"/>
          </p:cNvSpPr>
          <p:nvPr>
            <p:ph type="dt" sz="half" idx="10"/>
          </p:nvPr>
        </p:nvSpPr>
        <p:spPr/>
        <p:txBody>
          <a:bodyPr rtlCol="0"/>
          <a:lstStyle>
            <a:lvl1pPr>
              <a:defRPr lang="da-DK">
                <a:solidFill>
                  <a:schemeClr val="accent1"/>
                </a:solidFill>
              </a:defRPr>
            </a:lvl1pPr>
          </a:lstStyle>
          <a:p>
            <a:pPr rtl="0"/>
            <a:r>
              <a:rPr lang="da-DK"/>
              <a:t>20XX</a:t>
            </a:r>
            <a:endParaRPr lang="da-DK" dirty="0"/>
          </a:p>
        </p:txBody>
      </p:sp>
      <p:cxnSp>
        <p:nvCxnSpPr>
          <p:cNvPr id="8" name="Lige forbindelse 7">
            <a:extLst>
              <a:ext uri="{FF2B5EF4-FFF2-40B4-BE49-F238E27FC236}">
                <a16:creationId xmlns:a16="http://schemas.microsoft.com/office/drawing/2014/main" id="{011CC225-384C-A7E8-AFBF-89D35684100D}"/>
              </a:ext>
            </a:extLst>
          </p:cNvPr>
          <p:cNvCxnSpPr>
            <a:cxnSpLocks/>
          </p:cNvCxnSpPr>
          <p:nvPr userDrawn="1"/>
        </p:nvCxnSpPr>
        <p:spPr>
          <a:xfrm>
            <a:off x="0" y="395159"/>
            <a:ext cx="121920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Lige forbindelse 9">
            <a:extLst>
              <a:ext uri="{FF2B5EF4-FFF2-40B4-BE49-F238E27FC236}">
                <a16:creationId xmlns:a16="http://schemas.microsoft.com/office/drawing/2014/main" id="{959E07A8-FF17-EE00-CEAE-9071F30D748F}"/>
              </a:ext>
            </a:extLst>
          </p:cNvPr>
          <p:cNvCxnSpPr>
            <a:cxnSpLocks/>
          </p:cNvCxnSpPr>
          <p:nvPr userDrawn="1"/>
        </p:nvCxnSpPr>
        <p:spPr>
          <a:xfrm>
            <a:off x="0" y="6439485"/>
            <a:ext cx="121920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Lige forbindelse 11">
            <a:extLst>
              <a:ext uri="{FF2B5EF4-FFF2-40B4-BE49-F238E27FC236}">
                <a16:creationId xmlns:a16="http://schemas.microsoft.com/office/drawing/2014/main" id="{D352F90E-8B45-B50A-6BB9-250D96DE376E}"/>
              </a:ext>
            </a:extLst>
          </p:cNvPr>
          <p:cNvCxnSpPr>
            <a:cxnSpLocks/>
          </p:cNvCxnSpPr>
          <p:nvPr userDrawn="1"/>
        </p:nvCxnSpPr>
        <p:spPr>
          <a:xfrm flipV="1">
            <a:off x="398367" y="0"/>
            <a:ext cx="0" cy="68580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Lige forbindelse 13">
            <a:extLst>
              <a:ext uri="{FF2B5EF4-FFF2-40B4-BE49-F238E27FC236}">
                <a16:creationId xmlns:a16="http://schemas.microsoft.com/office/drawing/2014/main" id="{D3915D5E-49E8-33A0-1B5E-9B7880A4BC60}"/>
              </a:ext>
            </a:extLst>
          </p:cNvPr>
          <p:cNvCxnSpPr>
            <a:cxnSpLocks/>
          </p:cNvCxnSpPr>
          <p:nvPr userDrawn="1"/>
        </p:nvCxnSpPr>
        <p:spPr>
          <a:xfrm flipV="1">
            <a:off x="11793633" y="0"/>
            <a:ext cx="0" cy="68580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Lige forbindelse 15">
            <a:extLst>
              <a:ext uri="{FF2B5EF4-FFF2-40B4-BE49-F238E27FC236}">
                <a16:creationId xmlns:a16="http://schemas.microsoft.com/office/drawing/2014/main" id="{CE56D179-21F4-E208-F1F2-385E53DC3F00}"/>
              </a:ext>
            </a:extLst>
          </p:cNvPr>
          <p:cNvCxnSpPr>
            <a:cxnSpLocks/>
          </p:cNvCxnSpPr>
          <p:nvPr userDrawn="1"/>
        </p:nvCxnSpPr>
        <p:spPr>
          <a:xfrm flipV="1">
            <a:off x="6096000" y="395159"/>
            <a:ext cx="0" cy="6044326"/>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3455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el og indhold">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A0BD26-4C3C-C934-E3C5-C4ABD369E612}"/>
              </a:ext>
            </a:extLst>
          </p:cNvPr>
          <p:cNvSpPr>
            <a:spLocks noGrp="1"/>
          </p:cNvSpPr>
          <p:nvPr>
            <p:ph type="title"/>
          </p:nvPr>
        </p:nvSpPr>
        <p:spPr>
          <a:xfrm>
            <a:off x="2039112" y="54864"/>
            <a:ext cx="8165592" cy="969264"/>
          </a:xfrm>
        </p:spPr>
        <p:txBody>
          <a:bodyPr rtlCol="0"/>
          <a:lstStyle>
            <a:lvl1pPr algn="ctr">
              <a:defRPr lang="da-DK"/>
            </a:lvl1pPr>
          </a:lstStyle>
          <a:p>
            <a:pPr rtl="0"/>
            <a:r>
              <a:rPr lang="da-DK"/>
              <a:t>Klik for at redigere titeltypografien i masteren</a:t>
            </a:r>
          </a:p>
        </p:txBody>
      </p:sp>
      <p:sp>
        <p:nvSpPr>
          <p:cNvPr id="3" name="Pladsholder til indhold 2">
            <a:extLst>
              <a:ext uri="{FF2B5EF4-FFF2-40B4-BE49-F238E27FC236}">
                <a16:creationId xmlns:a16="http://schemas.microsoft.com/office/drawing/2014/main" id="{D53F374C-57DC-E207-D494-6986428A2D60}"/>
              </a:ext>
            </a:extLst>
          </p:cNvPr>
          <p:cNvSpPr>
            <a:spLocks noGrp="1"/>
          </p:cNvSpPr>
          <p:nvPr>
            <p:ph idx="1"/>
          </p:nvPr>
        </p:nvSpPr>
        <p:spPr>
          <a:xfrm>
            <a:off x="987552" y="1444752"/>
            <a:ext cx="10287000" cy="4562856"/>
          </a:xfrm>
        </p:spPr>
        <p:txBody>
          <a:bodyPr rtlCol="0"/>
          <a:lstStyle>
            <a:defPPr>
              <a:defRPr lang="da-DK"/>
            </a:defPPr>
          </a:lstStyle>
          <a:p>
            <a:pPr lvl="0" rtl="0"/>
            <a:r>
              <a:rPr lang="da-DK"/>
              <a:t>Klik for at redigere teksttypografierne i masteren</a:t>
            </a:r>
          </a:p>
          <a:p>
            <a:pPr lvl="1" rtl="0"/>
            <a:r>
              <a:rPr lang="da-DK"/>
              <a:t>Andet niveau</a:t>
            </a:r>
          </a:p>
          <a:p>
            <a:pPr lvl="2" rtl="0"/>
            <a:r>
              <a:rPr lang="da-DK"/>
              <a:t>Tredje niveau</a:t>
            </a:r>
          </a:p>
          <a:p>
            <a:pPr lvl="3" rtl="0"/>
            <a:r>
              <a:rPr lang="da-DK"/>
              <a:t>Fjerde niveau</a:t>
            </a:r>
          </a:p>
          <a:p>
            <a:pPr lvl="4" rtl="0"/>
            <a:r>
              <a:rPr lang="da-DK"/>
              <a:t>Femte niveau</a:t>
            </a:r>
          </a:p>
        </p:txBody>
      </p:sp>
      <p:sp>
        <p:nvSpPr>
          <p:cNvPr id="6" name="Pladsholder til slidenummer 5">
            <a:extLst>
              <a:ext uri="{FF2B5EF4-FFF2-40B4-BE49-F238E27FC236}">
                <a16:creationId xmlns:a16="http://schemas.microsoft.com/office/drawing/2014/main" id="{2101ABA6-5EA3-1AE9-0825-523073F786ED}"/>
              </a:ext>
            </a:extLst>
          </p:cNvPr>
          <p:cNvSpPr>
            <a:spLocks noGrp="1"/>
          </p:cNvSpPr>
          <p:nvPr>
            <p:ph type="sldNum" sz="quarter" idx="12"/>
          </p:nvPr>
        </p:nvSpPr>
        <p:spPr>
          <a:xfrm>
            <a:off x="616640" y="6517634"/>
            <a:ext cx="950258" cy="274320"/>
          </a:xfrm>
          <a:prstGeom prst="rect">
            <a:avLst/>
          </a:prstGeom>
        </p:spPr>
        <p:txBody>
          <a:bodyPr rtlCol="0"/>
          <a:lstStyle>
            <a:defPPr>
              <a:defRPr lang="da-DK"/>
            </a:defPPr>
          </a:lstStyle>
          <a:p>
            <a:pPr rtl="0"/>
            <a:fld id="{84D792B7-0397-C047-AE12-1A03F7E3DC83}" type="slidenum">
              <a:rPr lang="da-DK" smtClean="0"/>
              <a:t>‹nr.›</a:t>
            </a:fld>
            <a:endParaRPr lang="da-DK" dirty="0"/>
          </a:p>
        </p:txBody>
      </p:sp>
      <p:sp>
        <p:nvSpPr>
          <p:cNvPr id="5" name="Pladsholder til sidefod 4">
            <a:extLst>
              <a:ext uri="{FF2B5EF4-FFF2-40B4-BE49-F238E27FC236}">
                <a16:creationId xmlns:a16="http://schemas.microsoft.com/office/drawing/2014/main" id="{726C5317-E14C-8E61-2C1E-0430778E8A0C}"/>
              </a:ext>
            </a:extLst>
          </p:cNvPr>
          <p:cNvSpPr>
            <a:spLocks noGrp="1"/>
          </p:cNvSpPr>
          <p:nvPr>
            <p:ph type="ftr" sz="quarter" idx="11"/>
          </p:nvPr>
        </p:nvSpPr>
        <p:spPr>
          <a:xfrm>
            <a:off x="4808250" y="6517634"/>
            <a:ext cx="2572870" cy="274320"/>
          </a:xfrm>
          <a:prstGeom prst="rect">
            <a:avLst/>
          </a:prstGeom>
        </p:spPr>
        <p:txBody>
          <a:bodyPr rtlCol="0"/>
          <a:lstStyle>
            <a:defPPr>
              <a:defRPr lang="da-DK"/>
            </a:defPPr>
          </a:lstStyle>
          <a:p>
            <a:pPr rtl="0"/>
            <a:r>
              <a:rPr lang="da-DK"/>
              <a:t>titel på præsentation</a:t>
            </a:r>
          </a:p>
        </p:txBody>
      </p:sp>
      <p:sp>
        <p:nvSpPr>
          <p:cNvPr id="4" name="Pladsholder til dato 3">
            <a:extLst>
              <a:ext uri="{FF2B5EF4-FFF2-40B4-BE49-F238E27FC236}">
                <a16:creationId xmlns:a16="http://schemas.microsoft.com/office/drawing/2014/main" id="{5A514D0E-ED92-E1A4-0E78-546375A0A63E}"/>
              </a:ext>
            </a:extLst>
          </p:cNvPr>
          <p:cNvSpPr>
            <a:spLocks noGrp="1"/>
          </p:cNvSpPr>
          <p:nvPr>
            <p:ph type="dt" sz="half" idx="10"/>
          </p:nvPr>
        </p:nvSpPr>
        <p:spPr/>
        <p:txBody>
          <a:bodyPr rtlCol="0"/>
          <a:lstStyle>
            <a:defPPr>
              <a:defRPr lang="da-DK"/>
            </a:defPPr>
          </a:lstStyle>
          <a:p>
            <a:pPr rtl="0"/>
            <a:r>
              <a:rPr lang="da-DK"/>
              <a:t>20XX</a:t>
            </a:r>
            <a:endParaRPr lang="da-DK" dirty="0"/>
          </a:p>
        </p:txBody>
      </p:sp>
      <p:cxnSp>
        <p:nvCxnSpPr>
          <p:cNvPr id="8" name="Lige forbindelse 7">
            <a:extLst>
              <a:ext uri="{FF2B5EF4-FFF2-40B4-BE49-F238E27FC236}">
                <a16:creationId xmlns:a16="http://schemas.microsoft.com/office/drawing/2014/main" id="{61B47E35-6C3A-C32C-9037-4D421B7FAE15}"/>
              </a:ext>
            </a:extLst>
          </p:cNvPr>
          <p:cNvCxnSpPr>
            <a:cxnSpLocks/>
          </p:cNvCxnSpPr>
          <p:nvPr userDrawn="1"/>
        </p:nvCxnSpPr>
        <p:spPr>
          <a:xfrm>
            <a:off x="398366" y="1031955"/>
            <a:ext cx="11395267"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Lige forbindelse 9">
            <a:extLst>
              <a:ext uri="{FF2B5EF4-FFF2-40B4-BE49-F238E27FC236}">
                <a16:creationId xmlns:a16="http://schemas.microsoft.com/office/drawing/2014/main" id="{B8DBFA4F-F38F-EF0F-7457-5210BB03F444}"/>
              </a:ext>
            </a:extLst>
          </p:cNvPr>
          <p:cNvCxnSpPr>
            <a:cxnSpLocks/>
          </p:cNvCxnSpPr>
          <p:nvPr userDrawn="1"/>
        </p:nvCxnSpPr>
        <p:spPr>
          <a:xfrm>
            <a:off x="0" y="6439485"/>
            <a:ext cx="121920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Lige forbindelse 11">
            <a:extLst>
              <a:ext uri="{FF2B5EF4-FFF2-40B4-BE49-F238E27FC236}">
                <a16:creationId xmlns:a16="http://schemas.microsoft.com/office/drawing/2014/main" id="{568DEE4A-F4AB-FB9A-FDD7-3AFBB5A2740B}"/>
              </a:ext>
            </a:extLst>
          </p:cNvPr>
          <p:cNvCxnSpPr>
            <a:cxnSpLocks/>
          </p:cNvCxnSpPr>
          <p:nvPr userDrawn="1"/>
        </p:nvCxnSpPr>
        <p:spPr>
          <a:xfrm flipV="1">
            <a:off x="398367" y="0"/>
            <a:ext cx="0" cy="6858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Lige forbindelse 13">
            <a:extLst>
              <a:ext uri="{FF2B5EF4-FFF2-40B4-BE49-F238E27FC236}">
                <a16:creationId xmlns:a16="http://schemas.microsoft.com/office/drawing/2014/main" id="{EC921DE1-D458-FC03-01B4-9ECBDF8B6F27}"/>
              </a:ext>
            </a:extLst>
          </p:cNvPr>
          <p:cNvCxnSpPr>
            <a:cxnSpLocks/>
          </p:cNvCxnSpPr>
          <p:nvPr userDrawn="1"/>
        </p:nvCxnSpPr>
        <p:spPr>
          <a:xfrm flipV="1">
            <a:off x="11793633" y="0"/>
            <a:ext cx="0" cy="6858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4926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am x4">
    <p:bg>
      <p:bgPr>
        <a:solidFill>
          <a:schemeClr val="tx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A0BD26-4C3C-C934-E3C5-C4ABD369E612}"/>
              </a:ext>
            </a:extLst>
          </p:cNvPr>
          <p:cNvSpPr>
            <a:spLocks noGrp="1"/>
          </p:cNvSpPr>
          <p:nvPr>
            <p:ph type="title" hasCustomPrompt="1"/>
          </p:nvPr>
        </p:nvSpPr>
        <p:spPr>
          <a:xfrm>
            <a:off x="640080" y="466344"/>
            <a:ext cx="3236976" cy="996696"/>
          </a:xfrm>
        </p:spPr>
        <p:txBody>
          <a:bodyPr rtlCol="0"/>
          <a:lstStyle>
            <a:lvl1pPr>
              <a:defRPr lang="da-DK" sz="3200">
                <a:solidFill>
                  <a:schemeClr val="accent1"/>
                </a:solidFill>
              </a:defRPr>
            </a:lvl1pPr>
          </a:lstStyle>
          <a:p>
            <a:pPr rtl="0"/>
            <a:r>
              <a:rPr lang="da-DK" dirty="0"/>
              <a:t>Klik for at redigere titeltypografier i master</a:t>
            </a:r>
          </a:p>
        </p:txBody>
      </p:sp>
      <p:sp>
        <p:nvSpPr>
          <p:cNvPr id="19" name="Pladsholder til tekst 2">
            <a:extLst>
              <a:ext uri="{FF2B5EF4-FFF2-40B4-BE49-F238E27FC236}">
                <a16:creationId xmlns:a16="http://schemas.microsoft.com/office/drawing/2014/main" id="{CB1722C2-4C66-F8BA-B3DD-6199116EFB25}"/>
              </a:ext>
            </a:extLst>
          </p:cNvPr>
          <p:cNvSpPr>
            <a:spLocks noGrp="1"/>
          </p:cNvSpPr>
          <p:nvPr>
            <p:ph type="body" idx="1"/>
          </p:nvPr>
        </p:nvSpPr>
        <p:spPr>
          <a:xfrm>
            <a:off x="630936" y="1618488"/>
            <a:ext cx="1819656" cy="466344"/>
          </a:xfrm>
        </p:spPr>
        <p:txBody>
          <a:bodyPr rtlCol="0" anchor="t"/>
          <a:lstStyle>
            <a:lvl1pPr marL="0" indent="0">
              <a:lnSpc>
                <a:spcPct val="100000"/>
              </a:lnSpc>
              <a:spcBef>
                <a:spcPts val="0"/>
              </a:spcBef>
              <a:buNone/>
              <a:defRPr lang="da-DK" sz="1800" b="0">
                <a:solidFill>
                  <a:schemeClr val="accent1"/>
                </a:solidFill>
                <a:latin typeface="+mj-lt"/>
              </a:defRPr>
            </a:lvl1pPr>
            <a:lvl2pPr marL="457200" indent="0">
              <a:buNone/>
              <a:defRPr lang="da-DK" sz="2000" b="1"/>
            </a:lvl2pPr>
            <a:lvl3pPr marL="914400" indent="0">
              <a:buNone/>
              <a:defRPr lang="da-DK" sz="1800" b="1"/>
            </a:lvl3pPr>
            <a:lvl4pPr marL="1371600" indent="0">
              <a:buNone/>
              <a:defRPr lang="da-DK" sz="1600" b="1"/>
            </a:lvl4pPr>
            <a:lvl5pPr marL="1828800" indent="0">
              <a:buNone/>
              <a:defRPr lang="da-DK" sz="1600" b="1"/>
            </a:lvl5pPr>
            <a:lvl6pPr marL="2286000" indent="0">
              <a:buNone/>
              <a:defRPr lang="da-DK" sz="1600" b="1"/>
            </a:lvl6pPr>
            <a:lvl7pPr marL="2743200" indent="0">
              <a:buNone/>
              <a:defRPr lang="da-DK" sz="1600" b="1"/>
            </a:lvl7pPr>
            <a:lvl8pPr marL="3200400" indent="0">
              <a:buNone/>
              <a:defRPr lang="da-DK" sz="1600" b="1"/>
            </a:lvl8pPr>
            <a:lvl9pPr marL="3657600" indent="0">
              <a:buNone/>
              <a:defRPr lang="da-DK" sz="1600" b="1"/>
            </a:lvl9pPr>
          </a:lstStyle>
          <a:p>
            <a:pPr lvl="0" rtl="0"/>
            <a:r>
              <a:rPr lang="da-DK"/>
              <a:t>Klik for at redigere teksttypografierne i masteren</a:t>
            </a:r>
          </a:p>
        </p:txBody>
      </p:sp>
      <p:sp>
        <p:nvSpPr>
          <p:cNvPr id="21" name="Pladsholder til tekst 2">
            <a:extLst>
              <a:ext uri="{FF2B5EF4-FFF2-40B4-BE49-F238E27FC236}">
                <a16:creationId xmlns:a16="http://schemas.microsoft.com/office/drawing/2014/main" id="{EEF857FA-9C5E-BED3-1ABB-A734EE39340B}"/>
              </a:ext>
            </a:extLst>
          </p:cNvPr>
          <p:cNvSpPr>
            <a:spLocks noGrp="1"/>
          </p:cNvSpPr>
          <p:nvPr>
            <p:ph type="body" idx="14"/>
          </p:nvPr>
        </p:nvSpPr>
        <p:spPr>
          <a:xfrm>
            <a:off x="3584448" y="1618488"/>
            <a:ext cx="1819656" cy="466344"/>
          </a:xfrm>
        </p:spPr>
        <p:txBody>
          <a:bodyPr rtlCol="0" anchor="t"/>
          <a:lstStyle>
            <a:lvl1pPr marL="0" indent="0">
              <a:lnSpc>
                <a:spcPct val="100000"/>
              </a:lnSpc>
              <a:spcBef>
                <a:spcPts val="0"/>
              </a:spcBef>
              <a:buNone/>
              <a:defRPr lang="da-DK" sz="1800" b="0">
                <a:solidFill>
                  <a:schemeClr val="accent1"/>
                </a:solidFill>
                <a:latin typeface="+mj-lt"/>
              </a:defRPr>
            </a:lvl1pPr>
            <a:lvl2pPr marL="457200" indent="0">
              <a:buNone/>
              <a:defRPr lang="da-DK" sz="2000" b="1"/>
            </a:lvl2pPr>
            <a:lvl3pPr marL="914400" indent="0">
              <a:buNone/>
              <a:defRPr lang="da-DK" sz="1800" b="1"/>
            </a:lvl3pPr>
            <a:lvl4pPr marL="1371600" indent="0">
              <a:buNone/>
              <a:defRPr lang="da-DK" sz="1600" b="1"/>
            </a:lvl4pPr>
            <a:lvl5pPr marL="1828800" indent="0">
              <a:buNone/>
              <a:defRPr lang="da-DK" sz="1600" b="1"/>
            </a:lvl5pPr>
            <a:lvl6pPr marL="2286000" indent="0">
              <a:buNone/>
              <a:defRPr lang="da-DK" sz="1600" b="1"/>
            </a:lvl6pPr>
            <a:lvl7pPr marL="2743200" indent="0">
              <a:buNone/>
              <a:defRPr lang="da-DK" sz="1600" b="1"/>
            </a:lvl7pPr>
            <a:lvl8pPr marL="3200400" indent="0">
              <a:buNone/>
              <a:defRPr lang="da-DK" sz="1600" b="1"/>
            </a:lvl8pPr>
            <a:lvl9pPr marL="3657600" indent="0">
              <a:buNone/>
              <a:defRPr lang="da-DK" sz="1600" b="1"/>
            </a:lvl9pPr>
          </a:lstStyle>
          <a:p>
            <a:pPr lvl="0" rtl="0"/>
            <a:r>
              <a:rPr lang="da-DK"/>
              <a:t>Klik for at redigere teksttypografierne i masteren</a:t>
            </a:r>
          </a:p>
        </p:txBody>
      </p:sp>
      <p:sp>
        <p:nvSpPr>
          <p:cNvPr id="22" name="Pladsholder til tekst 2">
            <a:extLst>
              <a:ext uri="{FF2B5EF4-FFF2-40B4-BE49-F238E27FC236}">
                <a16:creationId xmlns:a16="http://schemas.microsoft.com/office/drawing/2014/main" id="{F990F14B-1D1F-AA8D-BB23-FA8F7EEF666B}"/>
              </a:ext>
            </a:extLst>
          </p:cNvPr>
          <p:cNvSpPr>
            <a:spLocks noGrp="1"/>
          </p:cNvSpPr>
          <p:nvPr>
            <p:ph type="body" idx="15"/>
          </p:nvPr>
        </p:nvSpPr>
        <p:spPr>
          <a:xfrm>
            <a:off x="6483096" y="1618488"/>
            <a:ext cx="1819656" cy="466344"/>
          </a:xfrm>
        </p:spPr>
        <p:txBody>
          <a:bodyPr rtlCol="0" anchor="t"/>
          <a:lstStyle>
            <a:lvl1pPr marL="0" indent="0">
              <a:lnSpc>
                <a:spcPct val="100000"/>
              </a:lnSpc>
              <a:spcBef>
                <a:spcPts val="0"/>
              </a:spcBef>
              <a:buNone/>
              <a:defRPr lang="da-DK" sz="1800" b="0">
                <a:solidFill>
                  <a:schemeClr val="accent1"/>
                </a:solidFill>
                <a:latin typeface="+mj-lt"/>
              </a:defRPr>
            </a:lvl1pPr>
            <a:lvl2pPr marL="457200" indent="0">
              <a:buNone/>
              <a:defRPr lang="da-DK" sz="2000" b="1"/>
            </a:lvl2pPr>
            <a:lvl3pPr marL="914400" indent="0">
              <a:buNone/>
              <a:defRPr lang="da-DK" sz="1800" b="1"/>
            </a:lvl3pPr>
            <a:lvl4pPr marL="1371600" indent="0">
              <a:buNone/>
              <a:defRPr lang="da-DK" sz="1600" b="1"/>
            </a:lvl4pPr>
            <a:lvl5pPr marL="1828800" indent="0">
              <a:buNone/>
              <a:defRPr lang="da-DK" sz="1600" b="1"/>
            </a:lvl5pPr>
            <a:lvl6pPr marL="2286000" indent="0">
              <a:buNone/>
              <a:defRPr lang="da-DK" sz="1600" b="1"/>
            </a:lvl6pPr>
            <a:lvl7pPr marL="2743200" indent="0">
              <a:buNone/>
              <a:defRPr lang="da-DK" sz="1600" b="1"/>
            </a:lvl7pPr>
            <a:lvl8pPr marL="3200400" indent="0">
              <a:buNone/>
              <a:defRPr lang="da-DK" sz="1600" b="1"/>
            </a:lvl8pPr>
            <a:lvl9pPr marL="3657600" indent="0">
              <a:buNone/>
              <a:defRPr lang="da-DK" sz="1600" b="1"/>
            </a:lvl9pPr>
          </a:lstStyle>
          <a:p>
            <a:pPr lvl="0" rtl="0"/>
            <a:r>
              <a:rPr lang="da-DK"/>
              <a:t>Klik for at redigere teksttypografierne i masteren</a:t>
            </a:r>
          </a:p>
        </p:txBody>
      </p:sp>
      <p:sp>
        <p:nvSpPr>
          <p:cNvPr id="20" name="Pladsholder til tekst 4">
            <a:extLst>
              <a:ext uri="{FF2B5EF4-FFF2-40B4-BE49-F238E27FC236}">
                <a16:creationId xmlns:a16="http://schemas.microsoft.com/office/drawing/2014/main" id="{7D1D0610-E513-F5EA-0393-622F692CA0F2}"/>
              </a:ext>
            </a:extLst>
          </p:cNvPr>
          <p:cNvSpPr>
            <a:spLocks noGrp="1"/>
          </p:cNvSpPr>
          <p:nvPr>
            <p:ph type="body" sz="quarter" idx="3"/>
          </p:nvPr>
        </p:nvSpPr>
        <p:spPr>
          <a:xfrm>
            <a:off x="9528048" y="1618488"/>
            <a:ext cx="1819656" cy="466344"/>
          </a:xfrm>
        </p:spPr>
        <p:txBody>
          <a:bodyPr rtlCol="0" anchor="t"/>
          <a:lstStyle>
            <a:lvl1pPr marL="0" indent="0">
              <a:lnSpc>
                <a:spcPct val="100000"/>
              </a:lnSpc>
              <a:spcBef>
                <a:spcPts val="0"/>
              </a:spcBef>
              <a:buNone/>
              <a:defRPr lang="da-DK" sz="1800" b="0">
                <a:solidFill>
                  <a:schemeClr val="accent1"/>
                </a:solidFill>
                <a:latin typeface="+mj-lt"/>
              </a:defRPr>
            </a:lvl1pPr>
            <a:lvl2pPr marL="457200" indent="0">
              <a:buNone/>
              <a:defRPr lang="da-DK" sz="2000" b="1"/>
            </a:lvl2pPr>
            <a:lvl3pPr marL="914400" indent="0">
              <a:buNone/>
              <a:defRPr lang="da-DK" sz="1800" b="1"/>
            </a:lvl3pPr>
            <a:lvl4pPr marL="1371600" indent="0">
              <a:buNone/>
              <a:defRPr lang="da-DK" sz="1600" b="1"/>
            </a:lvl4pPr>
            <a:lvl5pPr marL="1828800" indent="0">
              <a:buNone/>
              <a:defRPr lang="da-DK" sz="1600" b="1"/>
            </a:lvl5pPr>
            <a:lvl6pPr marL="2286000" indent="0">
              <a:buNone/>
              <a:defRPr lang="da-DK" sz="1600" b="1"/>
            </a:lvl6pPr>
            <a:lvl7pPr marL="2743200" indent="0">
              <a:buNone/>
              <a:defRPr lang="da-DK" sz="1600" b="1"/>
            </a:lvl7pPr>
            <a:lvl8pPr marL="3200400" indent="0">
              <a:buNone/>
              <a:defRPr lang="da-DK" sz="1600" b="1"/>
            </a:lvl8pPr>
            <a:lvl9pPr marL="3657600" indent="0">
              <a:buNone/>
              <a:defRPr lang="da-DK" sz="1600" b="1"/>
            </a:lvl9pPr>
          </a:lstStyle>
          <a:p>
            <a:pPr lvl="0" rtl="0"/>
            <a:r>
              <a:rPr lang="da-DK"/>
              <a:t>Klik for at redigere teksttypografierne i masteren</a:t>
            </a:r>
          </a:p>
        </p:txBody>
      </p:sp>
      <p:sp>
        <p:nvSpPr>
          <p:cNvPr id="24" name="Pladsholder til tekst 2">
            <a:extLst>
              <a:ext uri="{FF2B5EF4-FFF2-40B4-BE49-F238E27FC236}">
                <a16:creationId xmlns:a16="http://schemas.microsoft.com/office/drawing/2014/main" id="{68F906E4-47B1-BEE5-E30F-146C6869BF2D}"/>
              </a:ext>
            </a:extLst>
          </p:cNvPr>
          <p:cNvSpPr>
            <a:spLocks noGrp="1"/>
          </p:cNvSpPr>
          <p:nvPr>
            <p:ph type="body" idx="17"/>
          </p:nvPr>
        </p:nvSpPr>
        <p:spPr>
          <a:xfrm>
            <a:off x="630936" y="2414016"/>
            <a:ext cx="2167128" cy="310896"/>
          </a:xfrm>
        </p:spPr>
        <p:txBody>
          <a:bodyPr rtlCol="0" anchor="t"/>
          <a:lstStyle>
            <a:lvl1pPr marL="0" indent="0">
              <a:lnSpc>
                <a:spcPct val="100000"/>
              </a:lnSpc>
              <a:spcBef>
                <a:spcPts val="0"/>
              </a:spcBef>
              <a:buNone/>
              <a:defRPr lang="da-DK" sz="1400" b="0">
                <a:solidFill>
                  <a:schemeClr val="accent1"/>
                </a:solidFill>
                <a:latin typeface="+mn-lt"/>
              </a:defRPr>
            </a:lvl1pPr>
            <a:lvl2pPr marL="457200" indent="0">
              <a:buNone/>
              <a:defRPr lang="da-DK" sz="2000" b="1"/>
            </a:lvl2pPr>
            <a:lvl3pPr marL="914400" indent="0">
              <a:buNone/>
              <a:defRPr lang="da-DK" sz="1800" b="1"/>
            </a:lvl3pPr>
            <a:lvl4pPr marL="1371600" indent="0">
              <a:buNone/>
              <a:defRPr lang="da-DK" sz="1600" b="1"/>
            </a:lvl4pPr>
            <a:lvl5pPr marL="1828800" indent="0">
              <a:buNone/>
              <a:defRPr lang="da-DK" sz="1600" b="1"/>
            </a:lvl5pPr>
            <a:lvl6pPr marL="2286000" indent="0">
              <a:buNone/>
              <a:defRPr lang="da-DK" sz="1600" b="1"/>
            </a:lvl6pPr>
            <a:lvl7pPr marL="2743200" indent="0">
              <a:buNone/>
              <a:defRPr lang="da-DK" sz="1600" b="1"/>
            </a:lvl7pPr>
            <a:lvl8pPr marL="3200400" indent="0">
              <a:buNone/>
              <a:defRPr lang="da-DK" sz="1600" b="1"/>
            </a:lvl8pPr>
            <a:lvl9pPr marL="3657600" indent="0">
              <a:buNone/>
              <a:defRPr lang="da-DK" sz="1600" b="1"/>
            </a:lvl9pPr>
          </a:lstStyle>
          <a:p>
            <a:pPr lvl="0" rtl="0"/>
            <a:r>
              <a:rPr lang="da-DK"/>
              <a:t>Klik for at redigere teksttypografierne i masteren</a:t>
            </a:r>
          </a:p>
        </p:txBody>
      </p:sp>
      <p:sp>
        <p:nvSpPr>
          <p:cNvPr id="26" name="Pladsholder til tekst 2">
            <a:extLst>
              <a:ext uri="{FF2B5EF4-FFF2-40B4-BE49-F238E27FC236}">
                <a16:creationId xmlns:a16="http://schemas.microsoft.com/office/drawing/2014/main" id="{5C6EFDC5-2080-3126-AB93-FB89817B2C28}"/>
              </a:ext>
            </a:extLst>
          </p:cNvPr>
          <p:cNvSpPr>
            <a:spLocks noGrp="1"/>
          </p:cNvSpPr>
          <p:nvPr>
            <p:ph type="body" idx="19"/>
          </p:nvPr>
        </p:nvSpPr>
        <p:spPr>
          <a:xfrm>
            <a:off x="3584448" y="2414016"/>
            <a:ext cx="2167128" cy="310896"/>
          </a:xfrm>
        </p:spPr>
        <p:txBody>
          <a:bodyPr rtlCol="0" anchor="t"/>
          <a:lstStyle>
            <a:lvl1pPr marL="0" indent="0">
              <a:lnSpc>
                <a:spcPct val="100000"/>
              </a:lnSpc>
              <a:spcBef>
                <a:spcPts val="0"/>
              </a:spcBef>
              <a:buNone/>
              <a:defRPr lang="da-DK" sz="1400" b="0">
                <a:solidFill>
                  <a:schemeClr val="accent1"/>
                </a:solidFill>
                <a:latin typeface="+mn-lt"/>
              </a:defRPr>
            </a:lvl1pPr>
            <a:lvl2pPr marL="457200" indent="0">
              <a:buNone/>
              <a:defRPr lang="da-DK" sz="2000" b="1"/>
            </a:lvl2pPr>
            <a:lvl3pPr marL="914400" indent="0">
              <a:buNone/>
              <a:defRPr lang="da-DK" sz="1800" b="1"/>
            </a:lvl3pPr>
            <a:lvl4pPr marL="1371600" indent="0">
              <a:buNone/>
              <a:defRPr lang="da-DK" sz="1600" b="1"/>
            </a:lvl4pPr>
            <a:lvl5pPr marL="1828800" indent="0">
              <a:buNone/>
              <a:defRPr lang="da-DK" sz="1600" b="1"/>
            </a:lvl5pPr>
            <a:lvl6pPr marL="2286000" indent="0">
              <a:buNone/>
              <a:defRPr lang="da-DK" sz="1600" b="1"/>
            </a:lvl6pPr>
            <a:lvl7pPr marL="2743200" indent="0">
              <a:buNone/>
              <a:defRPr lang="da-DK" sz="1600" b="1"/>
            </a:lvl7pPr>
            <a:lvl8pPr marL="3200400" indent="0">
              <a:buNone/>
              <a:defRPr lang="da-DK" sz="1600" b="1"/>
            </a:lvl8pPr>
            <a:lvl9pPr marL="3657600" indent="0">
              <a:buNone/>
              <a:defRPr lang="da-DK" sz="1600" b="1"/>
            </a:lvl9pPr>
          </a:lstStyle>
          <a:p>
            <a:pPr lvl="0" rtl="0"/>
            <a:r>
              <a:rPr lang="da-DK"/>
              <a:t>Klik for at redigere teksttypografierne i masteren</a:t>
            </a:r>
          </a:p>
        </p:txBody>
      </p:sp>
      <p:sp>
        <p:nvSpPr>
          <p:cNvPr id="27" name="Pladsholder til tekst 2">
            <a:extLst>
              <a:ext uri="{FF2B5EF4-FFF2-40B4-BE49-F238E27FC236}">
                <a16:creationId xmlns:a16="http://schemas.microsoft.com/office/drawing/2014/main" id="{D6CD9CDA-E122-F6EB-30B5-26D7E17771AB}"/>
              </a:ext>
            </a:extLst>
          </p:cNvPr>
          <p:cNvSpPr>
            <a:spLocks noGrp="1"/>
          </p:cNvSpPr>
          <p:nvPr>
            <p:ph type="body" idx="20"/>
          </p:nvPr>
        </p:nvSpPr>
        <p:spPr>
          <a:xfrm>
            <a:off x="6483096" y="2414016"/>
            <a:ext cx="2167128" cy="310896"/>
          </a:xfrm>
        </p:spPr>
        <p:txBody>
          <a:bodyPr rtlCol="0" anchor="t"/>
          <a:lstStyle>
            <a:lvl1pPr marL="0" indent="0">
              <a:lnSpc>
                <a:spcPct val="100000"/>
              </a:lnSpc>
              <a:spcBef>
                <a:spcPts val="0"/>
              </a:spcBef>
              <a:buNone/>
              <a:defRPr lang="da-DK" sz="1400" b="0">
                <a:solidFill>
                  <a:schemeClr val="accent1"/>
                </a:solidFill>
                <a:latin typeface="+mn-lt"/>
              </a:defRPr>
            </a:lvl1pPr>
            <a:lvl2pPr marL="457200" indent="0">
              <a:buNone/>
              <a:defRPr lang="da-DK" sz="2000" b="1"/>
            </a:lvl2pPr>
            <a:lvl3pPr marL="914400" indent="0">
              <a:buNone/>
              <a:defRPr lang="da-DK" sz="1800" b="1"/>
            </a:lvl3pPr>
            <a:lvl4pPr marL="1371600" indent="0">
              <a:buNone/>
              <a:defRPr lang="da-DK" sz="1600" b="1"/>
            </a:lvl4pPr>
            <a:lvl5pPr marL="1828800" indent="0">
              <a:buNone/>
              <a:defRPr lang="da-DK" sz="1600" b="1"/>
            </a:lvl5pPr>
            <a:lvl6pPr marL="2286000" indent="0">
              <a:buNone/>
              <a:defRPr lang="da-DK" sz="1600" b="1"/>
            </a:lvl6pPr>
            <a:lvl7pPr marL="2743200" indent="0">
              <a:buNone/>
              <a:defRPr lang="da-DK" sz="1600" b="1"/>
            </a:lvl7pPr>
            <a:lvl8pPr marL="3200400" indent="0">
              <a:buNone/>
              <a:defRPr lang="da-DK" sz="1600" b="1"/>
            </a:lvl8pPr>
            <a:lvl9pPr marL="3657600" indent="0">
              <a:buNone/>
              <a:defRPr lang="da-DK" sz="1600" b="1"/>
            </a:lvl9pPr>
          </a:lstStyle>
          <a:p>
            <a:pPr lvl="0" rtl="0"/>
            <a:r>
              <a:rPr lang="da-DK"/>
              <a:t>Klik for at redigere teksttypografierne i masteren</a:t>
            </a:r>
          </a:p>
        </p:txBody>
      </p:sp>
      <p:sp>
        <p:nvSpPr>
          <p:cNvPr id="25" name="Pladsholder til tekst 4">
            <a:extLst>
              <a:ext uri="{FF2B5EF4-FFF2-40B4-BE49-F238E27FC236}">
                <a16:creationId xmlns:a16="http://schemas.microsoft.com/office/drawing/2014/main" id="{3BF37293-4E33-5570-29ED-04EB525DD199}"/>
              </a:ext>
            </a:extLst>
          </p:cNvPr>
          <p:cNvSpPr>
            <a:spLocks noGrp="1"/>
          </p:cNvSpPr>
          <p:nvPr>
            <p:ph type="body" sz="quarter" idx="18"/>
          </p:nvPr>
        </p:nvSpPr>
        <p:spPr>
          <a:xfrm>
            <a:off x="9528048" y="2414016"/>
            <a:ext cx="2167128" cy="310896"/>
          </a:xfrm>
        </p:spPr>
        <p:txBody>
          <a:bodyPr rtlCol="0" anchor="t"/>
          <a:lstStyle>
            <a:lvl1pPr marL="0" indent="0">
              <a:lnSpc>
                <a:spcPct val="100000"/>
              </a:lnSpc>
              <a:spcBef>
                <a:spcPts val="0"/>
              </a:spcBef>
              <a:buNone/>
              <a:defRPr lang="da-DK" sz="1400" b="0">
                <a:solidFill>
                  <a:schemeClr val="accent1"/>
                </a:solidFill>
                <a:latin typeface="+mn-lt"/>
              </a:defRPr>
            </a:lvl1pPr>
            <a:lvl2pPr marL="457200" indent="0">
              <a:buNone/>
              <a:defRPr lang="da-DK" sz="2000" b="1"/>
            </a:lvl2pPr>
            <a:lvl3pPr marL="914400" indent="0">
              <a:buNone/>
              <a:defRPr lang="da-DK" sz="1800" b="1"/>
            </a:lvl3pPr>
            <a:lvl4pPr marL="1371600" indent="0">
              <a:buNone/>
              <a:defRPr lang="da-DK" sz="1600" b="1"/>
            </a:lvl4pPr>
            <a:lvl5pPr marL="1828800" indent="0">
              <a:buNone/>
              <a:defRPr lang="da-DK" sz="1600" b="1"/>
            </a:lvl5pPr>
            <a:lvl6pPr marL="2286000" indent="0">
              <a:buNone/>
              <a:defRPr lang="da-DK" sz="1600" b="1"/>
            </a:lvl6pPr>
            <a:lvl7pPr marL="2743200" indent="0">
              <a:buNone/>
              <a:defRPr lang="da-DK" sz="1600" b="1"/>
            </a:lvl7pPr>
            <a:lvl8pPr marL="3200400" indent="0">
              <a:buNone/>
              <a:defRPr lang="da-DK" sz="1600" b="1"/>
            </a:lvl8pPr>
            <a:lvl9pPr marL="3657600" indent="0">
              <a:buNone/>
              <a:defRPr lang="da-DK" sz="1600" b="1"/>
            </a:lvl9pPr>
          </a:lstStyle>
          <a:p>
            <a:pPr lvl="0" rtl="0"/>
            <a:r>
              <a:rPr lang="da-DK"/>
              <a:t>Klik for at redigere teksttypografierne i masteren</a:t>
            </a:r>
          </a:p>
        </p:txBody>
      </p:sp>
      <p:sp>
        <p:nvSpPr>
          <p:cNvPr id="32" name="Pladsholder til billede 31">
            <a:extLst>
              <a:ext uri="{FF2B5EF4-FFF2-40B4-BE49-F238E27FC236}">
                <a16:creationId xmlns:a16="http://schemas.microsoft.com/office/drawing/2014/main" id="{87F13219-232C-C38C-7D86-D48FAC7D8270}"/>
              </a:ext>
            </a:extLst>
          </p:cNvPr>
          <p:cNvSpPr>
            <a:spLocks noGrp="1"/>
          </p:cNvSpPr>
          <p:nvPr>
            <p:ph type="pic" sz="quarter" idx="22"/>
          </p:nvPr>
        </p:nvSpPr>
        <p:spPr>
          <a:xfrm>
            <a:off x="740664" y="2852928"/>
            <a:ext cx="1892808" cy="2715768"/>
          </a:xfrm>
          <a:solidFill>
            <a:schemeClr val="tx2">
              <a:lumMod val="60000"/>
              <a:lumOff val="40000"/>
            </a:schemeClr>
          </a:solidFill>
          <a:ln w="15875">
            <a:solidFill>
              <a:schemeClr val="accent1"/>
            </a:solidFill>
          </a:ln>
        </p:spPr>
        <p:txBody>
          <a:bodyPr rtlCol="0" anchor="ctr"/>
          <a:lstStyle>
            <a:lvl1pPr marL="0" indent="0" algn="ctr">
              <a:buNone/>
              <a:defRPr lang="da-DK" sz="1200"/>
            </a:lvl1pPr>
          </a:lstStyle>
          <a:p>
            <a:pPr rtl="0"/>
            <a:r>
              <a:rPr lang="da-DK"/>
              <a:t>Klik på ikonet for at tilføje et billede</a:t>
            </a:r>
            <a:endParaRPr lang="da-DK" dirty="0"/>
          </a:p>
        </p:txBody>
      </p:sp>
      <p:sp>
        <p:nvSpPr>
          <p:cNvPr id="33" name="Pladsholder til billede 31">
            <a:extLst>
              <a:ext uri="{FF2B5EF4-FFF2-40B4-BE49-F238E27FC236}">
                <a16:creationId xmlns:a16="http://schemas.microsoft.com/office/drawing/2014/main" id="{F8C639A8-0897-2015-9829-94E98335DF21}"/>
              </a:ext>
            </a:extLst>
          </p:cNvPr>
          <p:cNvSpPr>
            <a:spLocks noGrp="1"/>
          </p:cNvSpPr>
          <p:nvPr>
            <p:ph type="pic" sz="quarter" idx="23"/>
          </p:nvPr>
        </p:nvSpPr>
        <p:spPr>
          <a:xfrm>
            <a:off x="3685032" y="2852928"/>
            <a:ext cx="1892808" cy="2715768"/>
          </a:xfrm>
          <a:solidFill>
            <a:schemeClr val="tx2">
              <a:lumMod val="60000"/>
              <a:lumOff val="40000"/>
            </a:schemeClr>
          </a:solidFill>
          <a:ln w="15875">
            <a:solidFill>
              <a:schemeClr val="accent1"/>
            </a:solidFill>
          </a:ln>
        </p:spPr>
        <p:txBody>
          <a:bodyPr rtlCol="0" anchor="ctr"/>
          <a:lstStyle>
            <a:lvl1pPr marL="0" indent="0" algn="ctr">
              <a:buNone/>
              <a:defRPr lang="da-DK" sz="1200"/>
            </a:lvl1pPr>
          </a:lstStyle>
          <a:p>
            <a:pPr rtl="0"/>
            <a:r>
              <a:rPr lang="da-DK"/>
              <a:t>Klik på ikonet for at tilføje et billede</a:t>
            </a:r>
            <a:endParaRPr lang="da-DK" dirty="0"/>
          </a:p>
        </p:txBody>
      </p:sp>
      <p:sp>
        <p:nvSpPr>
          <p:cNvPr id="34" name="Pladsholder til billede 31">
            <a:extLst>
              <a:ext uri="{FF2B5EF4-FFF2-40B4-BE49-F238E27FC236}">
                <a16:creationId xmlns:a16="http://schemas.microsoft.com/office/drawing/2014/main" id="{6CBA6ABC-D5D1-9758-59EA-8DE549CC612D}"/>
              </a:ext>
            </a:extLst>
          </p:cNvPr>
          <p:cNvSpPr>
            <a:spLocks noGrp="1"/>
          </p:cNvSpPr>
          <p:nvPr>
            <p:ph type="pic" sz="quarter" idx="24"/>
          </p:nvPr>
        </p:nvSpPr>
        <p:spPr>
          <a:xfrm>
            <a:off x="6601968" y="2852928"/>
            <a:ext cx="1892808" cy="2715768"/>
          </a:xfrm>
          <a:solidFill>
            <a:schemeClr val="tx2">
              <a:lumMod val="60000"/>
              <a:lumOff val="40000"/>
            </a:schemeClr>
          </a:solidFill>
          <a:ln w="15875">
            <a:solidFill>
              <a:schemeClr val="accent1"/>
            </a:solidFill>
          </a:ln>
        </p:spPr>
        <p:txBody>
          <a:bodyPr rtlCol="0" anchor="ctr"/>
          <a:lstStyle>
            <a:lvl1pPr marL="0" indent="0" algn="ctr">
              <a:buNone/>
              <a:defRPr lang="da-DK" sz="1200"/>
            </a:lvl1pPr>
          </a:lstStyle>
          <a:p>
            <a:pPr rtl="0"/>
            <a:r>
              <a:rPr lang="da-DK"/>
              <a:t>Klik på ikonet for at tilføje et billede</a:t>
            </a:r>
            <a:endParaRPr lang="da-DK" dirty="0"/>
          </a:p>
        </p:txBody>
      </p:sp>
      <p:sp>
        <p:nvSpPr>
          <p:cNvPr id="36" name="Pladsholder til billede 31">
            <a:extLst>
              <a:ext uri="{FF2B5EF4-FFF2-40B4-BE49-F238E27FC236}">
                <a16:creationId xmlns:a16="http://schemas.microsoft.com/office/drawing/2014/main" id="{40E68EB8-B0D8-E5D4-CE19-45219E4D7038}"/>
              </a:ext>
            </a:extLst>
          </p:cNvPr>
          <p:cNvSpPr>
            <a:spLocks noGrp="1"/>
          </p:cNvSpPr>
          <p:nvPr>
            <p:ph type="pic" sz="quarter" idx="26"/>
          </p:nvPr>
        </p:nvSpPr>
        <p:spPr>
          <a:xfrm>
            <a:off x="9546336" y="2852928"/>
            <a:ext cx="1892808" cy="2715768"/>
          </a:xfrm>
          <a:solidFill>
            <a:schemeClr val="tx2">
              <a:lumMod val="60000"/>
              <a:lumOff val="40000"/>
            </a:schemeClr>
          </a:solidFill>
          <a:ln w="15875">
            <a:solidFill>
              <a:schemeClr val="accent1"/>
            </a:solidFill>
          </a:ln>
        </p:spPr>
        <p:txBody>
          <a:bodyPr rtlCol="0" anchor="ctr"/>
          <a:lstStyle>
            <a:lvl1pPr marL="0" indent="0" algn="ctr">
              <a:buNone/>
              <a:defRPr lang="da-DK" sz="1200"/>
            </a:lvl1pPr>
          </a:lstStyle>
          <a:p>
            <a:pPr rtl="0"/>
            <a:r>
              <a:rPr lang="da-DK"/>
              <a:t>Klik på ikonet for at tilføje et billede</a:t>
            </a:r>
            <a:endParaRPr lang="da-DK" dirty="0"/>
          </a:p>
        </p:txBody>
      </p:sp>
      <p:cxnSp>
        <p:nvCxnSpPr>
          <p:cNvPr id="17" name="Lige forbindelse 16">
            <a:extLst>
              <a:ext uri="{FF2B5EF4-FFF2-40B4-BE49-F238E27FC236}">
                <a16:creationId xmlns:a16="http://schemas.microsoft.com/office/drawing/2014/main" id="{0E26C148-CFEE-21C0-96F3-EBC299FD2285}"/>
              </a:ext>
            </a:extLst>
          </p:cNvPr>
          <p:cNvCxnSpPr>
            <a:cxnSpLocks/>
          </p:cNvCxnSpPr>
          <p:nvPr userDrawn="1"/>
        </p:nvCxnSpPr>
        <p:spPr>
          <a:xfrm>
            <a:off x="6585357" y="2355475"/>
            <a:ext cx="1925203"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Lige forbindelse 29">
            <a:extLst>
              <a:ext uri="{FF2B5EF4-FFF2-40B4-BE49-F238E27FC236}">
                <a16:creationId xmlns:a16="http://schemas.microsoft.com/office/drawing/2014/main" id="{65BFA673-0676-EDA2-B7AA-6FA05B486C17}"/>
              </a:ext>
            </a:extLst>
          </p:cNvPr>
          <p:cNvCxnSpPr>
            <a:cxnSpLocks/>
          </p:cNvCxnSpPr>
          <p:nvPr userDrawn="1"/>
        </p:nvCxnSpPr>
        <p:spPr>
          <a:xfrm>
            <a:off x="9628632" y="2361693"/>
            <a:ext cx="1929384"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 name="Lige forbindelse 36">
            <a:extLst>
              <a:ext uri="{FF2B5EF4-FFF2-40B4-BE49-F238E27FC236}">
                <a16:creationId xmlns:a16="http://schemas.microsoft.com/office/drawing/2014/main" id="{75B0A4BB-506D-F90C-BF18-B86999FDC27A}"/>
              </a:ext>
            </a:extLst>
          </p:cNvPr>
          <p:cNvCxnSpPr>
            <a:cxnSpLocks/>
          </p:cNvCxnSpPr>
          <p:nvPr userDrawn="1"/>
        </p:nvCxnSpPr>
        <p:spPr>
          <a:xfrm>
            <a:off x="729735" y="2354726"/>
            <a:ext cx="1929384"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9" name="Lige forbindelse 38">
            <a:extLst>
              <a:ext uri="{FF2B5EF4-FFF2-40B4-BE49-F238E27FC236}">
                <a16:creationId xmlns:a16="http://schemas.microsoft.com/office/drawing/2014/main" id="{1E4F1002-8ECA-FF8D-84D1-D74BB9C00127}"/>
              </a:ext>
            </a:extLst>
          </p:cNvPr>
          <p:cNvCxnSpPr>
            <a:cxnSpLocks/>
          </p:cNvCxnSpPr>
          <p:nvPr userDrawn="1"/>
        </p:nvCxnSpPr>
        <p:spPr>
          <a:xfrm>
            <a:off x="3672459" y="2349116"/>
            <a:ext cx="1929384"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Pladsholder til slidenummer 5">
            <a:extLst>
              <a:ext uri="{FF2B5EF4-FFF2-40B4-BE49-F238E27FC236}">
                <a16:creationId xmlns:a16="http://schemas.microsoft.com/office/drawing/2014/main" id="{2101ABA6-5EA3-1AE9-0825-523073F786ED}"/>
              </a:ext>
            </a:extLst>
          </p:cNvPr>
          <p:cNvSpPr>
            <a:spLocks noGrp="1"/>
          </p:cNvSpPr>
          <p:nvPr>
            <p:ph type="sldNum" sz="quarter" idx="12"/>
          </p:nvPr>
        </p:nvSpPr>
        <p:spPr>
          <a:xfrm>
            <a:off x="616640" y="6517634"/>
            <a:ext cx="950258" cy="274320"/>
          </a:xfrm>
          <a:prstGeom prst="rect">
            <a:avLst/>
          </a:prstGeom>
        </p:spPr>
        <p:txBody>
          <a:bodyPr rtlCol="0"/>
          <a:lstStyle>
            <a:lvl1pPr>
              <a:defRPr lang="da-DK">
                <a:solidFill>
                  <a:schemeClr val="accent1"/>
                </a:solidFill>
              </a:defRPr>
            </a:lvl1pPr>
          </a:lstStyle>
          <a:p>
            <a:pPr rtl="0"/>
            <a:fld id="{84D792B7-0397-C047-AE12-1A03F7E3DC83}" type="slidenum">
              <a:rPr lang="da-DK" smtClean="0"/>
              <a:pPr rtl="0"/>
              <a:t>‹nr.›</a:t>
            </a:fld>
            <a:endParaRPr lang="da-DK" dirty="0"/>
          </a:p>
        </p:txBody>
      </p:sp>
      <p:sp>
        <p:nvSpPr>
          <p:cNvPr id="5" name="Pladsholder til sidefod 4">
            <a:extLst>
              <a:ext uri="{FF2B5EF4-FFF2-40B4-BE49-F238E27FC236}">
                <a16:creationId xmlns:a16="http://schemas.microsoft.com/office/drawing/2014/main" id="{726C5317-E14C-8E61-2C1E-0430778E8A0C}"/>
              </a:ext>
            </a:extLst>
          </p:cNvPr>
          <p:cNvSpPr>
            <a:spLocks noGrp="1"/>
          </p:cNvSpPr>
          <p:nvPr>
            <p:ph type="ftr" sz="quarter" idx="11"/>
          </p:nvPr>
        </p:nvSpPr>
        <p:spPr>
          <a:xfrm>
            <a:off x="4808250" y="6517634"/>
            <a:ext cx="2572870" cy="274320"/>
          </a:xfrm>
          <a:prstGeom prst="rect">
            <a:avLst/>
          </a:prstGeom>
        </p:spPr>
        <p:txBody>
          <a:bodyPr rtlCol="0"/>
          <a:lstStyle>
            <a:lvl1pPr>
              <a:defRPr lang="da-DK">
                <a:solidFill>
                  <a:schemeClr val="accent1"/>
                </a:solidFill>
              </a:defRPr>
            </a:lvl1pPr>
          </a:lstStyle>
          <a:p>
            <a:pPr rtl="0"/>
            <a:r>
              <a:rPr lang="da-DK"/>
              <a:t>titel på præsentation</a:t>
            </a:r>
            <a:endParaRPr lang="da-DK" dirty="0"/>
          </a:p>
        </p:txBody>
      </p:sp>
      <p:sp>
        <p:nvSpPr>
          <p:cNvPr id="4" name="Pladsholder til dato 3">
            <a:extLst>
              <a:ext uri="{FF2B5EF4-FFF2-40B4-BE49-F238E27FC236}">
                <a16:creationId xmlns:a16="http://schemas.microsoft.com/office/drawing/2014/main" id="{5A514D0E-ED92-E1A4-0E78-546375A0A63E}"/>
              </a:ext>
            </a:extLst>
          </p:cNvPr>
          <p:cNvSpPr>
            <a:spLocks noGrp="1"/>
          </p:cNvSpPr>
          <p:nvPr>
            <p:ph type="dt" sz="half" idx="10"/>
          </p:nvPr>
        </p:nvSpPr>
        <p:spPr/>
        <p:txBody>
          <a:bodyPr rtlCol="0"/>
          <a:lstStyle>
            <a:lvl1pPr>
              <a:defRPr lang="da-DK">
                <a:solidFill>
                  <a:schemeClr val="accent1"/>
                </a:solidFill>
              </a:defRPr>
            </a:lvl1pPr>
          </a:lstStyle>
          <a:p>
            <a:pPr rtl="0"/>
            <a:r>
              <a:rPr lang="da-DK"/>
              <a:t>20XX</a:t>
            </a:r>
            <a:endParaRPr lang="da-DK" dirty="0"/>
          </a:p>
        </p:txBody>
      </p:sp>
      <p:cxnSp>
        <p:nvCxnSpPr>
          <p:cNvPr id="9" name="Lige forbindelse 8">
            <a:extLst>
              <a:ext uri="{FF2B5EF4-FFF2-40B4-BE49-F238E27FC236}">
                <a16:creationId xmlns:a16="http://schemas.microsoft.com/office/drawing/2014/main" id="{C60493A2-A97C-AF3D-B912-358EF45F61BD}"/>
              </a:ext>
            </a:extLst>
          </p:cNvPr>
          <p:cNvCxnSpPr>
            <a:cxnSpLocks/>
          </p:cNvCxnSpPr>
          <p:nvPr userDrawn="1"/>
        </p:nvCxnSpPr>
        <p:spPr>
          <a:xfrm>
            <a:off x="4355024" y="929468"/>
            <a:ext cx="7836976"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Lige forbindelse 12">
            <a:extLst>
              <a:ext uri="{FF2B5EF4-FFF2-40B4-BE49-F238E27FC236}">
                <a16:creationId xmlns:a16="http://schemas.microsoft.com/office/drawing/2014/main" id="{835BFB79-CBB3-07C6-9054-B6A67EB74CD0}"/>
              </a:ext>
            </a:extLst>
          </p:cNvPr>
          <p:cNvCxnSpPr>
            <a:cxnSpLocks/>
          </p:cNvCxnSpPr>
          <p:nvPr userDrawn="1"/>
        </p:nvCxnSpPr>
        <p:spPr>
          <a:xfrm>
            <a:off x="0" y="397080"/>
            <a:ext cx="121920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Lige forbindelse 14">
            <a:extLst>
              <a:ext uri="{FF2B5EF4-FFF2-40B4-BE49-F238E27FC236}">
                <a16:creationId xmlns:a16="http://schemas.microsoft.com/office/drawing/2014/main" id="{92D070E1-5B92-2362-47F1-B8BCB4EFFA48}"/>
              </a:ext>
            </a:extLst>
          </p:cNvPr>
          <p:cNvCxnSpPr>
            <a:cxnSpLocks/>
          </p:cNvCxnSpPr>
          <p:nvPr userDrawn="1"/>
        </p:nvCxnSpPr>
        <p:spPr>
          <a:xfrm>
            <a:off x="0" y="6439485"/>
            <a:ext cx="121920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69301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am x8">
    <p:bg>
      <p:bgPr>
        <a:solidFill>
          <a:schemeClr val="accent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A0BD26-4C3C-C934-E3C5-C4ABD369E612}"/>
              </a:ext>
            </a:extLst>
          </p:cNvPr>
          <p:cNvSpPr>
            <a:spLocks noGrp="1"/>
          </p:cNvSpPr>
          <p:nvPr>
            <p:ph type="title"/>
          </p:nvPr>
        </p:nvSpPr>
        <p:spPr>
          <a:xfrm>
            <a:off x="2039112" y="192024"/>
            <a:ext cx="8165592" cy="722376"/>
          </a:xfrm>
        </p:spPr>
        <p:txBody>
          <a:bodyPr rtlCol="0"/>
          <a:lstStyle>
            <a:lvl1pPr algn="ctr">
              <a:defRPr lang="da-DK">
                <a:solidFill>
                  <a:schemeClr val="accent1"/>
                </a:solidFill>
              </a:defRPr>
            </a:lvl1pPr>
          </a:lstStyle>
          <a:p>
            <a:pPr rtl="0"/>
            <a:r>
              <a:rPr lang="da-DK"/>
              <a:t>Klik for at redigere titeltypografien i masteren</a:t>
            </a:r>
          </a:p>
        </p:txBody>
      </p:sp>
      <p:sp>
        <p:nvSpPr>
          <p:cNvPr id="32" name="Pladsholder til billede 31">
            <a:extLst>
              <a:ext uri="{FF2B5EF4-FFF2-40B4-BE49-F238E27FC236}">
                <a16:creationId xmlns:a16="http://schemas.microsoft.com/office/drawing/2014/main" id="{87F13219-232C-C38C-7D86-D48FAC7D8270}"/>
              </a:ext>
            </a:extLst>
          </p:cNvPr>
          <p:cNvSpPr>
            <a:spLocks noGrp="1"/>
          </p:cNvSpPr>
          <p:nvPr>
            <p:ph type="pic" sz="quarter" idx="22"/>
          </p:nvPr>
        </p:nvSpPr>
        <p:spPr>
          <a:xfrm>
            <a:off x="1101852" y="1261872"/>
            <a:ext cx="1609344" cy="1609344"/>
          </a:xfrm>
          <a:solidFill>
            <a:schemeClr val="tx2">
              <a:lumMod val="60000"/>
              <a:lumOff val="40000"/>
            </a:schemeClr>
          </a:solidFill>
          <a:ln w="15875">
            <a:solidFill>
              <a:schemeClr val="bg1"/>
            </a:solidFill>
          </a:ln>
        </p:spPr>
        <p:txBody>
          <a:bodyPr rtlCol="0" anchor="ctr"/>
          <a:lstStyle>
            <a:lvl1pPr marL="0" indent="0" algn="ctr">
              <a:buNone/>
              <a:defRPr lang="da-DK" sz="1200"/>
            </a:lvl1pPr>
          </a:lstStyle>
          <a:p>
            <a:pPr rtl="0"/>
            <a:r>
              <a:rPr lang="da-DK"/>
              <a:t>Klik på ikonet for at tilføje et billede</a:t>
            </a:r>
            <a:endParaRPr lang="da-DK" dirty="0"/>
          </a:p>
        </p:txBody>
      </p:sp>
      <p:sp>
        <p:nvSpPr>
          <p:cNvPr id="19" name="Pladsholder til tekst 2">
            <a:extLst>
              <a:ext uri="{FF2B5EF4-FFF2-40B4-BE49-F238E27FC236}">
                <a16:creationId xmlns:a16="http://schemas.microsoft.com/office/drawing/2014/main" id="{CB1722C2-4C66-F8BA-B3DD-6199116EFB25}"/>
              </a:ext>
            </a:extLst>
          </p:cNvPr>
          <p:cNvSpPr>
            <a:spLocks noGrp="1"/>
          </p:cNvSpPr>
          <p:nvPr>
            <p:ph type="body" idx="1"/>
          </p:nvPr>
        </p:nvSpPr>
        <p:spPr>
          <a:xfrm>
            <a:off x="992124" y="2889504"/>
            <a:ext cx="1828800" cy="310896"/>
          </a:xfrm>
        </p:spPr>
        <p:txBody>
          <a:bodyPr lIns="0" rIns="0" rtlCol="0" anchor="ctr"/>
          <a:lstStyle>
            <a:lvl1pPr marL="0" indent="0" algn="ctr">
              <a:lnSpc>
                <a:spcPct val="100000"/>
              </a:lnSpc>
              <a:spcBef>
                <a:spcPts val="0"/>
              </a:spcBef>
              <a:buNone/>
              <a:defRPr lang="da-DK" sz="1400" b="0">
                <a:solidFill>
                  <a:schemeClr val="accent1"/>
                </a:solidFill>
                <a:latin typeface="+mj-lt"/>
              </a:defRPr>
            </a:lvl1pPr>
            <a:lvl2pPr marL="457200" indent="0">
              <a:buNone/>
              <a:defRPr lang="da-DK" sz="2000" b="1"/>
            </a:lvl2pPr>
            <a:lvl3pPr marL="914400" indent="0">
              <a:buNone/>
              <a:defRPr lang="da-DK" sz="1800" b="1"/>
            </a:lvl3pPr>
            <a:lvl4pPr marL="1371600" indent="0">
              <a:buNone/>
              <a:defRPr lang="da-DK" sz="1600" b="1"/>
            </a:lvl4pPr>
            <a:lvl5pPr marL="1828800" indent="0">
              <a:buNone/>
              <a:defRPr lang="da-DK" sz="1600" b="1"/>
            </a:lvl5pPr>
            <a:lvl6pPr marL="2286000" indent="0">
              <a:buNone/>
              <a:defRPr lang="da-DK" sz="1600" b="1"/>
            </a:lvl6pPr>
            <a:lvl7pPr marL="2743200" indent="0">
              <a:buNone/>
              <a:defRPr lang="da-DK" sz="1600" b="1"/>
            </a:lvl7pPr>
            <a:lvl8pPr marL="3200400" indent="0">
              <a:buNone/>
              <a:defRPr lang="da-DK" sz="1600" b="1"/>
            </a:lvl8pPr>
            <a:lvl9pPr marL="3657600" indent="0">
              <a:buNone/>
              <a:defRPr lang="da-DK" sz="1600" b="1"/>
            </a:lvl9pPr>
          </a:lstStyle>
          <a:p>
            <a:pPr lvl="0" rtl="0"/>
            <a:r>
              <a:rPr lang="da-DK"/>
              <a:t>Klik for at redigere teksttypografierne i masteren</a:t>
            </a:r>
          </a:p>
        </p:txBody>
      </p:sp>
      <p:sp>
        <p:nvSpPr>
          <p:cNvPr id="24" name="Pladsholder til tekst 2">
            <a:extLst>
              <a:ext uri="{FF2B5EF4-FFF2-40B4-BE49-F238E27FC236}">
                <a16:creationId xmlns:a16="http://schemas.microsoft.com/office/drawing/2014/main" id="{68F906E4-47B1-BEE5-E30F-146C6869BF2D}"/>
              </a:ext>
            </a:extLst>
          </p:cNvPr>
          <p:cNvSpPr>
            <a:spLocks noGrp="1"/>
          </p:cNvSpPr>
          <p:nvPr>
            <p:ph type="body" idx="17"/>
          </p:nvPr>
        </p:nvSpPr>
        <p:spPr>
          <a:xfrm>
            <a:off x="1060704" y="3154680"/>
            <a:ext cx="1691640" cy="466344"/>
          </a:xfrm>
          <a:solidFill>
            <a:schemeClr val="accent2"/>
          </a:solidFill>
        </p:spPr>
        <p:txBody>
          <a:bodyPr lIns="0" rIns="0" rtlCol="0" anchor="t"/>
          <a:lstStyle>
            <a:lvl1pPr marL="0" indent="0" algn="ctr">
              <a:lnSpc>
                <a:spcPct val="100000"/>
              </a:lnSpc>
              <a:spcBef>
                <a:spcPts val="0"/>
              </a:spcBef>
              <a:buNone/>
              <a:defRPr lang="da-DK" sz="1200" b="0">
                <a:solidFill>
                  <a:schemeClr val="accent1"/>
                </a:solidFill>
                <a:latin typeface="+mn-lt"/>
              </a:defRPr>
            </a:lvl1pPr>
            <a:lvl2pPr marL="457200" indent="0">
              <a:buNone/>
              <a:defRPr lang="da-DK" sz="2000" b="1"/>
            </a:lvl2pPr>
            <a:lvl3pPr marL="914400" indent="0">
              <a:buNone/>
              <a:defRPr lang="da-DK" sz="1800" b="1"/>
            </a:lvl3pPr>
            <a:lvl4pPr marL="1371600" indent="0">
              <a:buNone/>
              <a:defRPr lang="da-DK" sz="1600" b="1"/>
            </a:lvl4pPr>
            <a:lvl5pPr marL="1828800" indent="0">
              <a:buNone/>
              <a:defRPr lang="da-DK" sz="1600" b="1"/>
            </a:lvl5pPr>
            <a:lvl6pPr marL="2286000" indent="0">
              <a:buNone/>
              <a:defRPr lang="da-DK" sz="1600" b="1"/>
            </a:lvl6pPr>
            <a:lvl7pPr marL="2743200" indent="0">
              <a:buNone/>
              <a:defRPr lang="da-DK" sz="1600" b="1"/>
            </a:lvl7pPr>
            <a:lvl8pPr marL="3200400" indent="0">
              <a:buNone/>
              <a:defRPr lang="da-DK" sz="1600" b="1"/>
            </a:lvl8pPr>
            <a:lvl9pPr marL="3657600" indent="0">
              <a:buNone/>
              <a:defRPr lang="da-DK" sz="1600" b="1"/>
            </a:lvl9pPr>
          </a:lstStyle>
          <a:p>
            <a:pPr lvl="0" rtl="0"/>
            <a:r>
              <a:rPr lang="da-DK"/>
              <a:t>Klik for at redigere teksttypografierne i masteren</a:t>
            </a:r>
          </a:p>
        </p:txBody>
      </p:sp>
      <p:sp>
        <p:nvSpPr>
          <p:cNvPr id="31" name="Pladsholder til billede 31">
            <a:extLst>
              <a:ext uri="{FF2B5EF4-FFF2-40B4-BE49-F238E27FC236}">
                <a16:creationId xmlns:a16="http://schemas.microsoft.com/office/drawing/2014/main" id="{19E34216-9950-3FAF-F3B8-AB91DE926287}"/>
              </a:ext>
            </a:extLst>
          </p:cNvPr>
          <p:cNvSpPr>
            <a:spLocks noGrp="1"/>
          </p:cNvSpPr>
          <p:nvPr>
            <p:ph type="pic" sz="quarter" idx="27"/>
          </p:nvPr>
        </p:nvSpPr>
        <p:spPr>
          <a:xfrm>
            <a:off x="1101852" y="3877056"/>
            <a:ext cx="1609344" cy="1609344"/>
          </a:xfrm>
          <a:solidFill>
            <a:schemeClr val="tx2">
              <a:lumMod val="60000"/>
              <a:lumOff val="40000"/>
            </a:schemeClr>
          </a:solidFill>
          <a:ln w="15875">
            <a:solidFill>
              <a:schemeClr val="bg1"/>
            </a:solidFill>
          </a:ln>
        </p:spPr>
        <p:txBody>
          <a:bodyPr rtlCol="0" anchor="ctr"/>
          <a:lstStyle>
            <a:lvl1pPr marL="0" indent="0" algn="ctr">
              <a:buNone/>
              <a:defRPr lang="da-DK" sz="1200"/>
            </a:lvl1pPr>
          </a:lstStyle>
          <a:p>
            <a:pPr rtl="0"/>
            <a:r>
              <a:rPr lang="da-DK"/>
              <a:t>Klik på ikonet for at tilføje et billede</a:t>
            </a:r>
            <a:endParaRPr lang="da-DK" dirty="0"/>
          </a:p>
        </p:txBody>
      </p:sp>
      <p:sp>
        <p:nvSpPr>
          <p:cNvPr id="45" name="Pladsholder til tekst 2">
            <a:extLst>
              <a:ext uri="{FF2B5EF4-FFF2-40B4-BE49-F238E27FC236}">
                <a16:creationId xmlns:a16="http://schemas.microsoft.com/office/drawing/2014/main" id="{C3F46F42-C5D7-B0CE-E3C5-46117B70A93B}"/>
              </a:ext>
            </a:extLst>
          </p:cNvPr>
          <p:cNvSpPr>
            <a:spLocks noGrp="1"/>
          </p:cNvSpPr>
          <p:nvPr>
            <p:ph type="body" idx="35"/>
          </p:nvPr>
        </p:nvSpPr>
        <p:spPr>
          <a:xfrm>
            <a:off x="978408" y="5477256"/>
            <a:ext cx="1856232" cy="310896"/>
          </a:xfrm>
        </p:spPr>
        <p:txBody>
          <a:bodyPr lIns="0" rIns="0" rtlCol="0" anchor="ctr"/>
          <a:lstStyle>
            <a:lvl1pPr marL="0" indent="0" algn="ctr">
              <a:lnSpc>
                <a:spcPct val="100000"/>
              </a:lnSpc>
              <a:spcBef>
                <a:spcPts val="0"/>
              </a:spcBef>
              <a:buNone/>
              <a:defRPr lang="da-DK" sz="1400" b="0">
                <a:solidFill>
                  <a:schemeClr val="accent1"/>
                </a:solidFill>
                <a:latin typeface="+mj-lt"/>
              </a:defRPr>
            </a:lvl1pPr>
            <a:lvl2pPr marL="457200" indent="0">
              <a:buNone/>
              <a:defRPr lang="da-DK" sz="2000" b="1"/>
            </a:lvl2pPr>
            <a:lvl3pPr marL="914400" indent="0">
              <a:buNone/>
              <a:defRPr lang="da-DK" sz="1800" b="1"/>
            </a:lvl3pPr>
            <a:lvl4pPr marL="1371600" indent="0">
              <a:buNone/>
              <a:defRPr lang="da-DK" sz="1600" b="1"/>
            </a:lvl4pPr>
            <a:lvl5pPr marL="1828800" indent="0">
              <a:buNone/>
              <a:defRPr lang="da-DK" sz="1600" b="1"/>
            </a:lvl5pPr>
            <a:lvl6pPr marL="2286000" indent="0">
              <a:buNone/>
              <a:defRPr lang="da-DK" sz="1600" b="1"/>
            </a:lvl6pPr>
            <a:lvl7pPr marL="2743200" indent="0">
              <a:buNone/>
              <a:defRPr lang="da-DK" sz="1600" b="1"/>
            </a:lvl7pPr>
            <a:lvl8pPr marL="3200400" indent="0">
              <a:buNone/>
              <a:defRPr lang="da-DK" sz="1600" b="1"/>
            </a:lvl8pPr>
            <a:lvl9pPr marL="3657600" indent="0">
              <a:buNone/>
              <a:defRPr lang="da-DK" sz="1600" b="1"/>
            </a:lvl9pPr>
          </a:lstStyle>
          <a:p>
            <a:pPr lvl="0" rtl="0"/>
            <a:r>
              <a:rPr lang="da-DK"/>
              <a:t>Klik for at redigere teksttypografierne i masteren</a:t>
            </a:r>
          </a:p>
        </p:txBody>
      </p:sp>
      <p:sp>
        <p:nvSpPr>
          <p:cNvPr id="41" name="Pladsholder til tekst 2">
            <a:extLst>
              <a:ext uri="{FF2B5EF4-FFF2-40B4-BE49-F238E27FC236}">
                <a16:creationId xmlns:a16="http://schemas.microsoft.com/office/drawing/2014/main" id="{F01F58CE-C433-DC58-1D16-405DC2D82D88}"/>
              </a:ext>
            </a:extLst>
          </p:cNvPr>
          <p:cNvSpPr>
            <a:spLocks noGrp="1"/>
          </p:cNvSpPr>
          <p:nvPr>
            <p:ph type="body" idx="31"/>
          </p:nvPr>
        </p:nvSpPr>
        <p:spPr>
          <a:xfrm>
            <a:off x="1060704" y="5760720"/>
            <a:ext cx="1691640" cy="466344"/>
          </a:xfrm>
          <a:solidFill>
            <a:schemeClr val="accent2"/>
          </a:solidFill>
        </p:spPr>
        <p:txBody>
          <a:bodyPr lIns="0" rIns="0" rtlCol="0" anchor="t"/>
          <a:lstStyle>
            <a:lvl1pPr marL="0" indent="0" algn="ctr">
              <a:lnSpc>
                <a:spcPct val="100000"/>
              </a:lnSpc>
              <a:spcBef>
                <a:spcPts val="0"/>
              </a:spcBef>
              <a:buNone/>
              <a:defRPr lang="da-DK" sz="1200" b="0">
                <a:solidFill>
                  <a:schemeClr val="accent1"/>
                </a:solidFill>
                <a:latin typeface="+mn-lt"/>
              </a:defRPr>
            </a:lvl1pPr>
            <a:lvl2pPr marL="457200" indent="0">
              <a:buNone/>
              <a:defRPr lang="da-DK" sz="2000" b="1"/>
            </a:lvl2pPr>
            <a:lvl3pPr marL="914400" indent="0">
              <a:buNone/>
              <a:defRPr lang="da-DK" sz="1800" b="1"/>
            </a:lvl3pPr>
            <a:lvl4pPr marL="1371600" indent="0">
              <a:buNone/>
              <a:defRPr lang="da-DK" sz="1600" b="1"/>
            </a:lvl4pPr>
            <a:lvl5pPr marL="1828800" indent="0">
              <a:buNone/>
              <a:defRPr lang="da-DK" sz="1600" b="1"/>
            </a:lvl5pPr>
            <a:lvl6pPr marL="2286000" indent="0">
              <a:buNone/>
              <a:defRPr lang="da-DK" sz="1600" b="1"/>
            </a:lvl6pPr>
            <a:lvl7pPr marL="2743200" indent="0">
              <a:buNone/>
              <a:defRPr lang="da-DK" sz="1600" b="1"/>
            </a:lvl7pPr>
            <a:lvl8pPr marL="3200400" indent="0">
              <a:buNone/>
              <a:defRPr lang="da-DK" sz="1600" b="1"/>
            </a:lvl8pPr>
            <a:lvl9pPr marL="3657600" indent="0">
              <a:buNone/>
              <a:defRPr lang="da-DK" sz="1600" b="1"/>
            </a:lvl9pPr>
          </a:lstStyle>
          <a:p>
            <a:pPr lvl="0" rtl="0"/>
            <a:r>
              <a:rPr lang="da-DK"/>
              <a:t>Klik for at redigere teksttypografierne i masteren</a:t>
            </a:r>
          </a:p>
        </p:txBody>
      </p:sp>
      <p:sp>
        <p:nvSpPr>
          <p:cNvPr id="33" name="Pladsholder til billede 31">
            <a:extLst>
              <a:ext uri="{FF2B5EF4-FFF2-40B4-BE49-F238E27FC236}">
                <a16:creationId xmlns:a16="http://schemas.microsoft.com/office/drawing/2014/main" id="{F8C639A8-0897-2015-9829-94E98335DF21}"/>
              </a:ext>
            </a:extLst>
          </p:cNvPr>
          <p:cNvSpPr>
            <a:spLocks noGrp="1"/>
          </p:cNvSpPr>
          <p:nvPr>
            <p:ph type="pic" sz="quarter" idx="23"/>
          </p:nvPr>
        </p:nvSpPr>
        <p:spPr>
          <a:xfrm>
            <a:off x="3962764" y="1261872"/>
            <a:ext cx="1609344" cy="1609344"/>
          </a:xfrm>
          <a:solidFill>
            <a:schemeClr val="tx2">
              <a:lumMod val="60000"/>
              <a:lumOff val="40000"/>
            </a:schemeClr>
          </a:solidFill>
          <a:ln w="15875">
            <a:solidFill>
              <a:schemeClr val="bg1"/>
            </a:solidFill>
          </a:ln>
        </p:spPr>
        <p:txBody>
          <a:bodyPr rtlCol="0" anchor="ctr"/>
          <a:lstStyle>
            <a:lvl1pPr marL="0" indent="0" algn="ctr">
              <a:buNone/>
              <a:defRPr lang="da-DK" sz="1200"/>
            </a:lvl1pPr>
          </a:lstStyle>
          <a:p>
            <a:pPr rtl="0"/>
            <a:r>
              <a:rPr lang="da-DK"/>
              <a:t>Klik på ikonet for at tilføje et billede</a:t>
            </a:r>
            <a:endParaRPr lang="da-DK" dirty="0"/>
          </a:p>
        </p:txBody>
      </p:sp>
      <p:sp>
        <p:nvSpPr>
          <p:cNvPr id="21" name="Pladsholder til tekst 2">
            <a:extLst>
              <a:ext uri="{FF2B5EF4-FFF2-40B4-BE49-F238E27FC236}">
                <a16:creationId xmlns:a16="http://schemas.microsoft.com/office/drawing/2014/main" id="{EEF857FA-9C5E-BED3-1ABB-A734EE39340B}"/>
              </a:ext>
            </a:extLst>
          </p:cNvPr>
          <p:cNvSpPr>
            <a:spLocks noGrp="1"/>
          </p:cNvSpPr>
          <p:nvPr>
            <p:ph type="body" idx="14"/>
          </p:nvPr>
        </p:nvSpPr>
        <p:spPr>
          <a:xfrm>
            <a:off x="3853036" y="2889504"/>
            <a:ext cx="1828800" cy="310896"/>
          </a:xfrm>
        </p:spPr>
        <p:txBody>
          <a:bodyPr lIns="0" rIns="0" rtlCol="0" anchor="ctr"/>
          <a:lstStyle>
            <a:lvl1pPr marL="0" indent="0" algn="ctr">
              <a:lnSpc>
                <a:spcPct val="100000"/>
              </a:lnSpc>
              <a:spcBef>
                <a:spcPts val="0"/>
              </a:spcBef>
              <a:buNone/>
              <a:defRPr lang="da-DK" sz="1400" b="0">
                <a:solidFill>
                  <a:schemeClr val="accent1"/>
                </a:solidFill>
                <a:latin typeface="+mj-lt"/>
              </a:defRPr>
            </a:lvl1pPr>
            <a:lvl2pPr marL="457200" indent="0">
              <a:buNone/>
              <a:defRPr lang="da-DK" sz="2000" b="1"/>
            </a:lvl2pPr>
            <a:lvl3pPr marL="914400" indent="0">
              <a:buNone/>
              <a:defRPr lang="da-DK" sz="1800" b="1"/>
            </a:lvl3pPr>
            <a:lvl4pPr marL="1371600" indent="0">
              <a:buNone/>
              <a:defRPr lang="da-DK" sz="1600" b="1"/>
            </a:lvl4pPr>
            <a:lvl5pPr marL="1828800" indent="0">
              <a:buNone/>
              <a:defRPr lang="da-DK" sz="1600" b="1"/>
            </a:lvl5pPr>
            <a:lvl6pPr marL="2286000" indent="0">
              <a:buNone/>
              <a:defRPr lang="da-DK" sz="1600" b="1"/>
            </a:lvl6pPr>
            <a:lvl7pPr marL="2743200" indent="0">
              <a:buNone/>
              <a:defRPr lang="da-DK" sz="1600" b="1"/>
            </a:lvl7pPr>
            <a:lvl8pPr marL="3200400" indent="0">
              <a:buNone/>
              <a:defRPr lang="da-DK" sz="1600" b="1"/>
            </a:lvl8pPr>
            <a:lvl9pPr marL="3657600" indent="0">
              <a:buNone/>
              <a:defRPr lang="da-DK" sz="1600" b="1"/>
            </a:lvl9pPr>
          </a:lstStyle>
          <a:p>
            <a:pPr lvl="0" rtl="0"/>
            <a:r>
              <a:rPr lang="da-DK"/>
              <a:t>Klik for at redigere teksttypografierne i masteren</a:t>
            </a:r>
          </a:p>
        </p:txBody>
      </p:sp>
      <p:sp>
        <p:nvSpPr>
          <p:cNvPr id="26" name="Pladsholder til tekst 2">
            <a:extLst>
              <a:ext uri="{FF2B5EF4-FFF2-40B4-BE49-F238E27FC236}">
                <a16:creationId xmlns:a16="http://schemas.microsoft.com/office/drawing/2014/main" id="{5C6EFDC5-2080-3126-AB93-FB89817B2C28}"/>
              </a:ext>
            </a:extLst>
          </p:cNvPr>
          <p:cNvSpPr>
            <a:spLocks noGrp="1"/>
          </p:cNvSpPr>
          <p:nvPr>
            <p:ph type="body" idx="19"/>
          </p:nvPr>
        </p:nvSpPr>
        <p:spPr>
          <a:xfrm>
            <a:off x="3921616" y="3154680"/>
            <a:ext cx="1691640" cy="466344"/>
          </a:xfrm>
          <a:solidFill>
            <a:schemeClr val="accent2"/>
          </a:solidFill>
        </p:spPr>
        <p:txBody>
          <a:bodyPr lIns="0" rIns="0" rtlCol="0" anchor="t"/>
          <a:lstStyle>
            <a:lvl1pPr marL="0" indent="0" algn="ctr">
              <a:lnSpc>
                <a:spcPct val="100000"/>
              </a:lnSpc>
              <a:spcBef>
                <a:spcPts val="0"/>
              </a:spcBef>
              <a:buNone/>
              <a:defRPr lang="da-DK" sz="1200" b="0">
                <a:solidFill>
                  <a:schemeClr val="accent1"/>
                </a:solidFill>
                <a:latin typeface="+mn-lt"/>
              </a:defRPr>
            </a:lvl1pPr>
            <a:lvl2pPr marL="457200" indent="0">
              <a:buNone/>
              <a:defRPr lang="da-DK" sz="2000" b="1"/>
            </a:lvl2pPr>
            <a:lvl3pPr marL="914400" indent="0">
              <a:buNone/>
              <a:defRPr lang="da-DK" sz="1800" b="1"/>
            </a:lvl3pPr>
            <a:lvl4pPr marL="1371600" indent="0">
              <a:buNone/>
              <a:defRPr lang="da-DK" sz="1600" b="1"/>
            </a:lvl4pPr>
            <a:lvl5pPr marL="1828800" indent="0">
              <a:buNone/>
              <a:defRPr lang="da-DK" sz="1600" b="1"/>
            </a:lvl5pPr>
            <a:lvl6pPr marL="2286000" indent="0">
              <a:buNone/>
              <a:defRPr lang="da-DK" sz="1600" b="1"/>
            </a:lvl6pPr>
            <a:lvl7pPr marL="2743200" indent="0">
              <a:buNone/>
              <a:defRPr lang="da-DK" sz="1600" b="1"/>
            </a:lvl7pPr>
            <a:lvl8pPr marL="3200400" indent="0">
              <a:buNone/>
              <a:defRPr lang="da-DK" sz="1600" b="1"/>
            </a:lvl8pPr>
            <a:lvl9pPr marL="3657600" indent="0">
              <a:buNone/>
              <a:defRPr lang="da-DK" sz="1600" b="1"/>
            </a:lvl9pPr>
          </a:lstStyle>
          <a:p>
            <a:pPr lvl="0" rtl="0"/>
            <a:r>
              <a:rPr lang="da-DK"/>
              <a:t>Klik for at redigere teksttypografierne i masteren</a:t>
            </a:r>
          </a:p>
        </p:txBody>
      </p:sp>
      <p:sp>
        <p:nvSpPr>
          <p:cNvPr id="35" name="Pladsholder til billede 31">
            <a:extLst>
              <a:ext uri="{FF2B5EF4-FFF2-40B4-BE49-F238E27FC236}">
                <a16:creationId xmlns:a16="http://schemas.microsoft.com/office/drawing/2014/main" id="{D8E671C2-9C83-AF2B-0C7A-D8CE14204636}"/>
              </a:ext>
            </a:extLst>
          </p:cNvPr>
          <p:cNvSpPr>
            <a:spLocks noGrp="1"/>
          </p:cNvSpPr>
          <p:nvPr>
            <p:ph type="pic" sz="quarter" idx="28"/>
          </p:nvPr>
        </p:nvSpPr>
        <p:spPr>
          <a:xfrm>
            <a:off x="3962764" y="3877056"/>
            <a:ext cx="1609344" cy="1609344"/>
          </a:xfrm>
          <a:solidFill>
            <a:schemeClr val="tx2">
              <a:lumMod val="60000"/>
              <a:lumOff val="40000"/>
            </a:schemeClr>
          </a:solidFill>
          <a:ln w="15875">
            <a:solidFill>
              <a:schemeClr val="bg1"/>
            </a:solidFill>
          </a:ln>
        </p:spPr>
        <p:txBody>
          <a:bodyPr rtlCol="0" anchor="ctr"/>
          <a:lstStyle>
            <a:lvl1pPr marL="0" indent="0" algn="ctr">
              <a:buNone/>
              <a:defRPr lang="da-DK" sz="1200"/>
            </a:lvl1pPr>
          </a:lstStyle>
          <a:p>
            <a:pPr rtl="0"/>
            <a:r>
              <a:rPr lang="da-DK"/>
              <a:t>Klik på ikonet for at tilføje et billede</a:t>
            </a:r>
            <a:endParaRPr lang="da-DK" dirty="0"/>
          </a:p>
        </p:txBody>
      </p:sp>
      <p:sp>
        <p:nvSpPr>
          <p:cNvPr id="47" name="Pladsholder til tekst 2">
            <a:extLst>
              <a:ext uri="{FF2B5EF4-FFF2-40B4-BE49-F238E27FC236}">
                <a16:creationId xmlns:a16="http://schemas.microsoft.com/office/drawing/2014/main" id="{1E0C8150-95EC-3B89-D427-0C4AD56ABB9E}"/>
              </a:ext>
            </a:extLst>
          </p:cNvPr>
          <p:cNvSpPr>
            <a:spLocks noGrp="1"/>
          </p:cNvSpPr>
          <p:nvPr>
            <p:ph type="body" idx="37"/>
          </p:nvPr>
        </p:nvSpPr>
        <p:spPr>
          <a:xfrm>
            <a:off x="3839320" y="5477256"/>
            <a:ext cx="1856232" cy="310896"/>
          </a:xfrm>
        </p:spPr>
        <p:txBody>
          <a:bodyPr lIns="0" rIns="0" rtlCol="0" anchor="ctr"/>
          <a:lstStyle>
            <a:lvl1pPr marL="0" indent="0" algn="ctr">
              <a:lnSpc>
                <a:spcPct val="100000"/>
              </a:lnSpc>
              <a:spcBef>
                <a:spcPts val="0"/>
              </a:spcBef>
              <a:buNone/>
              <a:defRPr lang="da-DK" sz="1400" b="0">
                <a:solidFill>
                  <a:schemeClr val="accent1"/>
                </a:solidFill>
                <a:latin typeface="+mj-lt"/>
              </a:defRPr>
            </a:lvl1pPr>
            <a:lvl2pPr marL="457200" indent="0">
              <a:buNone/>
              <a:defRPr lang="da-DK" sz="2000" b="1"/>
            </a:lvl2pPr>
            <a:lvl3pPr marL="914400" indent="0">
              <a:buNone/>
              <a:defRPr lang="da-DK" sz="1800" b="1"/>
            </a:lvl3pPr>
            <a:lvl4pPr marL="1371600" indent="0">
              <a:buNone/>
              <a:defRPr lang="da-DK" sz="1600" b="1"/>
            </a:lvl4pPr>
            <a:lvl5pPr marL="1828800" indent="0">
              <a:buNone/>
              <a:defRPr lang="da-DK" sz="1600" b="1"/>
            </a:lvl5pPr>
            <a:lvl6pPr marL="2286000" indent="0">
              <a:buNone/>
              <a:defRPr lang="da-DK" sz="1600" b="1"/>
            </a:lvl6pPr>
            <a:lvl7pPr marL="2743200" indent="0">
              <a:buNone/>
              <a:defRPr lang="da-DK" sz="1600" b="1"/>
            </a:lvl7pPr>
            <a:lvl8pPr marL="3200400" indent="0">
              <a:buNone/>
              <a:defRPr lang="da-DK" sz="1600" b="1"/>
            </a:lvl8pPr>
            <a:lvl9pPr marL="3657600" indent="0">
              <a:buNone/>
              <a:defRPr lang="da-DK" sz="1600" b="1"/>
            </a:lvl9pPr>
          </a:lstStyle>
          <a:p>
            <a:pPr lvl="0" rtl="0"/>
            <a:r>
              <a:rPr lang="da-DK"/>
              <a:t>Klik for at redigere teksttypografierne i masteren</a:t>
            </a:r>
          </a:p>
        </p:txBody>
      </p:sp>
      <p:sp>
        <p:nvSpPr>
          <p:cNvPr id="43" name="Pladsholder til tekst 2">
            <a:extLst>
              <a:ext uri="{FF2B5EF4-FFF2-40B4-BE49-F238E27FC236}">
                <a16:creationId xmlns:a16="http://schemas.microsoft.com/office/drawing/2014/main" id="{8B6CA730-8E8F-2283-CFDB-358748B1ED30}"/>
              </a:ext>
            </a:extLst>
          </p:cNvPr>
          <p:cNvSpPr>
            <a:spLocks noGrp="1"/>
          </p:cNvSpPr>
          <p:nvPr>
            <p:ph type="body" idx="33"/>
          </p:nvPr>
        </p:nvSpPr>
        <p:spPr>
          <a:xfrm>
            <a:off x="3921616" y="5760720"/>
            <a:ext cx="1691640" cy="466344"/>
          </a:xfrm>
          <a:solidFill>
            <a:schemeClr val="accent2"/>
          </a:solidFill>
        </p:spPr>
        <p:txBody>
          <a:bodyPr lIns="0" rIns="0" rtlCol="0" anchor="t"/>
          <a:lstStyle>
            <a:lvl1pPr marL="0" indent="0" algn="ctr">
              <a:lnSpc>
                <a:spcPct val="100000"/>
              </a:lnSpc>
              <a:spcBef>
                <a:spcPts val="0"/>
              </a:spcBef>
              <a:buNone/>
              <a:defRPr lang="da-DK" sz="1200" b="0">
                <a:solidFill>
                  <a:schemeClr val="accent1"/>
                </a:solidFill>
                <a:latin typeface="+mn-lt"/>
              </a:defRPr>
            </a:lvl1pPr>
            <a:lvl2pPr marL="457200" indent="0">
              <a:buNone/>
              <a:defRPr lang="da-DK" sz="2000" b="1"/>
            </a:lvl2pPr>
            <a:lvl3pPr marL="914400" indent="0">
              <a:buNone/>
              <a:defRPr lang="da-DK" sz="1800" b="1"/>
            </a:lvl3pPr>
            <a:lvl4pPr marL="1371600" indent="0">
              <a:buNone/>
              <a:defRPr lang="da-DK" sz="1600" b="1"/>
            </a:lvl4pPr>
            <a:lvl5pPr marL="1828800" indent="0">
              <a:buNone/>
              <a:defRPr lang="da-DK" sz="1600" b="1"/>
            </a:lvl5pPr>
            <a:lvl6pPr marL="2286000" indent="0">
              <a:buNone/>
              <a:defRPr lang="da-DK" sz="1600" b="1"/>
            </a:lvl6pPr>
            <a:lvl7pPr marL="2743200" indent="0">
              <a:buNone/>
              <a:defRPr lang="da-DK" sz="1600" b="1"/>
            </a:lvl7pPr>
            <a:lvl8pPr marL="3200400" indent="0">
              <a:buNone/>
              <a:defRPr lang="da-DK" sz="1600" b="1"/>
            </a:lvl8pPr>
            <a:lvl9pPr marL="3657600" indent="0">
              <a:buNone/>
              <a:defRPr lang="da-DK" sz="1600" b="1"/>
            </a:lvl9pPr>
          </a:lstStyle>
          <a:p>
            <a:pPr lvl="0" rtl="0"/>
            <a:r>
              <a:rPr lang="da-DK"/>
              <a:t>Klik for at redigere teksttypografierne i masteren</a:t>
            </a:r>
          </a:p>
        </p:txBody>
      </p:sp>
      <p:sp>
        <p:nvSpPr>
          <p:cNvPr id="34" name="Pladsholder til billede 31">
            <a:extLst>
              <a:ext uri="{FF2B5EF4-FFF2-40B4-BE49-F238E27FC236}">
                <a16:creationId xmlns:a16="http://schemas.microsoft.com/office/drawing/2014/main" id="{6CBA6ABC-D5D1-9758-59EA-8DE549CC612D}"/>
              </a:ext>
            </a:extLst>
          </p:cNvPr>
          <p:cNvSpPr>
            <a:spLocks noGrp="1"/>
          </p:cNvSpPr>
          <p:nvPr>
            <p:ph type="pic" sz="quarter" idx="24"/>
          </p:nvPr>
        </p:nvSpPr>
        <p:spPr>
          <a:xfrm>
            <a:off x="6841853" y="1261872"/>
            <a:ext cx="1609344" cy="1609344"/>
          </a:xfrm>
          <a:solidFill>
            <a:schemeClr val="tx2">
              <a:lumMod val="60000"/>
              <a:lumOff val="40000"/>
            </a:schemeClr>
          </a:solidFill>
          <a:ln w="15875">
            <a:solidFill>
              <a:schemeClr val="bg1"/>
            </a:solidFill>
          </a:ln>
        </p:spPr>
        <p:txBody>
          <a:bodyPr rtlCol="0" anchor="ctr"/>
          <a:lstStyle>
            <a:lvl1pPr marL="0" indent="0" algn="ctr">
              <a:buNone/>
              <a:defRPr lang="da-DK" sz="1200"/>
            </a:lvl1pPr>
          </a:lstStyle>
          <a:p>
            <a:pPr rtl="0"/>
            <a:r>
              <a:rPr lang="da-DK"/>
              <a:t>Klik på ikonet for at tilføje et billede</a:t>
            </a:r>
            <a:endParaRPr lang="da-DK" dirty="0"/>
          </a:p>
        </p:txBody>
      </p:sp>
      <p:sp>
        <p:nvSpPr>
          <p:cNvPr id="22" name="Pladsholder til tekst 2">
            <a:extLst>
              <a:ext uri="{FF2B5EF4-FFF2-40B4-BE49-F238E27FC236}">
                <a16:creationId xmlns:a16="http://schemas.microsoft.com/office/drawing/2014/main" id="{F990F14B-1D1F-AA8D-BB23-FA8F7EEF666B}"/>
              </a:ext>
            </a:extLst>
          </p:cNvPr>
          <p:cNvSpPr>
            <a:spLocks noGrp="1"/>
          </p:cNvSpPr>
          <p:nvPr>
            <p:ph type="body" idx="15"/>
          </p:nvPr>
        </p:nvSpPr>
        <p:spPr>
          <a:xfrm>
            <a:off x="6732125" y="2889504"/>
            <a:ext cx="1828800" cy="310896"/>
          </a:xfrm>
        </p:spPr>
        <p:txBody>
          <a:bodyPr lIns="0" rIns="0" rtlCol="0" anchor="ctr"/>
          <a:lstStyle>
            <a:lvl1pPr marL="0" indent="0" algn="ctr">
              <a:lnSpc>
                <a:spcPct val="100000"/>
              </a:lnSpc>
              <a:spcBef>
                <a:spcPts val="0"/>
              </a:spcBef>
              <a:buNone/>
              <a:defRPr lang="da-DK" sz="1400" b="0">
                <a:solidFill>
                  <a:schemeClr val="accent1"/>
                </a:solidFill>
                <a:latin typeface="+mj-lt"/>
              </a:defRPr>
            </a:lvl1pPr>
            <a:lvl2pPr marL="457200" indent="0">
              <a:buNone/>
              <a:defRPr lang="da-DK" sz="2000" b="1"/>
            </a:lvl2pPr>
            <a:lvl3pPr marL="914400" indent="0">
              <a:buNone/>
              <a:defRPr lang="da-DK" sz="1800" b="1"/>
            </a:lvl3pPr>
            <a:lvl4pPr marL="1371600" indent="0">
              <a:buNone/>
              <a:defRPr lang="da-DK" sz="1600" b="1"/>
            </a:lvl4pPr>
            <a:lvl5pPr marL="1828800" indent="0">
              <a:buNone/>
              <a:defRPr lang="da-DK" sz="1600" b="1"/>
            </a:lvl5pPr>
            <a:lvl6pPr marL="2286000" indent="0">
              <a:buNone/>
              <a:defRPr lang="da-DK" sz="1600" b="1"/>
            </a:lvl6pPr>
            <a:lvl7pPr marL="2743200" indent="0">
              <a:buNone/>
              <a:defRPr lang="da-DK" sz="1600" b="1"/>
            </a:lvl7pPr>
            <a:lvl8pPr marL="3200400" indent="0">
              <a:buNone/>
              <a:defRPr lang="da-DK" sz="1600" b="1"/>
            </a:lvl8pPr>
            <a:lvl9pPr marL="3657600" indent="0">
              <a:buNone/>
              <a:defRPr lang="da-DK" sz="1600" b="1"/>
            </a:lvl9pPr>
          </a:lstStyle>
          <a:p>
            <a:pPr lvl="0" rtl="0"/>
            <a:r>
              <a:rPr lang="da-DK"/>
              <a:t>Klik for at redigere teksttypografierne i masteren</a:t>
            </a:r>
          </a:p>
        </p:txBody>
      </p:sp>
      <p:sp>
        <p:nvSpPr>
          <p:cNvPr id="27" name="Pladsholder til tekst 2">
            <a:extLst>
              <a:ext uri="{FF2B5EF4-FFF2-40B4-BE49-F238E27FC236}">
                <a16:creationId xmlns:a16="http://schemas.microsoft.com/office/drawing/2014/main" id="{D6CD9CDA-E122-F6EB-30B5-26D7E17771AB}"/>
              </a:ext>
            </a:extLst>
          </p:cNvPr>
          <p:cNvSpPr>
            <a:spLocks noGrp="1"/>
          </p:cNvSpPr>
          <p:nvPr>
            <p:ph type="body" idx="20"/>
          </p:nvPr>
        </p:nvSpPr>
        <p:spPr>
          <a:xfrm>
            <a:off x="6800705" y="3154680"/>
            <a:ext cx="1691640" cy="466344"/>
          </a:xfrm>
          <a:solidFill>
            <a:schemeClr val="accent2"/>
          </a:solidFill>
        </p:spPr>
        <p:txBody>
          <a:bodyPr lIns="0" rIns="0" rtlCol="0" anchor="t"/>
          <a:lstStyle>
            <a:lvl1pPr marL="0" indent="0" algn="ctr">
              <a:lnSpc>
                <a:spcPct val="100000"/>
              </a:lnSpc>
              <a:spcBef>
                <a:spcPts val="0"/>
              </a:spcBef>
              <a:buNone/>
              <a:defRPr lang="da-DK" sz="1200" b="0">
                <a:solidFill>
                  <a:schemeClr val="accent1"/>
                </a:solidFill>
                <a:latin typeface="+mn-lt"/>
              </a:defRPr>
            </a:lvl1pPr>
            <a:lvl2pPr marL="457200" indent="0">
              <a:buNone/>
              <a:defRPr lang="da-DK" sz="2000" b="1"/>
            </a:lvl2pPr>
            <a:lvl3pPr marL="914400" indent="0">
              <a:buNone/>
              <a:defRPr lang="da-DK" sz="1800" b="1"/>
            </a:lvl3pPr>
            <a:lvl4pPr marL="1371600" indent="0">
              <a:buNone/>
              <a:defRPr lang="da-DK" sz="1600" b="1"/>
            </a:lvl4pPr>
            <a:lvl5pPr marL="1828800" indent="0">
              <a:buNone/>
              <a:defRPr lang="da-DK" sz="1600" b="1"/>
            </a:lvl5pPr>
            <a:lvl6pPr marL="2286000" indent="0">
              <a:buNone/>
              <a:defRPr lang="da-DK" sz="1600" b="1"/>
            </a:lvl6pPr>
            <a:lvl7pPr marL="2743200" indent="0">
              <a:buNone/>
              <a:defRPr lang="da-DK" sz="1600" b="1"/>
            </a:lvl7pPr>
            <a:lvl8pPr marL="3200400" indent="0">
              <a:buNone/>
              <a:defRPr lang="da-DK" sz="1600" b="1"/>
            </a:lvl8pPr>
            <a:lvl9pPr marL="3657600" indent="0">
              <a:buNone/>
              <a:defRPr lang="da-DK" sz="1600" b="1"/>
            </a:lvl9pPr>
          </a:lstStyle>
          <a:p>
            <a:pPr lvl="0" rtl="0"/>
            <a:r>
              <a:rPr lang="da-DK"/>
              <a:t>Klik for at redigere teksttypografierne i masteren</a:t>
            </a:r>
          </a:p>
        </p:txBody>
      </p:sp>
      <p:sp>
        <p:nvSpPr>
          <p:cNvPr id="38" name="Pladsholder til billede 31">
            <a:extLst>
              <a:ext uri="{FF2B5EF4-FFF2-40B4-BE49-F238E27FC236}">
                <a16:creationId xmlns:a16="http://schemas.microsoft.com/office/drawing/2014/main" id="{385AF281-7DED-566C-E62C-76BBF2A795A8}"/>
              </a:ext>
            </a:extLst>
          </p:cNvPr>
          <p:cNvSpPr>
            <a:spLocks noGrp="1"/>
          </p:cNvSpPr>
          <p:nvPr>
            <p:ph type="pic" sz="quarter" idx="29"/>
          </p:nvPr>
        </p:nvSpPr>
        <p:spPr>
          <a:xfrm>
            <a:off x="6841853" y="3877056"/>
            <a:ext cx="1609344" cy="1609344"/>
          </a:xfrm>
          <a:solidFill>
            <a:schemeClr val="tx2">
              <a:lumMod val="60000"/>
              <a:lumOff val="40000"/>
            </a:schemeClr>
          </a:solidFill>
          <a:ln w="15875">
            <a:solidFill>
              <a:schemeClr val="bg1"/>
            </a:solidFill>
          </a:ln>
        </p:spPr>
        <p:txBody>
          <a:bodyPr rtlCol="0" anchor="ctr"/>
          <a:lstStyle>
            <a:lvl1pPr marL="0" indent="0" algn="ctr">
              <a:buNone/>
              <a:defRPr lang="da-DK" sz="1200"/>
            </a:lvl1pPr>
          </a:lstStyle>
          <a:p>
            <a:pPr rtl="0"/>
            <a:r>
              <a:rPr lang="da-DK"/>
              <a:t>Klik på ikonet for at tilføje et billede</a:t>
            </a:r>
            <a:endParaRPr lang="da-DK" dirty="0"/>
          </a:p>
        </p:txBody>
      </p:sp>
      <p:sp>
        <p:nvSpPr>
          <p:cNvPr id="48" name="Pladsholder til tekst 2">
            <a:extLst>
              <a:ext uri="{FF2B5EF4-FFF2-40B4-BE49-F238E27FC236}">
                <a16:creationId xmlns:a16="http://schemas.microsoft.com/office/drawing/2014/main" id="{D1C2E707-78B6-51F1-8B2D-EA2147D58C21}"/>
              </a:ext>
            </a:extLst>
          </p:cNvPr>
          <p:cNvSpPr>
            <a:spLocks noGrp="1"/>
          </p:cNvSpPr>
          <p:nvPr>
            <p:ph type="body" idx="38"/>
          </p:nvPr>
        </p:nvSpPr>
        <p:spPr>
          <a:xfrm>
            <a:off x="6718409" y="5477256"/>
            <a:ext cx="1856232" cy="310896"/>
          </a:xfrm>
        </p:spPr>
        <p:txBody>
          <a:bodyPr lIns="0" rIns="0" rtlCol="0" anchor="ctr"/>
          <a:lstStyle>
            <a:lvl1pPr marL="0" indent="0" algn="ctr">
              <a:lnSpc>
                <a:spcPct val="100000"/>
              </a:lnSpc>
              <a:spcBef>
                <a:spcPts val="0"/>
              </a:spcBef>
              <a:buNone/>
              <a:defRPr lang="da-DK" sz="1400" b="0">
                <a:solidFill>
                  <a:schemeClr val="accent1"/>
                </a:solidFill>
                <a:latin typeface="+mj-lt"/>
              </a:defRPr>
            </a:lvl1pPr>
            <a:lvl2pPr marL="457200" indent="0">
              <a:buNone/>
              <a:defRPr lang="da-DK" sz="2000" b="1"/>
            </a:lvl2pPr>
            <a:lvl3pPr marL="914400" indent="0">
              <a:buNone/>
              <a:defRPr lang="da-DK" sz="1800" b="1"/>
            </a:lvl3pPr>
            <a:lvl4pPr marL="1371600" indent="0">
              <a:buNone/>
              <a:defRPr lang="da-DK" sz="1600" b="1"/>
            </a:lvl4pPr>
            <a:lvl5pPr marL="1828800" indent="0">
              <a:buNone/>
              <a:defRPr lang="da-DK" sz="1600" b="1"/>
            </a:lvl5pPr>
            <a:lvl6pPr marL="2286000" indent="0">
              <a:buNone/>
              <a:defRPr lang="da-DK" sz="1600" b="1"/>
            </a:lvl6pPr>
            <a:lvl7pPr marL="2743200" indent="0">
              <a:buNone/>
              <a:defRPr lang="da-DK" sz="1600" b="1"/>
            </a:lvl7pPr>
            <a:lvl8pPr marL="3200400" indent="0">
              <a:buNone/>
              <a:defRPr lang="da-DK" sz="1600" b="1"/>
            </a:lvl8pPr>
            <a:lvl9pPr marL="3657600" indent="0">
              <a:buNone/>
              <a:defRPr lang="da-DK" sz="1600" b="1"/>
            </a:lvl9pPr>
          </a:lstStyle>
          <a:p>
            <a:pPr lvl="0" rtl="0"/>
            <a:r>
              <a:rPr lang="da-DK"/>
              <a:t>Klik for at redigere teksttypografierne i masteren</a:t>
            </a:r>
          </a:p>
        </p:txBody>
      </p:sp>
      <p:sp>
        <p:nvSpPr>
          <p:cNvPr id="44" name="Pladsholder til tekst 2">
            <a:extLst>
              <a:ext uri="{FF2B5EF4-FFF2-40B4-BE49-F238E27FC236}">
                <a16:creationId xmlns:a16="http://schemas.microsoft.com/office/drawing/2014/main" id="{9E91D85A-CBAB-980E-5BD9-3BCF8CEAC7EA}"/>
              </a:ext>
            </a:extLst>
          </p:cNvPr>
          <p:cNvSpPr>
            <a:spLocks noGrp="1"/>
          </p:cNvSpPr>
          <p:nvPr>
            <p:ph type="body" idx="34"/>
          </p:nvPr>
        </p:nvSpPr>
        <p:spPr>
          <a:xfrm>
            <a:off x="6800705" y="5760720"/>
            <a:ext cx="1691640" cy="466344"/>
          </a:xfrm>
          <a:solidFill>
            <a:schemeClr val="accent2"/>
          </a:solidFill>
        </p:spPr>
        <p:txBody>
          <a:bodyPr lIns="0" rIns="0" rtlCol="0" anchor="t"/>
          <a:lstStyle>
            <a:lvl1pPr marL="0" indent="0" algn="ctr">
              <a:lnSpc>
                <a:spcPct val="100000"/>
              </a:lnSpc>
              <a:spcBef>
                <a:spcPts val="0"/>
              </a:spcBef>
              <a:buNone/>
              <a:defRPr lang="da-DK" sz="1200" b="0">
                <a:solidFill>
                  <a:schemeClr val="accent1"/>
                </a:solidFill>
                <a:latin typeface="+mn-lt"/>
              </a:defRPr>
            </a:lvl1pPr>
            <a:lvl2pPr marL="457200" indent="0">
              <a:buNone/>
              <a:defRPr lang="da-DK" sz="2000" b="1"/>
            </a:lvl2pPr>
            <a:lvl3pPr marL="914400" indent="0">
              <a:buNone/>
              <a:defRPr lang="da-DK" sz="1800" b="1"/>
            </a:lvl3pPr>
            <a:lvl4pPr marL="1371600" indent="0">
              <a:buNone/>
              <a:defRPr lang="da-DK" sz="1600" b="1"/>
            </a:lvl4pPr>
            <a:lvl5pPr marL="1828800" indent="0">
              <a:buNone/>
              <a:defRPr lang="da-DK" sz="1600" b="1"/>
            </a:lvl5pPr>
            <a:lvl6pPr marL="2286000" indent="0">
              <a:buNone/>
              <a:defRPr lang="da-DK" sz="1600" b="1"/>
            </a:lvl6pPr>
            <a:lvl7pPr marL="2743200" indent="0">
              <a:buNone/>
              <a:defRPr lang="da-DK" sz="1600" b="1"/>
            </a:lvl7pPr>
            <a:lvl8pPr marL="3200400" indent="0">
              <a:buNone/>
              <a:defRPr lang="da-DK" sz="1600" b="1"/>
            </a:lvl8pPr>
            <a:lvl9pPr marL="3657600" indent="0">
              <a:buNone/>
              <a:defRPr lang="da-DK" sz="1600" b="1"/>
            </a:lvl9pPr>
          </a:lstStyle>
          <a:p>
            <a:pPr lvl="0" rtl="0"/>
            <a:r>
              <a:rPr lang="da-DK"/>
              <a:t>Klik for at redigere teksttypografierne i masteren</a:t>
            </a:r>
          </a:p>
        </p:txBody>
      </p:sp>
      <p:sp>
        <p:nvSpPr>
          <p:cNvPr id="36" name="Pladsholder til billede 31">
            <a:extLst>
              <a:ext uri="{FF2B5EF4-FFF2-40B4-BE49-F238E27FC236}">
                <a16:creationId xmlns:a16="http://schemas.microsoft.com/office/drawing/2014/main" id="{40E68EB8-B0D8-E5D4-CE19-45219E4D7038}"/>
              </a:ext>
            </a:extLst>
          </p:cNvPr>
          <p:cNvSpPr>
            <a:spLocks noGrp="1"/>
          </p:cNvSpPr>
          <p:nvPr>
            <p:ph type="pic" sz="quarter" idx="26"/>
          </p:nvPr>
        </p:nvSpPr>
        <p:spPr>
          <a:xfrm>
            <a:off x="9685057" y="1261872"/>
            <a:ext cx="1609344" cy="1609344"/>
          </a:xfrm>
          <a:solidFill>
            <a:schemeClr val="tx2">
              <a:lumMod val="60000"/>
              <a:lumOff val="40000"/>
            </a:schemeClr>
          </a:solidFill>
          <a:ln w="15875">
            <a:solidFill>
              <a:schemeClr val="bg1"/>
            </a:solidFill>
          </a:ln>
        </p:spPr>
        <p:txBody>
          <a:bodyPr rtlCol="0" anchor="ctr"/>
          <a:lstStyle>
            <a:lvl1pPr marL="0" indent="0" algn="ctr">
              <a:buNone/>
              <a:defRPr lang="da-DK" sz="1200"/>
            </a:lvl1pPr>
          </a:lstStyle>
          <a:p>
            <a:pPr rtl="0"/>
            <a:r>
              <a:rPr lang="da-DK"/>
              <a:t>Klik på ikonet for at tilføje et billede</a:t>
            </a:r>
            <a:endParaRPr lang="da-DK" dirty="0"/>
          </a:p>
        </p:txBody>
      </p:sp>
      <p:sp>
        <p:nvSpPr>
          <p:cNvPr id="20" name="Pladsholder til tekst 4">
            <a:extLst>
              <a:ext uri="{FF2B5EF4-FFF2-40B4-BE49-F238E27FC236}">
                <a16:creationId xmlns:a16="http://schemas.microsoft.com/office/drawing/2014/main" id="{7D1D0610-E513-F5EA-0393-622F692CA0F2}"/>
              </a:ext>
            </a:extLst>
          </p:cNvPr>
          <p:cNvSpPr>
            <a:spLocks noGrp="1"/>
          </p:cNvSpPr>
          <p:nvPr>
            <p:ph type="body" sz="quarter" idx="3"/>
          </p:nvPr>
        </p:nvSpPr>
        <p:spPr>
          <a:xfrm>
            <a:off x="9575329" y="2889504"/>
            <a:ext cx="1828800" cy="310896"/>
          </a:xfrm>
        </p:spPr>
        <p:txBody>
          <a:bodyPr lIns="0" rIns="0" rtlCol="0" anchor="ctr"/>
          <a:lstStyle>
            <a:lvl1pPr marL="0" indent="0" algn="ctr">
              <a:lnSpc>
                <a:spcPct val="100000"/>
              </a:lnSpc>
              <a:spcBef>
                <a:spcPts val="0"/>
              </a:spcBef>
              <a:buNone/>
              <a:defRPr lang="da-DK" sz="1400" b="0">
                <a:solidFill>
                  <a:schemeClr val="accent1"/>
                </a:solidFill>
                <a:latin typeface="+mj-lt"/>
              </a:defRPr>
            </a:lvl1pPr>
            <a:lvl2pPr marL="457200" indent="0">
              <a:buNone/>
              <a:defRPr lang="da-DK" sz="2000" b="1"/>
            </a:lvl2pPr>
            <a:lvl3pPr marL="914400" indent="0">
              <a:buNone/>
              <a:defRPr lang="da-DK" sz="1800" b="1"/>
            </a:lvl3pPr>
            <a:lvl4pPr marL="1371600" indent="0">
              <a:buNone/>
              <a:defRPr lang="da-DK" sz="1600" b="1"/>
            </a:lvl4pPr>
            <a:lvl5pPr marL="1828800" indent="0">
              <a:buNone/>
              <a:defRPr lang="da-DK" sz="1600" b="1"/>
            </a:lvl5pPr>
            <a:lvl6pPr marL="2286000" indent="0">
              <a:buNone/>
              <a:defRPr lang="da-DK" sz="1600" b="1"/>
            </a:lvl6pPr>
            <a:lvl7pPr marL="2743200" indent="0">
              <a:buNone/>
              <a:defRPr lang="da-DK" sz="1600" b="1"/>
            </a:lvl7pPr>
            <a:lvl8pPr marL="3200400" indent="0">
              <a:buNone/>
              <a:defRPr lang="da-DK" sz="1600" b="1"/>
            </a:lvl8pPr>
            <a:lvl9pPr marL="3657600" indent="0">
              <a:buNone/>
              <a:defRPr lang="da-DK" sz="1600" b="1"/>
            </a:lvl9pPr>
          </a:lstStyle>
          <a:p>
            <a:pPr lvl="0" rtl="0"/>
            <a:r>
              <a:rPr lang="da-DK"/>
              <a:t>Klik for at redigere teksttypografierne i masteren</a:t>
            </a:r>
          </a:p>
        </p:txBody>
      </p:sp>
      <p:sp>
        <p:nvSpPr>
          <p:cNvPr id="25" name="Pladsholder til tekst 4">
            <a:extLst>
              <a:ext uri="{FF2B5EF4-FFF2-40B4-BE49-F238E27FC236}">
                <a16:creationId xmlns:a16="http://schemas.microsoft.com/office/drawing/2014/main" id="{3BF37293-4E33-5570-29ED-04EB525DD199}"/>
              </a:ext>
            </a:extLst>
          </p:cNvPr>
          <p:cNvSpPr>
            <a:spLocks noGrp="1"/>
          </p:cNvSpPr>
          <p:nvPr>
            <p:ph type="body" sz="quarter" idx="18"/>
          </p:nvPr>
        </p:nvSpPr>
        <p:spPr>
          <a:xfrm>
            <a:off x="9643909" y="3154680"/>
            <a:ext cx="1691640" cy="466344"/>
          </a:xfrm>
          <a:solidFill>
            <a:schemeClr val="accent2"/>
          </a:solidFill>
        </p:spPr>
        <p:txBody>
          <a:bodyPr lIns="0" rIns="0" rtlCol="0" anchor="t"/>
          <a:lstStyle>
            <a:lvl1pPr marL="0" indent="0" algn="ctr">
              <a:lnSpc>
                <a:spcPct val="100000"/>
              </a:lnSpc>
              <a:spcBef>
                <a:spcPts val="0"/>
              </a:spcBef>
              <a:buNone/>
              <a:defRPr lang="da-DK" sz="1200" b="0">
                <a:solidFill>
                  <a:schemeClr val="accent1"/>
                </a:solidFill>
                <a:latin typeface="+mn-lt"/>
              </a:defRPr>
            </a:lvl1pPr>
            <a:lvl2pPr marL="457200" indent="0">
              <a:buNone/>
              <a:defRPr lang="da-DK" sz="2000" b="1"/>
            </a:lvl2pPr>
            <a:lvl3pPr marL="914400" indent="0">
              <a:buNone/>
              <a:defRPr lang="da-DK" sz="1800" b="1"/>
            </a:lvl3pPr>
            <a:lvl4pPr marL="1371600" indent="0">
              <a:buNone/>
              <a:defRPr lang="da-DK" sz="1600" b="1"/>
            </a:lvl4pPr>
            <a:lvl5pPr marL="1828800" indent="0">
              <a:buNone/>
              <a:defRPr lang="da-DK" sz="1600" b="1"/>
            </a:lvl5pPr>
            <a:lvl6pPr marL="2286000" indent="0">
              <a:buNone/>
              <a:defRPr lang="da-DK" sz="1600" b="1"/>
            </a:lvl6pPr>
            <a:lvl7pPr marL="2743200" indent="0">
              <a:buNone/>
              <a:defRPr lang="da-DK" sz="1600" b="1"/>
            </a:lvl7pPr>
            <a:lvl8pPr marL="3200400" indent="0">
              <a:buNone/>
              <a:defRPr lang="da-DK" sz="1600" b="1"/>
            </a:lvl8pPr>
            <a:lvl9pPr marL="3657600" indent="0">
              <a:buNone/>
              <a:defRPr lang="da-DK" sz="1600" b="1"/>
            </a:lvl9pPr>
          </a:lstStyle>
          <a:p>
            <a:pPr lvl="0" rtl="0"/>
            <a:r>
              <a:rPr lang="da-DK"/>
              <a:t>Klik for at redigere teksttypografierne i masteren</a:t>
            </a:r>
          </a:p>
        </p:txBody>
      </p:sp>
      <p:sp>
        <p:nvSpPr>
          <p:cNvPr id="40" name="Pladsholder til billede 31">
            <a:extLst>
              <a:ext uri="{FF2B5EF4-FFF2-40B4-BE49-F238E27FC236}">
                <a16:creationId xmlns:a16="http://schemas.microsoft.com/office/drawing/2014/main" id="{5993608C-B818-3AD4-B4D3-28D2DF627D0D}"/>
              </a:ext>
            </a:extLst>
          </p:cNvPr>
          <p:cNvSpPr>
            <a:spLocks noGrp="1"/>
          </p:cNvSpPr>
          <p:nvPr>
            <p:ph type="pic" sz="quarter" idx="30"/>
          </p:nvPr>
        </p:nvSpPr>
        <p:spPr>
          <a:xfrm>
            <a:off x="9685057" y="3877056"/>
            <a:ext cx="1609344" cy="1609344"/>
          </a:xfrm>
          <a:solidFill>
            <a:schemeClr val="tx2">
              <a:lumMod val="60000"/>
              <a:lumOff val="40000"/>
            </a:schemeClr>
          </a:solidFill>
          <a:ln w="15875">
            <a:solidFill>
              <a:schemeClr val="bg1"/>
            </a:solidFill>
          </a:ln>
        </p:spPr>
        <p:txBody>
          <a:bodyPr rtlCol="0" anchor="ctr"/>
          <a:lstStyle>
            <a:lvl1pPr marL="0" indent="0" algn="ctr">
              <a:buNone/>
              <a:defRPr lang="da-DK" sz="1200"/>
            </a:lvl1pPr>
          </a:lstStyle>
          <a:p>
            <a:pPr rtl="0"/>
            <a:r>
              <a:rPr lang="da-DK"/>
              <a:t>Klik på ikonet for at tilføje et billede</a:t>
            </a:r>
            <a:endParaRPr lang="da-DK" dirty="0"/>
          </a:p>
        </p:txBody>
      </p:sp>
      <p:sp>
        <p:nvSpPr>
          <p:cNvPr id="46" name="Pladsholder til tekst 4">
            <a:extLst>
              <a:ext uri="{FF2B5EF4-FFF2-40B4-BE49-F238E27FC236}">
                <a16:creationId xmlns:a16="http://schemas.microsoft.com/office/drawing/2014/main" id="{0E307E95-A0E7-5F5C-DFF3-F33EF29FFC32}"/>
              </a:ext>
            </a:extLst>
          </p:cNvPr>
          <p:cNvSpPr>
            <a:spLocks noGrp="1"/>
          </p:cNvSpPr>
          <p:nvPr>
            <p:ph type="body" sz="quarter" idx="36"/>
          </p:nvPr>
        </p:nvSpPr>
        <p:spPr>
          <a:xfrm>
            <a:off x="9561613" y="5477256"/>
            <a:ext cx="1856232" cy="310896"/>
          </a:xfrm>
        </p:spPr>
        <p:txBody>
          <a:bodyPr lIns="0" rIns="0" rtlCol="0" anchor="ctr"/>
          <a:lstStyle>
            <a:lvl1pPr marL="0" indent="0" algn="ctr">
              <a:lnSpc>
                <a:spcPct val="100000"/>
              </a:lnSpc>
              <a:spcBef>
                <a:spcPts val="0"/>
              </a:spcBef>
              <a:buNone/>
              <a:defRPr lang="da-DK" sz="1400" b="0">
                <a:solidFill>
                  <a:schemeClr val="accent1"/>
                </a:solidFill>
                <a:latin typeface="+mj-lt"/>
              </a:defRPr>
            </a:lvl1pPr>
            <a:lvl2pPr marL="457200" indent="0">
              <a:buNone/>
              <a:defRPr lang="da-DK" sz="2000" b="1"/>
            </a:lvl2pPr>
            <a:lvl3pPr marL="914400" indent="0">
              <a:buNone/>
              <a:defRPr lang="da-DK" sz="1800" b="1"/>
            </a:lvl3pPr>
            <a:lvl4pPr marL="1371600" indent="0">
              <a:buNone/>
              <a:defRPr lang="da-DK" sz="1600" b="1"/>
            </a:lvl4pPr>
            <a:lvl5pPr marL="1828800" indent="0">
              <a:buNone/>
              <a:defRPr lang="da-DK" sz="1600" b="1"/>
            </a:lvl5pPr>
            <a:lvl6pPr marL="2286000" indent="0">
              <a:buNone/>
              <a:defRPr lang="da-DK" sz="1600" b="1"/>
            </a:lvl6pPr>
            <a:lvl7pPr marL="2743200" indent="0">
              <a:buNone/>
              <a:defRPr lang="da-DK" sz="1600" b="1"/>
            </a:lvl7pPr>
            <a:lvl8pPr marL="3200400" indent="0">
              <a:buNone/>
              <a:defRPr lang="da-DK" sz="1600" b="1"/>
            </a:lvl8pPr>
            <a:lvl9pPr marL="3657600" indent="0">
              <a:buNone/>
              <a:defRPr lang="da-DK" sz="1600" b="1"/>
            </a:lvl9pPr>
          </a:lstStyle>
          <a:p>
            <a:pPr lvl="0" rtl="0"/>
            <a:r>
              <a:rPr lang="da-DK"/>
              <a:t>Klik for at redigere teksttypografierne i masteren</a:t>
            </a:r>
          </a:p>
        </p:txBody>
      </p:sp>
      <p:sp>
        <p:nvSpPr>
          <p:cNvPr id="42" name="Pladsholder til tekst 4">
            <a:extLst>
              <a:ext uri="{FF2B5EF4-FFF2-40B4-BE49-F238E27FC236}">
                <a16:creationId xmlns:a16="http://schemas.microsoft.com/office/drawing/2014/main" id="{93D6B271-D0F0-7CDA-BE9D-BD03B6C47BAB}"/>
              </a:ext>
            </a:extLst>
          </p:cNvPr>
          <p:cNvSpPr>
            <a:spLocks noGrp="1"/>
          </p:cNvSpPr>
          <p:nvPr>
            <p:ph type="body" sz="quarter" idx="32"/>
          </p:nvPr>
        </p:nvSpPr>
        <p:spPr>
          <a:xfrm>
            <a:off x="9643909" y="5760720"/>
            <a:ext cx="1691640" cy="466344"/>
          </a:xfrm>
          <a:solidFill>
            <a:schemeClr val="accent2"/>
          </a:solidFill>
        </p:spPr>
        <p:txBody>
          <a:bodyPr lIns="0" rIns="0" rtlCol="0" anchor="t"/>
          <a:lstStyle>
            <a:lvl1pPr marL="0" indent="0" algn="ctr">
              <a:lnSpc>
                <a:spcPct val="100000"/>
              </a:lnSpc>
              <a:spcBef>
                <a:spcPts val="0"/>
              </a:spcBef>
              <a:buNone/>
              <a:defRPr lang="da-DK" sz="1200" b="0">
                <a:solidFill>
                  <a:schemeClr val="accent1"/>
                </a:solidFill>
                <a:latin typeface="+mn-lt"/>
              </a:defRPr>
            </a:lvl1pPr>
            <a:lvl2pPr marL="457200" indent="0">
              <a:buNone/>
              <a:defRPr lang="da-DK" sz="2000" b="1"/>
            </a:lvl2pPr>
            <a:lvl3pPr marL="914400" indent="0">
              <a:buNone/>
              <a:defRPr lang="da-DK" sz="1800" b="1"/>
            </a:lvl3pPr>
            <a:lvl4pPr marL="1371600" indent="0">
              <a:buNone/>
              <a:defRPr lang="da-DK" sz="1600" b="1"/>
            </a:lvl4pPr>
            <a:lvl5pPr marL="1828800" indent="0">
              <a:buNone/>
              <a:defRPr lang="da-DK" sz="1600" b="1"/>
            </a:lvl5pPr>
            <a:lvl6pPr marL="2286000" indent="0">
              <a:buNone/>
              <a:defRPr lang="da-DK" sz="1600" b="1"/>
            </a:lvl6pPr>
            <a:lvl7pPr marL="2743200" indent="0">
              <a:buNone/>
              <a:defRPr lang="da-DK" sz="1600" b="1"/>
            </a:lvl7pPr>
            <a:lvl8pPr marL="3200400" indent="0">
              <a:buNone/>
              <a:defRPr lang="da-DK" sz="1600" b="1"/>
            </a:lvl8pPr>
            <a:lvl9pPr marL="3657600" indent="0">
              <a:buNone/>
              <a:defRPr lang="da-DK" sz="1600" b="1"/>
            </a:lvl9pPr>
          </a:lstStyle>
          <a:p>
            <a:pPr lvl="0" rtl="0"/>
            <a:r>
              <a:rPr lang="da-DK"/>
              <a:t>Klik for at redigere teksttypografierne i masteren</a:t>
            </a:r>
          </a:p>
        </p:txBody>
      </p:sp>
      <p:sp>
        <p:nvSpPr>
          <p:cNvPr id="6" name="Pladsholder til slidenummer 5">
            <a:extLst>
              <a:ext uri="{FF2B5EF4-FFF2-40B4-BE49-F238E27FC236}">
                <a16:creationId xmlns:a16="http://schemas.microsoft.com/office/drawing/2014/main" id="{2101ABA6-5EA3-1AE9-0825-523073F786ED}"/>
              </a:ext>
            </a:extLst>
          </p:cNvPr>
          <p:cNvSpPr>
            <a:spLocks noGrp="1"/>
          </p:cNvSpPr>
          <p:nvPr>
            <p:ph type="sldNum" sz="quarter" idx="12"/>
          </p:nvPr>
        </p:nvSpPr>
        <p:spPr>
          <a:xfrm>
            <a:off x="616640" y="6517634"/>
            <a:ext cx="950258" cy="274320"/>
          </a:xfrm>
          <a:prstGeom prst="rect">
            <a:avLst/>
          </a:prstGeom>
        </p:spPr>
        <p:txBody>
          <a:bodyPr rtlCol="0"/>
          <a:lstStyle>
            <a:lvl1pPr>
              <a:defRPr lang="da-DK">
                <a:solidFill>
                  <a:schemeClr val="accent1"/>
                </a:solidFill>
              </a:defRPr>
            </a:lvl1pPr>
          </a:lstStyle>
          <a:p>
            <a:pPr rtl="0"/>
            <a:fld id="{84D792B7-0397-C047-AE12-1A03F7E3DC83}" type="slidenum">
              <a:rPr lang="da-DK" smtClean="0"/>
              <a:pPr rtl="0"/>
              <a:t>‹nr.›</a:t>
            </a:fld>
            <a:endParaRPr lang="da-DK" dirty="0"/>
          </a:p>
        </p:txBody>
      </p:sp>
      <p:sp>
        <p:nvSpPr>
          <p:cNvPr id="5" name="Pladsholder til sidefod 4">
            <a:extLst>
              <a:ext uri="{FF2B5EF4-FFF2-40B4-BE49-F238E27FC236}">
                <a16:creationId xmlns:a16="http://schemas.microsoft.com/office/drawing/2014/main" id="{726C5317-E14C-8E61-2C1E-0430778E8A0C}"/>
              </a:ext>
            </a:extLst>
          </p:cNvPr>
          <p:cNvSpPr>
            <a:spLocks noGrp="1"/>
          </p:cNvSpPr>
          <p:nvPr>
            <p:ph type="ftr" sz="quarter" idx="11"/>
          </p:nvPr>
        </p:nvSpPr>
        <p:spPr>
          <a:xfrm>
            <a:off x="4808250" y="6517634"/>
            <a:ext cx="2572870" cy="274320"/>
          </a:xfrm>
          <a:prstGeom prst="rect">
            <a:avLst/>
          </a:prstGeom>
        </p:spPr>
        <p:txBody>
          <a:bodyPr rtlCol="0"/>
          <a:lstStyle>
            <a:lvl1pPr>
              <a:defRPr lang="da-DK">
                <a:solidFill>
                  <a:schemeClr val="accent1"/>
                </a:solidFill>
              </a:defRPr>
            </a:lvl1pPr>
          </a:lstStyle>
          <a:p>
            <a:pPr rtl="0"/>
            <a:r>
              <a:rPr lang="da-DK"/>
              <a:t>titel på præsentation</a:t>
            </a:r>
            <a:endParaRPr lang="da-DK" dirty="0"/>
          </a:p>
        </p:txBody>
      </p:sp>
      <p:sp>
        <p:nvSpPr>
          <p:cNvPr id="4" name="Pladsholder til dato 3">
            <a:extLst>
              <a:ext uri="{FF2B5EF4-FFF2-40B4-BE49-F238E27FC236}">
                <a16:creationId xmlns:a16="http://schemas.microsoft.com/office/drawing/2014/main" id="{5A514D0E-ED92-E1A4-0E78-546375A0A63E}"/>
              </a:ext>
            </a:extLst>
          </p:cNvPr>
          <p:cNvSpPr>
            <a:spLocks noGrp="1"/>
          </p:cNvSpPr>
          <p:nvPr>
            <p:ph type="dt" sz="half" idx="10"/>
          </p:nvPr>
        </p:nvSpPr>
        <p:spPr/>
        <p:txBody>
          <a:bodyPr rtlCol="0"/>
          <a:lstStyle>
            <a:lvl1pPr>
              <a:defRPr lang="da-DK">
                <a:solidFill>
                  <a:schemeClr val="accent1"/>
                </a:solidFill>
              </a:defRPr>
            </a:lvl1pPr>
          </a:lstStyle>
          <a:p>
            <a:pPr rtl="0"/>
            <a:r>
              <a:rPr lang="da-DK"/>
              <a:t>20XX</a:t>
            </a:r>
            <a:endParaRPr lang="da-DK" dirty="0"/>
          </a:p>
        </p:txBody>
      </p:sp>
      <p:cxnSp>
        <p:nvCxnSpPr>
          <p:cNvPr id="7" name="Lige forbindelse 6">
            <a:extLst>
              <a:ext uri="{FF2B5EF4-FFF2-40B4-BE49-F238E27FC236}">
                <a16:creationId xmlns:a16="http://schemas.microsoft.com/office/drawing/2014/main" id="{BB211C01-E0D3-34B5-C635-7ED6C7C89E9C}"/>
              </a:ext>
            </a:extLst>
          </p:cNvPr>
          <p:cNvCxnSpPr>
            <a:cxnSpLocks/>
          </p:cNvCxnSpPr>
          <p:nvPr userDrawn="1"/>
        </p:nvCxnSpPr>
        <p:spPr>
          <a:xfrm>
            <a:off x="0" y="3300220"/>
            <a:ext cx="121920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Lige forbindelse 9">
            <a:extLst>
              <a:ext uri="{FF2B5EF4-FFF2-40B4-BE49-F238E27FC236}">
                <a16:creationId xmlns:a16="http://schemas.microsoft.com/office/drawing/2014/main" id="{4D4CCE68-630E-A4CE-AF43-3FB81EADDF21}"/>
              </a:ext>
            </a:extLst>
          </p:cNvPr>
          <p:cNvCxnSpPr>
            <a:cxnSpLocks/>
          </p:cNvCxnSpPr>
          <p:nvPr userDrawn="1"/>
        </p:nvCxnSpPr>
        <p:spPr>
          <a:xfrm>
            <a:off x="398366" y="1042465"/>
            <a:ext cx="11395267"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Lige forbindelse 11">
            <a:extLst>
              <a:ext uri="{FF2B5EF4-FFF2-40B4-BE49-F238E27FC236}">
                <a16:creationId xmlns:a16="http://schemas.microsoft.com/office/drawing/2014/main" id="{E40AA902-F568-9A37-2C1B-1E3659DBE780}"/>
              </a:ext>
            </a:extLst>
          </p:cNvPr>
          <p:cNvCxnSpPr>
            <a:cxnSpLocks/>
          </p:cNvCxnSpPr>
          <p:nvPr userDrawn="1"/>
        </p:nvCxnSpPr>
        <p:spPr>
          <a:xfrm flipV="1">
            <a:off x="398367" y="0"/>
            <a:ext cx="0" cy="68580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Lige forbindelse 15">
            <a:extLst>
              <a:ext uri="{FF2B5EF4-FFF2-40B4-BE49-F238E27FC236}">
                <a16:creationId xmlns:a16="http://schemas.microsoft.com/office/drawing/2014/main" id="{794CF9AA-8029-6D34-457C-9FC583E8DFD4}"/>
              </a:ext>
            </a:extLst>
          </p:cNvPr>
          <p:cNvCxnSpPr>
            <a:cxnSpLocks/>
          </p:cNvCxnSpPr>
          <p:nvPr userDrawn="1"/>
        </p:nvCxnSpPr>
        <p:spPr>
          <a:xfrm flipV="1">
            <a:off x="11793633" y="0"/>
            <a:ext cx="0" cy="68580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Lige forbindelse 22">
            <a:extLst>
              <a:ext uri="{FF2B5EF4-FFF2-40B4-BE49-F238E27FC236}">
                <a16:creationId xmlns:a16="http://schemas.microsoft.com/office/drawing/2014/main" id="{94CAFEB8-8359-AC67-8760-CFF0FC604D80}"/>
              </a:ext>
            </a:extLst>
          </p:cNvPr>
          <p:cNvCxnSpPr>
            <a:cxnSpLocks/>
          </p:cNvCxnSpPr>
          <p:nvPr userDrawn="1"/>
        </p:nvCxnSpPr>
        <p:spPr>
          <a:xfrm>
            <a:off x="0" y="6439485"/>
            <a:ext cx="121920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Lige forbindelse 28">
            <a:extLst>
              <a:ext uri="{FF2B5EF4-FFF2-40B4-BE49-F238E27FC236}">
                <a16:creationId xmlns:a16="http://schemas.microsoft.com/office/drawing/2014/main" id="{67E393C7-F0CA-6CFE-7A57-82D059DF9D96}"/>
              </a:ext>
            </a:extLst>
          </p:cNvPr>
          <p:cNvCxnSpPr>
            <a:cxnSpLocks/>
          </p:cNvCxnSpPr>
          <p:nvPr userDrawn="1"/>
        </p:nvCxnSpPr>
        <p:spPr>
          <a:xfrm>
            <a:off x="0" y="5915157"/>
            <a:ext cx="121920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2972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itatslide">
    <p:bg>
      <p:bgPr>
        <a:solidFill>
          <a:schemeClr val="accent3"/>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A0BD26-4C3C-C934-E3C5-C4ABD369E612}"/>
              </a:ext>
            </a:extLst>
          </p:cNvPr>
          <p:cNvSpPr>
            <a:spLocks noGrp="1"/>
          </p:cNvSpPr>
          <p:nvPr>
            <p:ph type="title"/>
          </p:nvPr>
        </p:nvSpPr>
        <p:spPr>
          <a:xfrm>
            <a:off x="941832" y="1005840"/>
            <a:ext cx="7187184" cy="4251960"/>
          </a:xfrm>
        </p:spPr>
        <p:txBody>
          <a:bodyPr rtlCol="0" anchor="b"/>
          <a:lstStyle>
            <a:lvl1pPr>
              <a:lnSpc>
                <a:spcPct val="100000"/>
              </a:lnSpc>
              <a:defRPr lang="da-DK" sz="5400"/>
            </a:lvl1pPr>
          </a:lstStyle>
          <a:p>
            <a:pPr rtl="0"/>
            <a:r>
              <a:rPr lang="da-DK"/>
              <a:t>Klik for at redigere titeltypografien i masteren</a:t>
            </a:r>
          </a:p>
        </p:txBody>
      </p:sp>
      <p:sp>
        <p:nvSpPr>
          <p:cNvPr id="19" name="Undertitel 2">
            <a:extLst>
              <a:ext uri="{FF2B5EF4-FFF2-40B4-BE49-F238E27FC236}">
                <a16:creationId xmlns:a16="http://schemas.microsoft.com/office/drawing/2014/main" id="{BE3754CA-7CD5-66C6-9A94-42B6D2AEC1C0}"/>
              </a:ext>
            </a:extLst>
          </p:cNvPr>
          <p:cNvSpPr>
            <a:spLocks noGrp="1"/>
          </p:cNvSpPr>
          <p:nvPr>
            <p:ph type="subTitle" idx="1"/>
          </p:nvPr>
        </p:nvSpPr>
        <p:spPr>
          <a:xfrm>
            <a:off x="941832" y="5312664"/>
            <a:ext cx="2889504" cy="365760"/>
          </a:xfrm>
          <a:solidFill>
            <a:schemeClr val="accent3"/>
          </a:solidFill>
        </p:spPr>
        <p:txBody>
          <a:bodyPr rtlCol="0">
            <a:noAutofit/>
          </a:bodyPr>
          <a:lstStyle>
            <a:lvl1pPr marL="0" indent="0" algn="l">
              <a:buNone/>
              <a:defRPr lang="da-DK" sz="1800">
                <a:solidFill>
                  <a:schemeClr val="tx1"/>
                </a:solidFill>
                <a:latin typeface="Gill Sans Nova Light" panose="020B0302020104020203" pitchFamily="34" charset="0"/>
              </a:defRPr>
            </a:lvl1pPr>
            <a:lvl2pPr marL="457200" indent="0" algn="ctr">
              <a:buNone/>
              <a:defRPr lang="da-DK" sz="2000"/>
            </a:lvl2pPr>
            <a:lvl3pPr marL="914400" indent="0" algn="ctr">
              <a:buNone/>
              <a:defRPr lang="da-DK" sz="1800"/>
            </a:lvl3pPr>
            <a:lvl4pPr marL="1371600" indent="0" algn="ctr">
              <a:buNone/>
              <a:defRPr lang="da-DK" sz="1600"/>
            </a:lvl4pPr>
            <a:lvl5pPr marL="1828800" indent="0" algn="ctr">
              <a:buNone/>
              <a:defRPr lang="da-DK" sz="1600"/>
            </a:lvl5pPr>
            <a:lvl6pPr marL="2286000" indent="0" algn="ctr">
              <a:buNone/>
              <a:defRPr lang="da-DK" sz="1600"/>
            </a:lvl6pPr>
            <a:lvl7pPr marL="2743200" indent="0" algn="ctr">
              <a:buNone/>
              <a:defRPr lang="da-DK" sz="1600"/>
            </a:lvl7pPr>
            <a:lvl8pPr marL="3200400" indent="0" algn="ctr">
              <a:buNone/>
              <a:defRPr lang="da-DK" sz="1600"/>
            </a:lvl8pPr>
            <a:lvl9pPr marL="3657600" indent="0" algn="ctr">
              <a:buNone/>
              <a:defRPr lang="da-DK" sz="1600"/>
            </a:lvl9pPr>
          </a:lstStyle>
          <a:p>
            <a:pPr rtl="0"/>
            <a:r>
              <a:rPr lang="da-DK"/>
              <a:t>Klik for at redigere undertiteltypografien i masteren</a:t>
            </a:r>
          </a:p>
        </p:txBody>
      </p:sp>
      <p:sp>
        <p:nvSpPr>
          <p:cNvPr id="23" name="Pladsholder til billede 22">
            <a:extLst>
              <a:ext uri="{FF2B5EF4-FFF2-40B4-BE49-F238E27FC236}">
                <a16:creationId xmlns:a16="http://schemas.microsoft.com/office/drawing/2014/main" id="{47150B01-E47B-1FE6-D289-46641618F640}"/>
              </a:ext>
            </a:extLst>
          </p:cNvPr>
          <p:cNvSpPr>
            <a:spLocks noGrp="1"/>
          </p:cNvSpPr>
          <p:nvPr>
            <p:ph type="pic" sz="quarter" idx="13"/>
          </p:nvPr>
        </p:nvSpPr>
        <p:spPr>
          <a:xfrm>
            <a:off x="8937714" y="1028362"/>
            <a:ext cx="2451100" cy="4800597"/>
          </a:xfrm>
          <a:ln w="15875">
            <a:solidFill>
              <a:schemeClr val="tx1"/>
            </a:solidFill>
          </a:ln>
        </p:spPr>
        <p:txBody>
          <a:bodyPr rtlCol="0" anchor="ctr"/>
          <a:lstStyle>
            <a:lvl1pPr marL="0" indent="0" algn="ctr">
              <a:buNone/>
              <a:defRPr lang="da-DK" sz="1800"/>
            </a:lvl1pPr>
          </a:lstStyle>
          <a:p>
            <a:pPr rtl="0"/>
            <a:r>
              <a:rPr lang="da-DK"/>
              <a:t>Klik på ikonet for at tilføje et billede</a:t>
            </a:r>
            <a:endParaRPr lang="da-DK" dirty="0"/>
          </a:p>
        </p:txBody>
      </p:sp>
      <p:sp>
        <p:nvSpPr>
          <p:cNvPr id="6" name="Pladsholder til slidenummer 5">
            <a:extLst>
              <a:ext uri="{FF2B5EF4-FFF2-40B4-BE49-F238E27FC236}">
                <a16:creationId xmlns:a16="http://schemas.microsoft.com/office/drawing/2014/main" id="{2101ABA6-5EA3-1AE9-0825-523073F786ED}"/>
              </a:ext>
            </a:extLst>
          </p:cNvPr>
          <p:cNvSpPr>
            <a:spLocks noGrp="1"/>
          </p:cNvSpPr>
          <p:nvPr>
            <p:ph type="sldNum" sz="quarter" idx="12"/>
          </p:nvPr>
        </p:nvSpPr>
        <p:spPr>
          <a:xfrm>
            <a:off x="616640" y="6517634"/>
            <a:ext cx="950258" cy="274320"/>
          </a:xfrm>
          <a:prstGeom prst="rect">
            <a:avLst/>
          </a:prstGeom>
        </p:spPr>
        <p:txBody>
          <a:bodyPr rtlCol="0"/>
          <a:lstStyle>
            <a:lvl1pPr>
              <a:defRPr lang="da-DK">
                <a:solidFill>
                  <a:schemeClr val="tx1"/>
                </a:solidFill>
              </a:defRPr>
            </a:lvl1pPr>
          </a:lstStyle>
          <a:p>
            <a:pPr rtl="0"/>
            <a:fld id="{84D792B7-0397-C047-AE12-1A03F7E3DC83}" type="slidenum">
              <a:rPr lang="da-DK" smtClean="0"/>
              <a:pPr rtl="0"/>
              <a:t>‹nr.›</a:t>
            </a:fld>
            <a:endParaRPr lang="da-DK" dirty="0"/>
          </a:p>
        </p:txBody>
      </p:sp>
      <p:sp>
        <p:nvSpPr>
          <p:cNvPr id="5" name="Pladsholder til sidefod 4">
            <a:extLst>
              <a:ext uri="{FF2B5EF4-FFF2-40B4-BE49-F238E27FC236}">
                <a16:creationId xmlns:a16="http://schemas.microsoft.com/office/drawing/2014/main" id="{726C5317-E14C-8E61-2C1E-0430778E8A0C}"/>
              </a:ext>
            </a:extLst>
          </p:cNvPr>
          <p:cNvSpPr>
            <a:spLocks noGrp="1"/>
          </p:cNvSpPr>
          <p:nvPr>
            <p:ph type="ftr" sz="quarter" idx="11"/>
          </p:nvPr>
        </p:nvSpPr>
        <p:spPr>
          <a:xfrm>
            <a:off x="4808250" y="6517634"/>
            <a:ext cx="2572870" cy="274320"/>
          </a:xfrm>
          <a:prstGeom prst="rect">
            <a:avLst/>
          </a:prstGeom>
        </p:spPr>
        <p:txBody>
          <a:bodyPr rtlCol="0"/>
          <a:lstStyle>
            <a:lvl1pPr>
              <a:defRPr lang="da-DK">
                <a:solidFill>
                  <a:schemeClr val="tx1"/>
                </a:solidFill>
              </a:defRPr>
            </a:lvl1pPr>
          </a:lstStyle>
          <a:p>
            <a:pPr rtl="0"/>
            <a:r>
              <a:rPr lang="da-DK"/>
              <a:t>titel på præsentation</a:t>
            </a:r>
          </a:p>
        </p:txBody>
      </p:sp>
      <p:sp>
        <p:nvSpPr>
          <p:cNvPr id="4" name="Pladsholder til dato 3">
            <a:extLst>
              <a:ext uri="{FF2B5EF4-FFF2-40B4-BE49-F238E27FC236}">
                <a16:creationId xmlns:a16="http://schemas.microsoft.com/office/drawing/2014/main" id="{5A514D0E-ED92-E1A4-0E78-546375A0A63E}"/>
              </a:ext>
            </a:extLst>
          </p:cNvPr>
          <p:cNvSpPr>
            <a:spLocks noGrp="1"/>
          </p:cNvSpPr>
          <p:nvPr>
            <p:ph type="dt" sz="half" idx="10"/>
          </p:nvPr>
        </p:nvSpPr>
        <p:spPr/>
        <p:txBody>
          <a:bodyPr rtlCol="0"/>
          <a:lstStyle>
            <a:lvl1pPr>
              <a:defRPr lang="da-DK">
                <a:solidFill>
                  <a:schemeClr val="tx1"/>
                </a:solidFill>
              </a:defRPr>
            </a:lvl1pPr>
          </a:lstStyle>
          <a:p>
            <a:pPr rtl="0"/>
            <a:r>
              <a:rPr lang="da-DK"/>
              <a:t>20XX</a:t>
            </a:r>
            <a:endParaRPr lang="da-DK" dirty="0"/>
          </a:p>
        </p:txBody>
      </p:sp>
      <p:cxnSp>
        <p:nvCxnSpPr>
          <p:cNvPr id="8" name="Lige forbindelse 7">
            <a:extLst>
              <a:ext uri="{FF2B5EF4-FFF2-40B4-BE49-F238E27FC236}">
                <a16:creationId xmlns:a16="http://schemas.microsoft.com/office/drawing/2014/main" id="{52C5A325-67B4-EB21-61D9-11A62C1149D0}"/>
              </a:ext>
            </a:extLst>
          </p:cNvPr>
          <p:cNvCxnSpPr>
            <a:cxnSpLocks/>
          </p:cNvCxnSpPr>
          <p:nvPr userDrawn="1"/>
        </p:nvCxnSpPr>
        <p:spPr>
          <a:xfrm>
            <a:off x="0" y="395159"/>
            <a:ext cx="121920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Lige forbindelse 9">
            <a:extLst>
              <a:ext uri="{FF2B5EF4-FFF2-40B4-BE49-F238E27FC236}">
                <a16:creationId xmlns:a16="http://schemas.microsoft.com/office/drawing/2014/main" id="{7966DF71-8DDC-0AE8-6067-6C8BDF66AEE6}"/>
              </a:ext>
            </a:extLst>
          </p:cNvPr>
          <p:cNvCxnSpPr>
            <a:cxnSpLocks/>
          </p:cNvCxnSpPr>
          <p:nvPr userDrawn="1"/>
        </p:nvCxnSpPr>
        <p:spPr>
          <a:xfrm>
            <a:off x="0" y="6439485"/>
            <a:ext cx="121920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Lige forbindelse 11">
            <a:extLst>
              <a:ext uri="{FF2B5EF4-FFF2-40B4-BE49-F238E27FC236}">
                <a16:creationId xmlns:a16="http://schemas.microsoft.com/office/drawing/2014/main" id="{8D53E1C8-4CA4-75B1-C371-4A379986E7A8}"/>
              </a:ext>
            </a:extLst>
          </p:cNvPr>
          <p:cNvCxnSpPr>
            <a:cxnSpLocks/>
          </p:cNvCxnSpPr>
          <p:nvPr userDrawn="1"/>
        </p:nvCxnSpPr>
        <p:spPr>
          <a:xfrm flipV="1">
            <a:off x="398367" y="0"/>
            <a:ext cx="0" cy="6858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Lige forbindelse 13">
            <a:extLst>
              <a:ext uri="{FF2B5EF4-FFF2-40B4-BE49-F238E27FC236}">
                <a16:creationId xmlns:a16="http://schemas.microsoft.com/office/drawing/2014/main" id="{774A3361-4A2D-2ED2-946A-46EA9B3FCC96}"/>
              </a:ext>
            </a:extLst>
          </p:cNvPr>
          <p:cNvCxnSpPr>
            <a:cxnSpLocks/>
          </p:cNvCxnSpPr>
          <p:nvPr userDrawn="1"/>
        </p:nvCxnSpPr>
        <p:spPr>
          <a:xfrm flipV="1">
            <a:off x="11793633" y="0"/>
            <a:ext cx="0" cy="6858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Lige forbindelse 15">
            <a:extLst>
              <a:ext uri="{FF2B5EF4-FFF2-40B4-BE49-F238E27FC236}">
                <a16:creationId xmlns:a16="http://schemas.microsoft.com/office/drawing/2014/main" id="{99A1A3AD-F519-2787-F127-4698F8E5CA39}"/>
              </a:ext>
            </a:extLst>
          </p:cNvPr>
          <p:cNvCxnSpPr>
            <a:cxnSpLocks/>
          </p:cNvCxnSpPr>
          <p:nvPr userDrawn="1"/>
        </p:nvCxnSpPr>
        <p:spPr>
          <a:xfrm>
            <a:off x="0" y="5516519"/>
            <a:ext cx="9144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Lige forbindelse 17">
            <a:extLst>
              <a:ext uri="{FF2B5EF4-FFF2-40B4-BE49-F238E27FC236}">
                <a16:creationId xmlns:a16="http://schemas.microsoft.com/office/drawing/2014/main" id="{765322AF-E7A0-773B-0886-72337FA4AC8E}"/>
              </a:ext>
            </a:extLst>
          </p:cNvPr>
          <p:cNvCxnSpPr>
            <a:cxnSpLocks/>
          </p:cNvCxnSpPr>
          <p:nvPr userDrawn="1"/>
        </p:nvCxnSpPr>
        <p:spPr>
          <a:xfrm>
            <a:off x="3409627" y="5495544"/>
            <a:ext cx="8782373"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144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lere stykker indhold">
    <p:bg>
      <p:bgPr>
        <a:solidFill>
          <a:schemeClr val="accent1"/>
        </a:solidFill>
        <a:effectLst/>
      </p:bgPr>
    </p:bg>
    <p:spTree>
      <p:nvGrpSpPr>
        <p:cNvPr id="1" name=""/>
        <p:cNvGrpSpPr/>
        <p:nvPr/>
      </p:nvGrpSpPr>
      <p:grpSpPr>
        <a:xfrm>
          <a:off x="0" y="0"/>
          <a:ext cx="0" cy="0"/>
          <a:chOff x="0" y="0"/>
          <a:chExt cx="0" cy="0"/>
        </a:xfrm>
      </p:grpSpPr>
      <p:sp>
        <p:nvSpPr>
          <p:cNvPr id="40" name="Pladsholder til billede 39">
            <a:extLst>
              <a:ext uri="{FF2B5EF4-FFF2-40B4-BE49-F238E27FC236}">
                <a16:creationId xmlns:a16="http://schemas.microsoft.com/office/drawing/2014/main" id="{5CCC7076-FFA4-750E-431A-0BE2B1B6F2EB}"/>
              </a:ext>
            </a:extLst>
          </p:cNvPr>
          <p:cNvSpPr>
            <a:spLocks noGrp="1"/>
          </p:cNvSpPr>
          <p:nvPr>
            <p:ph type="pic" sz="quarter" idx="20"/>
          </p:nvPr>
        </p:nvSpPr>
        <p:spPr>
          <a:xfrm>
            <a:off x="547796" y="1652080"/>
            <a:ext cx="4406901" cy="3124681"/>
          </a:xfrm>
          <a:ln w="15875">
            <a:solidFill>
              <a:schemeClr val="tx1"/>
            </a:solidFill>
          </a:ln>
        </p:spPr>
        <p:txBody>
          <a:bodyPr rtlCol="0" anchor="ctr"/>
          <a:lstStyle>
            <a:lvl1pPr marL="0" indent="0" algn="ctr">
              <a:buNone/>
              <a:defRPr lang="da-DK" sz="1800"/>
            </a:lvl1pPr>
          </a:lstStyle>
          <a:p>
            <a:pPr rtl="0"/>
            <a:r>
              <a:rPr lang="da-DK"/>
              <a:t>Klik på ikonet for at tilføje et billede</a:t>
            </a:r>
            <a:endParaRPr lang="da-DK" dirty="0"/>
          </a:p>
        </p:txBody>
      </p:sp>
      <p:cxnSp>
        <p:nvCxnSpPr>
          <p:cNvPr id="9" name="Lige forbindelse 8">
            <a:extLst>
              <a:ext uri="{FF2B5EF4-FFF2-40B4-BE49-F238E27FC236}">
                <a16:creationId xmlns:a16="http://schemas.microsoft.com/office/drawing/2014/main" id="{EBF410FA-6919-A95F-E465-F3650BC704A5}"/>
              </a:ext>
            </a:extLst>
          </p:cNvPr>
          <p:cNvCxnSpPr>
            <a:cxnSpLocks/>
          </p:cNvCxnSpPr>
          <p:nvPr userDrawn="1"/>
        </p:nvCxnSpPr>
        <p:spPr>
          <a:xfrm>
            <a:off x="0" y="1037308"/>
            <a:ext cx="121920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Lige forbindelse 12">
            <a:extLst>
              <a:ext uri="{FF2B5EF4-FFF2-40B4-BE49-F238E27FC236}">
                <a16:creationId xmlns:a16="http://schemas.microsoft.com/office/drawing/2014/main" id="{056D016C-FD2C-0B4B-A727-8A7CAF4A9846}"/>
              </a:ext>
            </a:extLst>
          </p:cNvPr>
          <p:cNvCxnSpPr>
            <a:cxnSpLocks/>
          </p:cNvCxnSpPr>
          <p:nvPr userDrawn="1"/>
        </p:nvCxnSpPr>
        <p:spPr>
          <a:xfrm flipV="1">
            <a:off x="5476731" y="1037308"/>
            <a:ext cx="0" cy="540217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Lige forbindelse 15">
            <a:extLst>
              <a:ext uri="{FF2B5EF4-FFF2-40B4-BE49-F238E27FC236}">
                <a16:creationId xmlns:a16="http://schemas.microsoft.com/office/drawing/2014/main" id="{7A79FE8F-AD7E-5CA6-4AC2-165DA0C9BEF5}"/>
              </a:ext>
            </a:extLst>
          </p:cNvPr>
          <p:cNvCxnSpPr>
            <a:cxnSpLocks/>
          </p:cNvCxnSpPr>
          <p:nvPr userDrawn="1"/>
        </p:nvCxnSpPr>
        <p:spPr>
          <a:xfrm flipV="1">
            <a:off x="8792556" y="1027906"/>
            <a:ext cx="0" cy="5411579"/>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Lige forbindelse 17">
            <a:extLst>
              <a:ext uri="{FF2B5EF4-FFF2-40B4-BE49-F238E27FC236}">
                <a16:creationId xmlns:a16="http://schemas.microsoft.com/office/drawing/2014/main" id="{31AA6A48-79F7-A000-AA19-3EB390EBAFAF}"/>
              </a:ext>
            </a:extLst>
          </p:cNvPr>
          <p:cNvCxnSpPr>
            <a:cxnSpLocks/>
          </p:cNvCxnSpPr>
          <p:nvPr userDrawn="1"/>
        </p:nvCxnSpPr>
        <p:spPr>
          <a:xfrm>
            <a:off x="5476731" y="3833413"/>
            <a:ext cx="671526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Lige forbindelse 19">
            <a:extLst>
              <a:ext uri="{FF2B5EF4-FFF2-40B4-BE49-F238E27FC236}">
                <a16:creationId xmlns:a16="http://schemas.microsoft.com/office/drawing/2014/main" id="{1D2FB9E0-941D-A849-6C69-C8A3BDD784D2}"/>
              </a:ext>
            </a:extLst>
          </p:cNvPr>
          <p:cNvCxnSpPr>
            <a:cxnSpLocks/>
          </p:cNvCxnSpPr>
          <p:nvPr userDrawn="1"/>
        </p:nvCxnSpPr>
        <p:spPr>
          <a:xfrm>
            <a:off x="0" y="6439485"/>
            <a:ext cx="121920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el 1">
            <a:extLst>
              <a:ext uri="{FF2B5EF4-FFF2-40B4-BE49-F238E27FC236}">
                <a16:creationId xmlns:a16="http://schemas.microsoft.com/office/drawing/2014/main" id="{95A0BD26-4C3C-C934-E3C5-C4ABD369E612}"/>
              </a:ext>
            </a:extLst>
          </p:cNvPr>
          <p:cNvSpPr>
            <a:spLocks noGrp="1"/>
          </p:cNvSpPr>
          <p:nvPr>
            <p:ph type="title"/>
          </p:nvPr>
        </p:nvSpPr>
        <p:spPr>
          <a:xfrm>
            <a:off x="467868" y="54864"/>
            <a:ext cx="11256264" cy="969264"/>
          </a:xfrm>
        </p:spPr>
        <p:txBody>
          <a:bodyPr rtlCol="0"/>
          <a:lstStyle>
            <a:lvl1pPr algn="ctr">
              <a:defRPr lang="da-DK"/>
            </a:lvl1pPr>
          </a:lstStyle>
          <a:p>
            <a:pPr rtl="0"/>
            <a:r>
              <a:rPr lang="da-DK"/>
              <a:t>Klik for at redigere titeltypografien i masteren</a:t>
            </a:r>
          </a:p>
        </p:txBody>
      </p:sp>
      <p:sp>
        <p:nvSpPr>
          <p:cNvPr id="3" name="Pladsholder til indhold 2">
            <a:extLst>
              <a:ext uri="{FF2B5EF4-FFF2-40B4-BE49-F238E27FC236}">
                <a16:creationId xmlns:a16="http://schemas.microsoft.com/office/drawing/2014/main" id="{D53F374C-57DC-E207-D494-6986428A2D60}"/>
              </a:ext>
            </a:extLst>
          </p:cNvPr>
          <p:cNvSpPr>
            <a:spLocks noGrp="1"/>
          </p:cNvSpPr>
          <p:nvPr>
            <p:ph idx="1"/>
          </p:nvPr>
        </p:nvSpPr>
        <p:spPr>
          <a:xfrm>
            <a:off x="9023483" y="1802860"/>
            <a:ext cx="2843784" cy="1827340"/>
          </a:xfrm>
        </p:spPr>
        <p:txBody>
          <a:bodyPr rtlCol="0"/>
          <a:lstStyle>
            <a:lvl1pPr marL="0" indent="0">
              <a:lnSpc>
                <a:spcPct val="100000"/>
              </a:lnSpc>
              <a:spcBef>
                <a:spcPts val="0"/>
              </a:spcBef>
              <a:buNone/>
              <a:defRPr lang="da-DK" sz="1800"/>
            </a:lvl1pPr>
          </a:lstStyle>
          <a:p>
            <a:pPr lvl="0" rtl="0"/>
            <a:r>
              <a:rPr lang="da-DK"/>
              <a:t>Klik for at redigere teksttypografierne i masteren</a:t>
            </a:r>
          </a:p>
        </p:txBody>
      </p:sp>
      <p:sp>
        <p:nvSpPr>
          <p:cNvPr id="4" name="Pladsholder til dato 3">
            <a:extLst>
              <a:ext uri="{FF2B5EF4-FFF2-40B4-BE49-F238E27FC236}">
                <a16:creationId xmlns:a16="http://schemas.microsoft.com/office/drawing/2014/main" id="{5A514D0E-ED92-E1A4-0E78-546375A0A63E}"/>
              </a:ext>
            </a:extLst>
          </p:cNvPr>
          <p:cNvSpPr>
            <a:spLocks noGrp="1"/>
          </p:cNvSpPr>
          <p:nvPr>
            <p:ph type="dt" sz="half" idx="10"/>
          </p:nvPr>
        </p:nvSpPr>
        <p:spPr/>
        <p:txBody>
          <a:bodyPr rtlCol="0"/>
          <a:lstStyle>
            <a:defPPr>
              <a:defRPr lang="da-DK"/>
            </a:defPPr>
          </a:lstStyle>
          <a:p>
            <a:pPr rtl="0"/>
            <a:r>
              <a:rPr lang="da-DK"/>
              <a:t>20XX</a:t>
            </a:r>
            <a:endParaRPr lang="da-DK" dirty="0"/>
          </a:p>
        </p:txBody>
      </p:sp>
      <p:sp>
        <p:nvSpPr>
          <p:cNvPr id="5" name="Pladsholder til sidefod 4">
            <a:extLst>
              <a:ext uri="{FF2B5EF4-FFF2-40B4-BE49-F238E27FC236}">
                <a16:creationId xmlns:a16="http://schemas.microsoft.com/office/drawing/2014/main" id="{726C5317-E14C-8E61-2C1E-0430778E8A0C}"/>
              </a:ext>
            </a:extLst>
          </p:cNvPr>
          <p:cNvSpPr>
            <a:spLocks noGrp="1"/>
          </p:cNvSpPr>
          <p:nvPr>
            <p:ph type="ftr" sz="quarter" idx="11"/>
          </p:nvPr>
        </p:nvSpPr>
        <p:spPr>
          <a:xfrm>
            <a:off x="4808250" y="6517634"/>
            <a:ext cx="2572870" cy="274320"/>
          </a:xfrm>
          <a:prstGeom prst="rect">
            <a:avLst/>
          </a:prstGeom>
        </p:spPr>
        <p:txBody>
          <a:bodyPr rtlCol="0"/>
          <a:lstStyle>
            <a:defPPr>
              <a:defRPr lang="da-DK"/>
            </a:defPPr>
          </a:lstStyle>
          <a:p>
            <a:pPr rtl="0"/>
            <a:r>
              <a:rPr lang="da-DK"/>
              <a:t>titel på præsentation</a:t>
            </a:r>
            <a:endParaRPr lang="da-DK" dirty="0"/>
          </a:p>
        </p:txBody>
      </p:sp>
      <p:sp>
        <p:nvSpPr>
          <p:cNvPr id="6" name="Pladsholder til slidenummer 5">
            <a:extLst>
              <a:ext uri="{FF2B5EF4-FFF2-40B4-BE49-F238E27FC236}">
                <a16:creationId xmlns:a16="http://schemas.microsoft.com/office/drawing/2014/main" id="{2101ABA6-5EA3-1AE9-0825-523073F786ED}"/>
              </a:ext>
            </a:extLst>
          </p:cNvPr>
          <p:cNvSpPr>
            <a:spLocks noGrp="1"/>
          </p:cNvSpPr>
          <p:nvPr>
            <p:ph type="sldNum" sz="quarter" idx="12"/>
          </p:nvPr>
        </p:nvSpPr>
        <p:spPr>
          <a:xfrm>
            <a:off x="616640" y="6517634"/>
            <a:ext cx="950258" cy="274320"/>
          </a:xfrm>
          <a:prstGeom prst="rect">
            <a:avLst/>
          </a:prstGeom>
        </p:spPr>
        <p:txBody>
          <a:bodyPr rtlCol="0"/>
          <a:lstStyle>
            <a:defPPr>
              <a:defRPr lang="da-DK"/>
            </a:defPPr>
          </a:lstStyle>
          <a:p>
            <a:pPr rtl="0"/>
            <a:fld id="{84D792B7-0397-C047-AE12-1A03F7E3DC83}" type="slidenum">
              <a:rPr lang="da-DK" smtClean="0"/>
              <a:t>‹nr.›</a:t>
            </a:fld>
            <a:endParaRPr lang="da-DK" dirty="0"/>
          </a:p>
        </p:txBody>
      </p:sp>
      <p:sp>
        <p:nvSpPr>
          <p:cNvPr id="29" name="Pladsholder til indhold 2">
            <a:extLst>
              <a:ext uri="{FF2B5EF4-FFF2-40B4-BE49-F238E27FC236}">
                <a16:creationId xmlns:a16="http://schemas.microsoft.com/office/drawing/2014/main" id="{F9E7CC0C-0A82-6C16-C499-CE38E6A5E1A6}"/>
              </a:ext>
            </a:extLst>
          </p:cNvPr>
          <p:cNvSpPr>
            <a:spLocks noGrp="1"/>
          </p:cNvSpPr>
          <p:nvPr>
            <p:ph idx="13"/>
          </p:nvPr>
        </p:nvSpPr>
        <p:spPr>
          <a:xfrm>
            <a:off x="5634474" y="1802860"/>
            <a:ext cx="2843784" cy="1827340"/>
          </a:xfrm>
        </p:spPr>
        <p:txBody>
          <a:bodyPr rtlCol="0"/>
          <a:lstStyle>
            <a:lvl1pPr marL="0" indent="0">
              <a:lnSpc>
                <a:spcPct val="100000"/>
              </a:lnSpc>
              <a:spcBef>
                <a:spcPts val="0"/>
              </a:spcBef>
              <a:buNone/>
              <a:defRPr lang="da-DK" sz="1800"/>
            </a:lvl1pPr>
          </a:lstStyle>
          <a:p>
            <a:pPr lvl="0" rtl="0"/>
            <a:r>
              <a:rPr lang="da-DK"/>
              <a:t>Klik for at redigere teksttypografierne i masteren</a:t>
            </a:r>
          </a:p>
        </p:txBody>
      </p:sp>
      <p:sp>
        <p:nvSpPr>
          <p:cNvPr id="31" name="Pladsholder til tekst 30">
            <a:extLst>
              <a:ext uri="{FF2B5EF4-FFF2-40B4-BE49-F238E27FC236}">
                <a16:creationId xmlns:a16="http://schemas.microsoft.com/office/drawing/2014/main" id="{57CEC54D-1FD6-3F78-8B9D-D145F9B1C3F3}"/>
              </a:ext>
            </a:extLst>
          </p:cNvPr>
          <p:cNvSpPr>
            <a:spLocks noGrp="1"/>
          </p:cNvSpPr>
          <p:nvPr>
            <p:ph type="body" sz="quarter" idx="14"/>
          </p:nvPr>
        </p:nvSpPr>
        <p:spPr>
          <a:xfrm>
            <a:off x="5634474" y="1279472"/>
            <a:ext cx="2843784" cy="466344"/>
          </a:xfrm>
        </p:spPr>
        <p:txBody>
          <a:bodyPr rtlCol="0"/>
          <a:lstStyle>
            <a:lvl1pPr marL="0" indent="0">
              <a:lnSpc>
                <a:spcPct val="100000"/>
              </a:lnSpc>
              <a:spcBef>
                <a:spcPts val="0"/>
              </a:spcBef>
              <a:buNone/>
              <a:defRPr lang="da-DK" sz="2400">
                <a:latin typeface="+mj-lt"/>
              </a:defRPr>
            </a:lvl1pPr>
          </a:lstStyle>
          <a:p>
            <a:pPr lvl="0" rtl="0"/>
            <a:r>
              <a:rPr lang="da-DK"/>
              <a:t>Klik for at redigere teksttypografierne i masteren</a:t>
            </a:r>
          </a:p>
        </p:txBody>
      </p:sp>
      <p:sp>
        <p:nvSpPr>
          <p:cNvPr id="32" name="Pladsholder til tekst 30">
            <a:extLst>
              <a:ext uri="{FF2B5EF4-FFF2-40B4-BE49-F238E27FC236}">
                <a16:creationId xmlns:a16="http://schemas.microsoft.com/office/drawing/2014/main" id="{A61EC6ED-86B0-89B9-F4F3-A17A7F150D11}"/>
              </a:ext>
            </a:extLst>
          </p:cNvPr>
          <p:cNvSpPr>
            <a:spLocks noGrp="1"/>
          </p:cNvSpPr>
          <p:nvPr>
            <p:ph type="body" sz="quarter" idx="15"/>
          </p:nvPr>
        </p:nvSpPr>
        <p:spPr>
          <a:xfrm>
            <a:off x="9023483" y="1278001"/>
            <a:ext cx="2843784" cy="466344"/>
          </a:xfrm>
        </p:spPr>
        <p:txBody>
          <a:bodyPr rtlCol="0"/>
          <a:lstStyle>
            <a:lvl1pPr marL="0" indent="0">
              <a:lnSpc>
                <a:spcPct val="100000"/>
              </a:lnSpc>
              <a:spcBef>
                <a:spcPts val="0"/>
              </a:spcBef>
              <a:buNone/>
              <a:defRPr lang="da-DK" sz="2400">
                <a:latin typeface="+mj-lt"/>
              </a:defRPr>
            </a:lvl1pPr>
          </a:lstStyle>
          <a:p>
            <a:pPr lvl="0" rtl="0"/>
            <a:r>
              <a:rPr lang="da-DK"/>
              <a:t>Klik for at redigere teksttypografierne i masteren</a:t>
            </a:r>
          </a:p>
        </p:txBody>
      </p:sp>
      <p:sp>
        <p:nvSpPr>
          <p:cNvPr id="33" name="Pladsholder til indhold 2">
            <a:extLst>
              <a:ext uri="{FF2B5EF4-FFF2-40B4-BE49-F238E27FC236}">
                <a16:creationId xmlns:a16="http://schemas.microsoft.com/office/drawing/2014/main" id="{3D51AA82-3529-805D-5461-E1C5DC523EBF}"/>
              </a:ext>
            </a:extLst>
          </p:cNvPr>
          <p:cNvSpPr>
            <a:spLocks noGrp="1"/>
          </p:cNvSpPr>
          <p:nvPr>
            <p:ph idx="16"/>
          </p:nvPr>
        </p:nvSpPr>
        <p:spPr>
          <a:xfrm>
            <a:off x="9023483" y="4599432"/>
            <a:ext cx="2843784" cy="1645950"/>
          </a:xfrm>
        </p:spPr>
        <p:txBody>
          <a:bodyPr rtlCol="0"/>
          <a:lstStyle>
            <a:lvl1pPr marL="0" indent="0">
              <a:lnSpc>
                <a:spcPct val="100000"/>
              </a:lnSpc>
              <a:spcBef>
                <a:spcPts val="0"/>
              </a:spcBef>
              <a:buNone/>
              <a:defRPr lang="da-DK" sz="1800"/>
            </a:lvl1pPr>
          </a:lstStyle>
          <a:p>
            <a:pPr lvl="0" rtl="0"/>
            <a:r>
              <a:rPr lang="da-DK"/>
              <a:t>Klik for at redigere teksttypografierne i masteren</a:t>
            </a:r>
          </a:p>
        </p:txBody>
      </p:sp>
      <p:sp>
        <p:nvSpPr>
          <p:cNvPr id="34" name="Pladsholder til indhold 2">
            <a:extLst>
              <a:ext uri="{FF2B5EF4-FFF2-40B4-BE49-F238E27FC236}">
                <a16:creationId xmlns:a16="http://schemas.microsoft.com/office/drawing/2014/main" id="{52A58E13-B509-86DD-D9FA-FE6B76B706CE}"/>
              </a:ext>
            </a:extLst>
          </p:cNvPr>
          <p:cNvSpPr>
            <a:spLocks noGrp="1"/>
          </p:cNvSpPr>
          <p:nvPr>
            <p:ph idx="17"/>
          </p:nvPr>
        </p:nvSpPr>
        <p:spPr>
          <a:xfrm>
            <a:off x="5634474" y="4599432"/>
            <a:ext cx="2843784" cy="1645950"/>
          </a:xfrm>
        </p:spPr>
        <p:txBody>
          <a:bodyPr rtlCol="0"/>
          <a:lstStyle>
            <a:lvl1pPr marL="0" indent="0">
              <a:lnSpc>
                <a:spcPct val="100000"/>
              </a:lnSpc>
              <a:spcBef>
                <a:spcPts val="0"/>
              </a:spcBef>
              <a:buNone/>
              <a:defRPr lang="da-DK" sz="1800"/>
            </a:lvl1pPr>
          </a:lstStyle>
          <a:p>
            <a:pPr lvl="0" rtl="0"/>
            <a:r>
              <a:rPr lang="da-DK"/>
              <a:t>Klik for at redigere teksttypografierne i masteren</a:t>
            </a:r>
          </a:p>
        </p:txBody>
      </p:sp>
      <p:sp>
        <p:nvSpPr>
          <p:cNvPr id="35" name="Pladsholder til tekst 30">
            <a:extLst>
              <a:ext uri="{FF2B5EF4-FFF2-40B4-BE49-F238E27FC236}">
                <a16:creationId xmlns:a16="http://schemas.microsoft.com/office/drawing/2014/main" id="{D3275BA4-1A29-81A8-890F-A2019D6AD1A2}"/>
              </a:ext>
            </a:extLst>
          </p:cNvPr>
          <p:cNvSpPr>
            <a:spLocks noGrp="1"/>
          </p:cNvSpPr>
          <p:nvPr>
            <p:ph type="body" sz="quarter" idx="18"/>
          </p:nvPr>
        </p:nvSpPr>
        <p:spPr>
          <a:xfrm>
            <a:off x="5634474" y="4078224"/>
            <a:ext cx="2843784" cy="466344"/>
          </a:xfrm>
        </p:spPr>
        <p:txBody>
          <a:bodyPr rtlCol="0"/>
          <a:lstStyle>
            <a:lvl1pPr marL="0" indent="0">
              <a:lnSpc>
                <a:spcPct val="100000"/>
              </a:lnSpc>
              <a:spcBef>
                <a:spcPts val="0"/>
              </a:spcBef>
              <a:buNone/>
              <a:defRPr lang="da-DK" sz="2400">
                <a:latin typeface="+mj-lt"/>
              </a:defRPr>
            </a:lvl1pPr>
          </a:lstStyle>
          <a:p>
            <a:pPr lvl="0" rtl="0"/>
            <a:r>
              <a:rPr lang="da-DK"/>
              <a:t>Klik for at redigere teksttypografierne i masteren</a:t>
            </a:r>
          </a:p>
        </p:txBody>
      </p:sp>
      <p:sp>
        <p:nvSpPr>
          <p:cNvPr id="36" name="Pladsholder til tekst 30">
            <a:extLst>
              <a:ext uri="{FF2B5EF4-FFF2-40B4-BE49-F238E27FC236}">
                <a16:creationId xmlns:a16="http://schemas.microsoft.com/office/drawing/2014/main" id="{97742C31-A952-F092-74D6-5D432DBE4955}"/>
              </a:ext>
            </a:extLst>
          </p:cNvPr>
          <p:cNvSpPr>
            <a:spLocks noGrp="1"/>
          </p:cNvSpPr>
          <p:nvPr>
            <p:ph type="body" sz="quarter" idx="19"/>
          </p:nvPr>
        </p:nvSpPr>
        <p:spPr>
          <a:xfrm>
            <a:off x="9023483" y="4078224"/>
            <a:ext cx="2843784" cy="466344"/>
          </a:xfrm>
        </p:spPr>
        <p:txBody>
          <a:bodyPr rtlCol="0"/>
          <a:lstStyle>
            <a:lvl1pPr marL="0" indent="0">
              <a:lnSpc>
                <a:spcPct val="100000"/>
              </a:lnSpc>
              <a:spcBef>
                <a:spcPts val="0"/>
              </a:spcBef>
              <a:buNone/>
              <a:defRPr lang="da-DK" sz="2400">
                <a:latin typeface="+mj-lt"/>
              </a:defRPr>
            </a:lvl1pPr>
          </a:lstStyle>
          <a:p>
            <a:pPr lvl="0" rtl="0"/>
            <a:r>
              <a:rPr lang="da-DK"/>
              <a:t>Klik for at redigere teksttypografierne i masteren</a:t>
            </a:r>
          </a:p>
        </p:txBody>
      </p:sp>
      <p:sp>
        <p:nvSpPr>
          <p:cNvPr id="41" name="Pladsholder til indhold 2">
            <a:extLst>
              <a:ext uri="{FF2B5EF4-FFF2-40B4-BE49-F238E27FC236}">
                <a16:creationId xmlns:a16="http://schemas.microsoft.com/office/drawing/2014/main" id="{1AF03A42-3FAC-6EF4-3C19-01EADE20F3D9}"/>
              </a:ext>
            </a:extLst>
          </p:cNvPr>
          <p:cNvSpPr>
            <a:spLocks noGrp="1"/>
          </p:cNvSpPr>
          <p:nvPr>
            <p:ph idx="21"/>
          </p:nvPr>
        </p:nvSpPr>
        <p:spPr>
          <a:xfrm>
            <a:off x="1207008" y="5788152"/>
            <a:ext cx="3858768" cy="532461"/>
          </a:xfrm>
        </p:spPr>
        <p:txBody>
          <a:bodyPr rtlCol="0"/>
          <a:lstStyle>
            <a:lvl1pPr marL="0" indent="0">
              <a:lnSpc>
                <a:spcPct val="100000"/>
              </a:lnSpc>
              <a:spcBef>
                <a:spcPts val="0"/>
              </a:spcBef>
              <a:buNone/>
              <a:defRPr lang="da-DK" sz="1800"/>
            </a:lvl1pPr>
          </a:lstStyle>
          <a:p>
            <a:pPr lvl="0" rtl="0"/>
            <a:r>
              <a:rPr lang="da-DK"/>
              <a:t>Klik for at redigere teksttypografierne i masteren</a:t>
            </a:r>
          </a:p>
        </p:txBody>
      </p:sp>
      <p:sp>
        <p:nvSpPr>
          <p:cNvPr id="42" name="Pladsholder til tekst 30">
            <a:extLst>
              <a:ext uri="{FF2B5EF4-FFF2-40B4-BE49-F238E27FC236}">
                <a16:creationId xmlns:a16="http://schemas.microsoft.com/office/drawing/2014/main" id="{D4A2DF13-0ACD-F5E4-200D-EF0469F75D0D}"/>
              </a:ext>
            </a:extLst>
          </p:cNvPr>
          <p:cNvSpPr>
            <a:spLocks noGrp="1"/>
          </p:cNvSpPr>
          <p:nvPr>
            <p:ph type="body" sz="quarter" idx="22"/>
          </p:nvPr>
        </p:nvSpPr>
        <p:spPr>
          <a:xfrm>
            <a:off x="1207008" y="5266944"/>
            <a:ext cx="3858768" cy="466344"/>
          </a:xfrm>
        </p:spPr>
        <p:txBody>
          <a:bodyPr rtlCol="0"/>
          <a:lstStyle>
            <a:lvl1pPr marL="0" indent="0">
              <a:lnSpc>
                <a:spcPct val="100000"/>
              </a:lnSpc>
              <a:spcBef>
                <a:spcPts val="0"/>
              </a:spcBef>
              <a:buNone/>
              <a:defRPr lang="da-DK" sz="2400">
                <a:latin typeface="+mj-lt"/>
              </a:defRPr>
            </a:lvl1pPr>
          </a:lstStyle>
          <a:p>
            <a:pPr lvl="0" rtl="0"/>
            <a:r>
              <a:rPr lang="da-DK"/>
              <a:t>Klik for at redigere teksttypografierne i masteren</a:t>
            </a:r>
          </a:p>
        </p:txBody>
      </p:sp>
      <p:sp>
        <p:nvSpPr>
          <p:cNvPr id="44" name="Pladsholder til tekst 43">
            <a:extLst>
              <a:ext uri="{FF2B5EF4-FFF2-40B4-BE49-F238E27FC236}">
                <a16:creationId xmlns:a16="http://schemas.microsoft.com/office/drawing/2014/main" id="{7B805FCC-6D7A-F1CC-3B04-A84A068DBB1F}"/>
              </a:ext>
            </a:extLst>
          </p:cNvPr>
          <p:cNvSpPr>
            <a:spLocks noGrp="1"/>
          </p:cNvSpPr>
          <p:nvPr>
            <p:ph type="body" sz="quarter" idx="23" hasCustomPrompt="1"/>
          </p:nvPr>
        </p:nvSpPr>
        <p:spPr>
          <a:xfrm>
            <a:off x="11695176" y="3310128"/>
            <a:ext cx="292608" cy="292608"/>
          </a:xfrm>
          <a:prstGeom prst="ellipse">
            <a:avLst/>
          </a:prstGeom>
          <a:ln w="15875">
            <a:solidFill>
              <a:schemeClr val="tx1"/>
            </a:solidFill>
          </a:ln>
        </p:spPr>
        <p:txBody>
          <a:bodyPr lIns="0" tIns="0" rIns="0" bIns="0" rtlCol="0" anchor="ctr"/>
          <a:lstStyle>
            <a:lvl1pPr marL="0" indent="0" algn="ctr">
              <a:buNone/>
              <a:defRPr lang="da-DK" sz="1600">
                <a:latin typeface="+mj-lt"/>
              </a:defRPr>
            </a:lvl1pPr>
          </a:lstStyle>
          <a:p>
            <a:pPr lvl="0" rtl="0"/>
            <a:r>
              <a:rPr lang="da-DK"/>
              <a:t>X</a:t>
            </a:r>
          </a:p>
        </p:txBody>
      </p:sp>
      <p:sp>
        <p:nvSpPr>
          <p:cNvPr id="45" name="Pladsholder til tekst 43">
            <a:extLst>
              <a:ext uri="{FF2B5EF4-FFF2-40B4-BE49-F238E27FC236}">
                <a16:creationId xmlns:a16="http://schemas.microsoft.com/office/drawing/2014/main" id="{FEE3F2FF-41FC-A05B-F6EB-A97A7D1B0644}"/>
              </a:ext>
            </a:extLst>
          </p:cNvPr>
          <p:cNvSpPr>
            <a:spLocks noGrp="1"/>
          </p:cNvSpPr>
          <p:nvPr>
            <p:ph type="body" sz="quarter" idx="24" hasCustomPrompt="1"/>
          </p:nvPr>
        </p:nvSpPr>
        <p:spPr>
          <a:xfrm>
            <a:off x="11695176" y="5897880"/>
            <a:ext cx="292608" cy="292608"/>
          </a:xfrm>
          <a:prstGeom prst="ellipse">
            <a:avLst/>
          </a:prstGeom>
          <a:ln w="15875">
            <a:solidFill>
              <a:schemeClr val="tx1"/>
            </a:solidFill>
          </a:ln>
        </p:spPr>
        <p:txBody>
          <a:bodyPr lIns="0" tIns="0" rIns="0" bIns="0" rtlCol="0" anchor="ctr"/>
          <a:lstStyle>
            <a:lvl1pPr marL="0" indent="0" algn="ctr">
              <a:buNone/>
              <a:defRPr lang="da-DK" sz="1600">
                <a:latin typeface="+mj-lt"/>
              </a:defRPr>
            </a:lvl1pPr>
          </a:lstStyle>
          <a:p>
            <a:pPr lvl="0" rtl="0"/>
            <a:r>
              <a:rPr lang="da-DK"/>
              <a:t>X</a:t>
            </a:r>
          </a:p>
        </p:txBody>
      </p:sp>
      <p:sp>
        <p:nvSpPr>
          <p:cNvPr id="46" name="Pladsholder til tekst 43">
            <a:extLst>
              <a:ext uri="{FF2B5EF4-FFF2-40B4-BE49-F238E27FC236}">
                <a16:creationId xmlns:a16="http://schemas.microsoft.com/office/drawing/2014/main" id="{271E6249-39AB-A674-474B-129F0FC28F0A}"/>
              </a:ext>
            </a:extLst>
          </p:cNvPr>
          <p:cNvSpPr>
            <a:spLocks noGrp="1"/>
          </p:cNvSpPr>
          <p:nvPr>
            <p:ph type="body" sz="quarter" idx="25" hasCustomPrompt="1"/>
          </p:nvPr>
        </p:nvSpPr>
        <p:spPr>
          <a:xfrm>
            <a:off x="8293608" y="3310128"/>
            <a:ext cx="292608" cy="292608"/>
          </a:xfrm>
          <a:prstGeom prst="ellipse">
            <a:avLst/>
          </a:prstGeom>
          <a:ln w="15875">
            <a:solidFill>
              <a:schemeClr val="tx1"/>
            </a:solidFill>
          </a:ln>
        </p:spPr>
        <p:txBody>
          <a:bodyPr lIns="0" tIns="0" rIns="0" bIns="0" rtlCol="0" anchor="ctr"/>
          <a:lstStyle>
            <a:lvl1pPr marL="0" indent="0" algn="ctr">
              <a:buNone/>
              <a:defRPr lang="da-DK" sz="1600">
                <a:latin typeface="+mj-lt"/>
              </a:defRPr>
            </a:lvl1pPr>
          </a:lstStyle>
          <a:p>
            <a:pPr lvl="0" rtl="0"/>
            <a:r>
              <a:rPr lang="da-DK"/>
              <a:t>X</a:t>
            </a:r>
          </a:p>
        </p:txBody>
      </p:sp>
      <p:sp>
        <p:nvSpPr>
          <p:cNvPr id="47" name="Pladsholder til tekst 43">
            <a:extLst>
              <a:ext uri="{FF2B5EF4-FFF2-40B4-BE49-F238E27FC236}">
                <a16:creationId xmlns:a16="http://schemas.microsoft.com/office/drawing/2014/main" id="{1743218C-8B3C-DC33-5CD2-D82FA77A522E}"/>
              </a:ext>
            </a:extLst>
          </p:cNvPr>
          <p:cNvSpPr>
            <a:spLocks noGrp="1"/>
          </p:cNvSpPr>
          <p:nvPr>
            <p:ph type="body" sz="quarter" idx="26" hasCustomPrompt="1"/>
          </p:nvPr>
        </p:nvSpPr>
        <p:spPr>
          <a:xfrm>
            <a:off x="8293608" y="5897880"/>
            <a:ext cx="292608" cy="292608"/>
          </a:xfrm>
          <a:prstGeom prst="ellipse">
            <a:avLst/>
          </a:prstGeom>
          <a:ln w="15875">
            <a:solidFill>
              <a:schemeClr val="tx1"/>
            </a:solidFill>
          </a:ln>
        </p:spPr>
        <p:txBody>
          <a:bodyPr lIns="0" tIns="0" rIns="0" bIns="0" rtlCol="0" anchor="ctr"/>
          <a:lstStyle>
            <a:lvl1pPr marL="0" indent="0" algn="ctr">
              <a:buNone/>
              <a:defRPr lang="da-DK" sz="1600">
                <a:latin typeface="+mj-lt"/>
              </a:defRPr>
            </a:lvl1pPr>
          </a:lstStyle>
          <a:p>
            <a:pPr lvl="0" rtl="0"/>
            <a:r>
              <a:rPr lang="da-DK"/>
              <a:t>X</a:t>
            </a:r>
          </a:p>
        </p:txBody>
      </p:sp>
      <p:sp>
        <p:nvSpPr>
          <p:cNvPr id="48" name="Pladsholder til tekst 43">
            <a:extLst>
              <a:ext uri="{FF2B5EF4-FFF2-40B4-BE49-F238E27FC236}">
                <a16:creationId xmlns:a16="http://schemas.microsoft.com/office/drawing/2014/main" id="{6018CAD3-E7B7-16B7-5631-0C3F7C38C530}"/>
              </a:ext>
            </a:extLst>
          </p:cNvPr>
          <p:cNvSpPr>
            <a:spLocks noGrp="1"/>
          </p:cNvSpPr>
          <p:nvPr>
            <p:ph type="body" sz="quarter" idx="27" hasCustomPrompt="1"/>
          </p:nvPr>
        </p:nvSpPr>
        <p:spPr>
          <a:xfrm>
            <a:off x="548640" y="5330952"/>
            <a:ext cx="512064" cy="512064"/>
          </a:xfrm>
          <a:prstGeom prst="ellipse">
            <a:avLst/>
          </a:prstGeom>
          <a:ln w="15875">
            <a:solidFill>
              <a:schemeClr val="tx1"/>
            </a:solidFill>
          </a:ln>
        </p:spPr>
        <p:txBody>
          <a:bodyPr lIns="0" tIns="0" rIns="0" bIns="0" rtlCol="0" anchor="ctr"/>
          <a:lstStyle>
            <a:lvl1pPr marL="0" indent="0" algn="ctr">
              <a:buNone/>
              <a:defRPr lang="da-DK" sz="1600">
                <a:latin typeface="+mj-lt"/>
              </a:defRPr>
            </a:lvl1pPr>
          </a:lstStyle>
          <a:p>
            <a:pPr lvl="0" rtl="0"/>
            <a:r>
              <a:rPr lang="da-DK"/>
              <a:t>X</a:t>
            </a:r>
          </a:p>
        </p:txBody>
      </p:sp>
    </p:spTree>
    <p:extLst>
      <p:ext uri="{BB962C8B-B14F-4D97-AF65-F5344CB8AC3E}">
        <p14:creationId xmlns:p14="http://schemas.microsoft.com/office/powerpoint/2010/main" val="6540595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dslinje">
    <p:bg>
      <p:bgPr>
        <a:solidFill>
          <a:schemeClr val="tx2"/>
        </a:solidFill>
        <a:effectLst/>
      </p:bgPr>
    </p:bg>
    <p:spTree>
      <p:nvGrpSpPr>
        <p:cNvPr id="1" name=""/>
        <p:cNvGrpSpPr/>
        <p:nvPr/>
      </p:nvGrpSpPr>
      <p:grpSpPr>
        <a:xfrm>
          <a:off x="0" y="0"/>
          <a:ext cx="0" cy="0"/>
          <a:chOff x="0" y="0"/>
          <a:chExt cx="0" cy="0"/>
        </a:xfrm>
      </p:grpSpPr>
      <p:cxnSp>
        <p:nvCxnSpPr>
          <p:cNvPr id="7" name="Lige forbindelse 6">
            <a:extLst>
              <a:ext uri="{FF2B5EF4-FFF2-40B4-BE49-F238E27FC236}">
                <a16:creationId xmlns:a16="http://schemas.microsoft.com/office/drawing/2014/main" id="{2FEDE488-304D-8F7B-7181-CB5794855926}"/>
              </a:ext>
            </a:extLst>
          </p:cNvPr>
          <p:cNvCxnSpPr>
            <a:cxnSpLocks/>
          </p:cNvCxnSpPr>
          <p:nvPr userDrawn="1"/>
        </p:nvCxnSpPr>
        <p:spPr>
          <a:xfrm>
            <a:off x="1565155" y="1983947"/>
            <a:ext cx="10626845"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el 1">
            <a:extLst>
              <a:ext uri="{FF2B5EF4-FFF2-40B4-BE49-F238E27FC236}">
                <a16:creationId xmlns:a16="http://schemas.microsoft.com/office/drawing/2014/main" id="{95A0BD26-4C3C-C934-E3C5-C4ABD369E612}"/>
              </a:ext>
            </a:extLst>
          </p:cNvPr>
          <p:cNvSpPr>
            <a:spLocks noGrp="1"/>
          </p:cNvSpPr>
          <p:nvPr>
            <p:ph type="title" hasCustomPrompt="1"/>
          </p:nvPr>
        </p:nvSpPr>
        <p:spPr>
          <a:xfrm>
            <a:off x="640080" y="73152"/>
            <a:ext cx="3227832" cy="969264"/>
          </a:xfrm>
        </p:spPr>
        <p:txBody>
          <a:bodyPr rtlCol="0"/>
          <a:lstStyle>
            <a:lvl1pPr>
              <a:defRPr lang="da-DK" sz="2400">
                <a:solidFill>
                  <a:schemeClr val="accent1"/>
                </a:solidFill>
              </a:defRPr>
            </a:lvl1pPr>
          </a:lstStyle>
          <a:p>
            <a:pPr rtl="0"/>
            <a:r>
              <a:rPr lang="da-DK" dirty="0"/>
              <a:t>Klik for at redigere titeltypografier i master</a:t>
            </a:r>
          </a:p>
        </p:txBody>
      </p:sp>
      <p:sp>
        <p:nvSpPr>
          <p:cNvPr id="32" name="Pladsholder til billede 31">
            <a:extLst>
              <a:ext uri="{FF2B5EF4-FFF2-40B4-BE49-F238E27FC236}">
                <a16:creationId xmlns:a16="http://schemas.microsoft.com/office/drawing/2014/main" id="{87F13219-232C-C38C-7D86-D48FAC7D8270}"/>
              </a:ext>
            </a:extLst>
          </p:cNvPr>
          <p:cNvSpPr>
            <a:spLocks noGrp="1"/>
          </p:cNvSpPr>
          <p:nvPr>
            <p:ph type="pic" sz="quarter" idx="22"/>
          </p:nvPr>
        </p:nvSpPr>
        <p:spPr>
          <a:xfrm>
            <a:off x="594360" y="1481328"/>
            <a:ext cx="969264" cy="969264"/>
          </a:xfrm>
          <a:solidFill>
            <a:schemeClr val="tx2">
              <a:lumMod val="60000"/>
              <a:lumOff val="40000"/>
            </a:schemeClr>
          </a:solidFill>
          <a:ln w="15875">
            <a:solidFill>
              <a:schemeClr val="accent1"/>
            </a:solidFill>
          </a:ln>
        </p:spPr>
        <p:txBody>
          <a:bodyPr rtlCol="0" anchor="ctr"/>
          <a:lstStyle>
            <a:lvl1pPr marL="0" indent="0" algn="ctr">
              <a:buNone/>
              <a:defRPr lang="da-DK" sz="1200"/>
            </a:lvl1pPr>
          </a:lstStyle>
          <a:p>
            <a:pPr rtl="0"/>
            <a:r>
              <a:rPr lang="da-DK"/>
              <a:t>Klik på ikonet for at tilføje et billede</a:t>
            </a:r>
            <a:endParaRPr lang="da-DK" dirty="0"/>
          </a:p>
        </p:txBody>
      </p:sp>
      <p:sp>
        <p:nvSpPr>
          <p:cNvPr id="19" name="Pladsholder til tekst 2">
            <a:extLst>
              <a:ext uri="{FF2B5EF4-FFF2-40B4-BE49-F238E27FC236}">
                <a16:creationId xmlns:a16="http://schemas.microsoft.com/office/drawing/2014/main" id="{CB1722C2-4C66-F8BA-B3DD-6199116EFB25}"/>
              </a:ext>
            </a:extLst>
          </p:cNvPr>
          <p:cNvSpPr>
            <a:spLocks noGrp="1"/>
          </p:cNvSpPr>
          <p:nvPr>
            <p:ph type="body" idx="1"/>
          </p:nvPr>
        </p:nvSpPr>
        <p:spPr>
          <a:xfrm>
            <a:off x="512064" y="2743200"/>
            <a:ext cx="1389888" cy="466344"/>
          </a:xfrm>
        </p:spPr>
        <p:txBody>
          <a:bodyPr rtlCol="0" anchor="ctr"/>
          <a:lstStyle>
            <a:lvl1pPr marL="0" indent="0">
              <a:lnSpc>
                <a:spcPct val="100000"/>
              </a:lnSpc>
              <a:spcBef>
                <a:spcPts val="0"/>
              </a:spcBef>
              <a:buNone/>
              <a:defRPr lang="da-DK" sz="2400" b="0">
                <a:solidFill>
                  <a:schemeClr val="accent1"/>
                </a:solidFill>
                <a:latin typeface="+mj-lt"/>
              </a:defRPr>
            </a:lvl1pPr>
            <a:lvl2pPr marL="457200" indent="0">
              <a:buNone/>
              <a:defRPr lang="da-DK" sz="2000" b="1"/>
            </a:lvl2pPr>
            <a:lvl3pPr marL="914400" indent="0">
              <a:buNone/>
              <a:defRPr lang="da-DK" sz="1800" b="1"/>
            </a:lvl3pPr>
            <a:lvl4pPr marL="1371600" indent="0">
              <a:buNone/>
              <a:defRPr lang="da-DK" sz="1600" b="1"/>
            </a:lvl4pPr>
            <a:lvl5pPr marL="1828800" indent="0">
              <a:buNone/>
              <a:defRPr lang="da-DK" sz="1600" b="1"/>
            </a:lvl5pPr>
            <a:lvl6pPr marL="2286000" indent="0">
              <a:buNone/>
              <a:defRPr lang="da-DK" sz="1600" b="1"/>
            </a:lvl6pPr>
            <a:lvl7pPr marL="2743200" indent="0">
              <a:buNone/>
              <a:defRPr lang="da-DK" sz="1600" b="1"/>
            </a:lvl7pPr>
            <a:lvl8pPr marL="3200400" indent="0">
              <a:buNone/>
              <a:defRPr lang="da-DK" sz="1600" b="1"/>
            </a:lvl8pPr>
            <a:lvl9pPr marL="3657600" indent="0">
              <a:buNone/>
              <a:defRPr lang="da-DK" sz="1600" b="1"/>
            </a:lvl9pPr>
          </a:lstStyle>
          <a:p>
            <a:pPr lvl="0" rtl="0"/>
            <a:r>
              <a:rPr lang="da-DK"/>
              <a:t>Klik for at redigere teksttypografierne i masteren</a:t>
            </a:r>
          </a:p>
        </p:txBody>
      </p:sp>
      <p:sp>
        <p:nvSpPr>
          <p:cNvPr id="24" name="Pladsholder til tekst 2">
            <a:extLst>
              <a:ext uri="{FF2B5EF4-FFF2-40B4-BE49-F238E27FC236}">
                <a16:creationId xmlns:a16="http://schemas.microsoft.com/office/drawing/2014/main" id="{68F906E4-47B1-BEE5-E30F-146C6869BF2D}"/>
              </a:ext>
            </a:extLst>
          </p:cNvPr>
          <p:cNvSpPr>
            <a:spLocks noGrp="1"/>
          </p:cNvSpPr>
          <p:nvPr>
            <p:ph type="body" idx="17"/>
          </p:nvPr>
        </p:nvSpPr>
        <p:spPr>
          <a:xfrm>
            <a:off x="512064" y="3218688"/>
            <a:ext cx="1801368" cy="1481328"/>
          </a:xfrm>
        </p:spPr>
        <p:txBody>
          <a:bodyPr rtlCol="0" anchor="t"/>
          <a:lstStyle>
            <a:lvl1pPr marL="0" indent="0">
              <a:lnSpc>
                <a:spcPct val="100000"/>
              </a:lnSpc>
              <a:spcBef>
                <a:spcPts val="0"/>
              </a:spcBef>
              <a:buNone/>
              <a:defRPr lang="da-DK" sz="1800" b="0">
                <a:solidFill>
                  <a:schemeClr val="accent1"/>
                </a:solidFill>
                <a:latin typeface="+mn-lt"/>
              </a:defRPr>
            </a:lvl1pPr>
            <a:lvl2pPr marL="457200" indent="0">
              <a:buNone/>
              <a:defRPr lang="da-DK" sz="2000" b="1"/>
            </a:lvl2pPr>
            <a:lvl3pPr marL="914400" indent="0">
              <a:buNone/>
              <a:defRPr lang="da-DK" sz="1800" b="1"/>
            </a:lvl3pPr>
            <a:lvl4pPr marL="1371600" indent="0">
              <a:buNone/>
              <a:defRPr lang="da-DK" sz="1600" b="1"/>
            </a:lvl4pPr>
            <a:lvl5pPr marL="1828800" indent="0">
              <a:buNone/>
              <a:defRPr lang="da-DK" sz="1600" b="1"/>
            </a:lvl5pPr>
            <a:lvl6pPr marL="2286000" indent="0">
              <a:buNone/>
              <a:defRPr lang="da-DK" sz="1600" b="1"/>
            </a:lvl6pPr>
            <a:lvl7pPr marL="2743200" indent="0">
              <a:buNone/>
              <a:defRPr lang="da-DK" sz="1600" b="1"/>
            </a:lvl7pPr>
            <a:lvl8pPr marL="3200400" indent="0">
              <a:buNone/>
              <a:defRPr lang="da-DK" sz="1600" b="1"/>
            </a:lvl8pPr>
            <a:lvl9pPr marL="3657600" indent="0">
              <a:buNone/>
              <a:defRPr lang="da-DK" sz="1600" b="1"/>
            </a:lvl9pPr>
          </a:lstStyle>
          <a:p>
            <a:pPr lvl="0" rtl="0"/>
            <a:r>
              <a:rPr lang="da-DK"/>
              <a:t>Klik for at redigere teksttypografierne i masteren</a:t>
            </a:r>
          </a:p>
        </p:txBody>
      </p:sp>
      <p:sp>
        <p:nvSpPr>
          <p:cNvPr id="33" name="Pladsholder til billede 31">
            <a:extLst>
              <a:ext uri="{FF2B5EF4-FFF2-40B4-BE49-F238E27FC236}">
                <a16:creationId xmlns:a16="http://schemas.microsoft.com/office/drawing/2014/main" id="{F8C639A8-0897-2015-9829-94E98335DF21}"/>
              </a:ext>
            </a:extLst>
          </p:cNvPr>
          <p:cNvSpPr>
            <a:spLocks noGrp="1"/>
          </p:cNvSpPr>
          <p:nvPr>
            <p:ph type="pic" sz="quarter" idx="23"/>
          </p:nvPr>
        </p:nvSpPr>
        <p:spPr>
          <a:xfrm>
            <a:off x="3017520" y="1481328"/>
            <a:ext cx="969264" cy="969264"/>
          </a:xfrm>
          <a:solidFill>
            <a:schemeClr val="tx2">
              <a:lumMod val="60000"/>
              <a:lumOff val="40000"/>
            </a:schemeClr>
          </a:solidFill>
          <a:ln w="15875">
            <a:solidFill>
              <a:schemeClr val="accent1"/>
            </a:solidFill>
          </a:ln>
        </p:spPr>
        <p:txBody>
          <a:bodyPr rtlCol="0" anchor="ctr"/>
          <a:lstStyle>
            <a:lvl1pPr marL="0" indent="0" algn="ctr">
              <a:buNone/>
              <a:defRPr lang="da-DK" sz="1200"/>
            </a:lvl1pPr>
          </a:lstStyle>
          <a:p>
            <a:pPr rtl="0"/>
            <a:r>
              <a:rPr lang="da-DK"/>
              <a:t>Klik på ikonet for at tilføje et billede</a:t>
            </a:r>
            <a:endParaRPr lang="da-DK" dirty="0"/>
          </a:p>
        </p:txBody>
      </p:sp>
      <p:sp>
        <p:nvSpPr>
          <p:cNvPr id="21" name="Pladsholder til tekst 2">
            <a:extLst>
              <a:ext uri="{FF2B5EF4-FFF2-40B4-BE49-F238E27FC236}">
                <a16:creationId xmlns:a16="http://schemas.microsoft.com/office/drawing/2014/main" id="{EEF857FA-9C5E-BED3-1ABB-A734EE39340B}"/>
              </a:ext>
            </a:extLst>
          </p:cNvPr>
          <p:cNvSpPr>
            <a:spLocks noGrp="1"/>
          </p:cNvSpPr>
          <p:nvPr>
            <p:ph type="body" idx="14"/>
          </p:nvPr>
        </p:nvSpPr>
        <p:spPr>
          <a:xfrm>
            <a:off x="2916936" y="2743200"/>
            <a:ext cx="1389888" cy="466344"/>
          </a:xfrm>
        </p:spPr>
        <p:txBody>
          <a:bodyPr rtlCol="0" anchor="ctr"/>
          <a:lstStyle>
            <a:lvl1pPr marL="0" indent="0">
              <a:lnSpc>
                <a:spcPct val="100000"/>
              </a:lnSpc>
              <a:spcBef>
                <a:spcPts val="0"/>
              </a:spcBef>
              <a:buNone/>
              <a:defRPr lang="da-DK" sz="2400" b="0">
                <a:solidFill>
                  <a:schemeClr val="accent1"/>
                </a:solidFill>
                <a:latin typeface="+mj-lt"/>
              </a:defRPr>
            </a:lvl1pPr>
            <a:lvl2pPr marL="457200" indent="0">
              <a:buNone/>
              <a:defRPr lang="da-DK" sz="2000" b="1"/>
            </a:lvl2pPr>
            <a:lvl3pPr marL="914400" indent="0">
              <a:buNone/>
              <a:defRPr lang="da-DK" sz="1800" b="1"/>
            </a:lvl3pPr>
            <a:lvl4pPr marL="1371600" indent="0">
              <a:buNone/>
              <a:defRPr lang="da-DK" sz="1600" b="1"/>
            </a:lvl4pPr>
            <a:lvl5pPr marL="1828800" indent="0">
              <a:buNone/>
              <a:defRPr lang="da-DK" sz="1600" b="1"/>
            </a:lvl5pPr>
            <a:lvl6pPr marL="2286000" indent="0">
              <a:buNone/>
              <a:defRPr lang="da-DK" sz="1600" b="1"/>
            </a:lvl6pPr>
            <a:lvl7pPr marL="2743200" indent="0">
              <a:buNone/>
              <a:defRPr lang="da-DK" sz="1600" b="1"/>
            </a:lvl7pPr>
            <a:lvl8pPr marL="3200400" indent="0">
              <a:buNone/>
              <a:defRPr lang="da-DK" sz="1600" b="1"/>
            </a:lvl8pPr>
            <a:lvl9pPr marL="3657600" indent="0">
              <a:buNone/>
              <a:defRPr lang="da-DK" sz="1600" b="1"/>
            </a:lvl9pPr>
          </a:lstStyle>
          <a:p>
            <a:pPr lvl="0" rtl="0"/>
            <a:r>
              <a:rPr lang="da-DK"/>
              <a:t>Klik for at redigere teksttypografierne i masteren</a:t>
            </a:r>
          </a:p>
        </p:txBody>
      </p:sp>
      <p:sp>
        <p:nvSpPr>
          <p:cNvPr id="26" name="Pladsholder til tekst 2">
            <a:extLst>
              <a:ext uri="{FF2B5EF4-FFF2-40B4-BE49-F238E27FC236}">
                <a16:creationId xmlns:a16="http://schemas.microsoft.com/office/drawing/2014/main" id="{5C6EFDC5-2080-3126-AB93-FB89817B2C28}"/>
              </a:ext>
            </a:extLst>
          </p:cNvPr>
          <p:cNvSpPr>
            <a:spLocks noGrp="1"/>
          </p:cNvSpPr>
          <p:nvPr>
            <p:ph type="body" idx="19"/>
          </p:nvPr>
        </p:nvSpPr>
        <p:spPr>
          <a:xfrm>
            <a:off x="2916936" y="3218688"/>
            <a:ext cx="1801368" cy="1481328"/>
          </a:xfrm>
        </p:spPr>
        <p:txBody>
          <a:bodyPr rtlCol="0" anchor="t"/>
          <a:lstStyle>
            <a:lvl1pPr marL="0" indent="0">
              <a:lnSpc>
                <a:spcPct val="100000"/>
              </a:lnSpc>
              <a:spcBef>
                <a:spcPts val="0"/>
              </a:spcBef>
              <a:buNone/>
              <a:defRPr lang="da-DK" sz="1800" b="0">
                <a:solidFill>
                  <a:schemeClr val="accent1"/>
                </a:solidFill>
                <a:latin typeface="+mn-lt"/>
              </a:defRPr>
            </a:lvl1pPr>
            <a:lvl2pPr marL="457200" indent="0">
              <a:buNone/>
              <a:defRPr lang="da-DK" sz="2000" b="1"/>
            </a:lvl2pPr>
            <a:lvl3pPr marL="914400" indent="0">
              <a:buNone/>
              <a:defRPr lang="da-DK" sz="1800" b="1"/>
            </a:lvl3pPr>
            <a:lvl4pPr marL="1371600" indent="0">
              <a:buNone/>
              <a:defRPr lang="da-DK" sz="1600" b="1"/>
            </a:lvl4pPr>
            <a:lvl5pPr marL="1828800" indent="0">
              <a:buNone/>
              <a:defRPr lang="da-DK" sz="1600" b="1"/>
            </a:lvl5pPr>
            <a:lvl6pPr marL="2286000" indent="0">
              <a:buNone/>
              <a:defRPr lang="da-DK" sz="1600" b="1"/>
            </a:lvl6pPr>
            <a:lvl7pPr marL="2743200" indent="0">
              <a:buNone/>
              <a:defRPr lang="da-DK" sz="1600" b="1"/>
            </a:lvl7pPr>
            <a:lvl8pPr marL="3200400" indent="0">
              <a:buNone/>
              <a:defRPr lang="da-DK" sz="1600" b="1"/>
            </a:lvl8pPr>
            <a:lvl9pPr marL="3657600" indent="0">
              <a:buNone/>
              <a:defRPr lang="da-DK" sz="1600" b="1"/>
            </a:lvl9pPr>
          </a:lstStyle>
          <a:p>
            <a:pPr lvl="0" rtl="0"/>
            <a:r>
              <a:rPr lang="da-DK"/>
              <a:t>Klik for at redigere teksttypografierne i masteren</a:t>
            </a:r>
          </a:p>
        </p:txBody>
      </p:sp>
      <p:sp>
        <p:nvSpPr>
          <p:cNvPr id="34" name="Pladsholder til billede 31">
            <a:extLst>
              <a:ext uri="{FF2B5EF4-FFF2-40B4-BE49-F238E27FC236}">
                <a16:creationId xmlns:a16="http://schemas.microsoft.com/office/drawing/2014/main" id="{6CBA6ABC-D5D1-9758-59EA-8DE549CC612D}"/>
              </a:ext>
            </a:extLst>
          </p:cNvPr>
          <p:cNvSpPr>
            <a:spLocks noGrp="1"/>
          </p:cNvSpPr>
          <p:nvPr>
            <p:ph type="pic" sz="quarter" idx="24"/>
          </p:nvPr>
        </p:nvSpPr>
        <p:spPr>
          <a:xfrm>
            <a:off x="5440680" y="1481328"/>
            <a:ext cx="969264" cy="969264"/>
          </a:xfrm>
          <a:solidFill>
            <a:schemeClr val="tx2">
              <a:lumMod val="60000"/>
              <a:lumOff val="40000"/>
            </a:schemeClr>
          </a:solidFill>
          <a:ln w="15875">
            <a:solidFill>
              <a:schemeClr val="accent1"/>
            </a:solidFill>
          </a:ln>
        </p:spPr>
        <p:txBody>
          <a:bodyPr rtlCol="0" anchor="ctr"/>
          <a:lstStyle>
            <a:lvl1pPr marL="0" indent="0" algn="ctr">
              <a:buNone/>
              <a:defRPr lang="da-DK" sz="1200"/>
            </a:lvl1pPr>
          </a:lstStyle>
          <a:p>
            <a:pPr rtl="0"/>
            <a:r>
              <a:rPr lang="da-DK"/>
              <a:t>Klik på ikonet for at tilføje et billede</a:t>
            </a:r>
            <a:endParaRPr lang="da-DK" dirty="0"/>
          </a:p>
        </p:txBody>
      </p:sp>
      <p:sp>
        <p:nvSpPr>
          <p:cNvPr id="22" name="Pladsholder til tekst 2">
            <a:extLst>
              <a:ext uri="{FF2B5EF4-FFF2-40B4-BE49-F238E27FC236}">
                <a16:creationId xmlns:a16="http://schemas.microsoft.com/office/drawing/2014/main" id="{F990F14B-1D1F-AA8D-BB23-FA8F7EEF666B}"/>
              </a:ext>
            </a:extLst>
          </p:cNvPr>
          <p:cNvSpPr>
            <a:spLocks noGrp="1"/>
          </p:cNvSpPr>
          <p:nvPr>
            <p:ph type="body" idx="15"/>
          </p:nvPr>
        </p:nvSpPr>
        <p:spPr>
          <a:xfrm>
            <a:off x="5358384" y="2743200"/>
            <a:ext cx="1389888" cy="466344"/>
          </a:xfrm>
        </p:spPr>
        <p:txBody>
          <a:bodyPr rtlCol="0" anchor="ctr"/>
          <a:lstStyle>
            <a:lvl1pPr marL="0" indent="0">
              <a:lnSpc>
                <a:spcPct val="100000"/>
              </a:lnSpc>
              <a:spcBef>
                <a:spcPts val="0"/>
              </a:spcBef>
              <a:buNone/>
              <a:defRPr lang="da-DK" sz="2400" b="0">
                <a:solidFill>
                  <a:schemeClr val="accent1"/>
                </a:solidFill>
                <a:latin typeface="+mj-lt"/>
              </a:defRPr>
            </a:lvl1pPr>
            <a:lvl2pPr marL="457200" indent="0">
              <a:buNone/>
              <a:defRPr lang="da-DK" sz="2000" b="1"/>
            </a:lvl2pPr>
            <a:lvl3pPr marL="914400" indent="0">
              <a:buNone/>
              <a:defRPr lang="da-DK" sz="1800" b="1"/>
            </a:lvl3pPr>
            <a:lvl4pPr marL="1371600" indent="0">
              <a:buNone/>
              <a:defRPr lang="da-DK" sz="1600" b="1"/>
            </a:lvl4pPr>
            <a:lvl5pPr marL="1828800" indent="0">
              <a:buNone/>
              <a:defRPr lang="da-DK" sz="1600" b="1"/>
            </a:lvl5pPr>
            <a:lvl6pPr marL="2286000" indent="0">
              <a:buNone/>
              <a:defRPr lang="da-DK" sz="1600" b="1"/>
            </a:lvl6pPr>
            <a:lvl7pPr marL="2743200" indent="0">
              <a:buNone/>
              <a:defRPr lang="da-DK" sz="1600" b="1"/>
            </a:lvl7pPr>
            <a:lvl8pPr marL="3200400" indent="0">
              <a:buNone/>
              <a:defRPr lang="da-DK" sz="1600" b="1"/>
            </a:lvl8pPr>
            <a:lvl9pPr marL="3657600" indent="0">
              <a:buNone/>
              <a:defRPr lang="da-DK" sz="1600" b="1"/>
            </a:lvl9pPr>
          </a:lstStyle>
          <a:p>
            <a:pPr lvl="0" rtl="0"/>
            <a:r>
              <a:rPr lang="da-DK"/>
              <a:t>Klik for at redigere teksttypografierne i masteren</a:t>
            </a:r>
          </a:p>
        </p:txBody>
      </p:sp>
      <p:sp>
        <p:nvSpPr>
          <p:cNvPr id="27" name="Pladsholder til tekst 2">
            <a:extLst>
              <a:ext uri="{FF2B5EF4-FFF2-40B4-BE49-F238E27FC236}">
                <a16:creationId xmlns:a16="http://schemas.microsoft.com/office/drawing/2014/main" id="{D6CD9CDA-E122-F6EB-30B5-26D7E17771AB}"/>
              </a:ext>
            </a:extLst>
          </p:cNvPr>
          <p:cNvSpPr>
            <a:spLocks noGrp="1"/>
          </p:cNvSpPr>
          <p:nvPr>
            <p:ph type="body" idx="20"/>
          </p:nvPr>
        </p:nvSpPr>
        <p:spPr>
          <a:xfrm>
            <a:off x="5358384" y="3218688"/>
            <a:ext cx="1801368" cy="1481328"/>
          </a:xfrm>
        </p:spPr>
        <p:txBody>
          <a:bodyPr rtlCol="0" anchor="t"/>
          <a:lstStyle>
            <a:lvl1pPr marL="0" indent="0">
              <a:lnSpc>
                <a:spcPct val="100000"/>
              </a:lnSpc>
              <a:spcBef>
                <a:spcPts val="0"/>
              </a:spcBef>
              <a:buNone/>
              <a:defRPr lang="da-DK" sz="1800" b="0">
                <a:solidFill>
                  <a:schemeClr val="accent1"/>
                </a:solidFill>
                <a:latin typeface="+mn-lt"/>
              </a:defRPr>
            </a:lvl1pPr>
            <a:lvl2pPr marL="457200" indent="0">
              <a:buNone/>
              <a:defRPr lang="da-DK" sz="2000" b="1"/>
            </a:lvl2pPr>
            <a:lvl3pPr marL="914400" indent="0">
              <a:buNone/>
              <a:defRPr lang="da-DK" sz="1800" b="1"/>
            </a:lvl3pPr>
            <a:lvl4pPr marL="1371600" indent="0">
              <a:buNone/>
              <a:defRPr lang="da-DK" sz="1600" b="1"/>
            </a:lvl4pPr>
            <a:lvl5pPr marL="1828800" indent="0">
              <a:buNone/>
              <a:defRPr lang="da-DK" sz="1600" b="1"/>
            </a:lvl5pPr>
            <a:lvl6pPr marL="2286000" indent="0">
              <a:buNone/>
              <a:defRPr lang="da-DK" sz="1600" b="1"/>
            </a:lvl6pPr>
            <a:lvl7pPr marL="2743200" indent="0">
              <a:buNone/>
              <a:defRPr lang="da-DK" sz="1600" b="1"/>
            </a:lvl7pPr>
            <a:lvl8pPr marL="3200400" indent="0">
              <a:buNone/>
              <a:defRPr lang="da-DK" sz="1600" b="1"/>
            </a:lvl8pPr>
            <a:lvl9pPr marL="3657600" indent="0">
              <a:buNone/>
              <a:defRPr lang="da-DK" sz="1600" b="1"/>
            </a:lvl9pPr>
          </a:lstStyle>
          <a:p>
            <a:pPr lvl="0" rtl="0"/>
            <a:r>
              <a:rPr lang="da-DK"/>
              <a:t>Klik for at redigere teksttypografierne i masteren</a:t>
            </a:r>
          </a:p>
        </p:txBody>
      </p:sp>
      <p:sp>
        <p:nvSpPr>
          <p:cNvPr id="35" name="Pladsholder til billede 31">
            <a:extLst>
              <a:ext uri="{FF2B5EF4-FFF2-40B4-BE49-F238E27FC236}">
                <a16:creationId xmlns:a16="http://schemas.microsoft.com/office/drawing/2014/main" id="{8AC38C98-F011-6729-EA3D-B9F72D88DBB5}"/>
              </a:ext>
            </a:extLst>
          </p:cNvPr>
          <p:cNvSpPr>
            <a:spLocks noGrp="1"/>
          </p:cNvSpPr>
          <p:nvPr>
            <p:ph type="pic" sz="quarter" idx="25"/>
          </p:nvPr>
        </p:nvSpPr>
        <p:spPr>
          <a:xfrm>
            <a:off x="7744968" y="1481328"/>
            <a:ext cx="969264" cy="969264"/>
          </a:xfrm>
          <a:solidFill>
            <a:schemeClr val="tx2">
              <a:lumMod val="60000"/>
              <a:lumOff val="40000"/>
            </a:schemeClr>
          </a:solidFill>
          <a:ln w="15875">
            <a:solidFill>
              <a:schemeClr val="accent1"/>
            </a:solidFill>
          </a:ln>
        </p:spPr>
        <p:txBody>
          <a:bodyPr rtlCol="0" anchor="ctr"/>
          <a:lstStyle>
            <a:lvl1pPr marL="0" indent="0" algn="ctr">
              <a:buNone/>
              <a:defRPr lang="da-DK" sz="1200"/>
            </a:lvl1pPr>
          </a:lstStyle>
          <a:p>
            <a:pPr rtl="0"/>
            <a:r>
              <a:rPr lang="da-DK"/>
              <a:t>Klik på ikonet for at tilføje et billede</a:t>
            </a:r>
            <a:endParaRPr lang="da-DK" dirty="0"/>
          </a:p>
        </p:txBody>
      </p:sp>
      <p:sp>
        <p:nvSpPr>
          <p:cNvPr id="23" name="Pladsholder til tekst 2">
            <a:extLst>
              <a:ext uri="{FF2B5EF4-FFF2-40B4-BE49-F238E27FC236}">
                <a16:creationId xmlns:a16="http://schemas.microsoft.com/office/drawing/2014/main" id="{01D32DAF-E8E7-6294-0961-BC9CCFB6F413}"/>
              </a:ext>
            </a:extLst>
          </p:cNvPr>
          <p:cNvSpPr>
            <a:spLocks noGrp="1"/>
          </p:cNvSpPr>
          <p:nvPr>
            <p:ph type="body" idx="16"/>
          </p:nvPr>
        </p:nvSpPr>
        <p:spPr>
          <a:xfrm>
            <a:off x="7644384" y="2743200"/>
            <a:ext cx="1389888" cy="466344"/>
          </a:xfrm>
        </p:spPr>
        <p:txBody>
          <a:bodyPr rtlCol="0" anchor="ctr"/>
          <a:lstStyle>
            <a:lvl1pPr marL="0" indent="0">
              <a:lnSpc>
                <a:spcPct val="100000"/>
              </a:lnSpc>
              <a:spcBef>
                <a:spcPts val="0"/>
              </a:spcBef>
              <a:buNone/>
              <a:defRPr lang="da-DK" sz="2400" b="0">
                <a:solidFill>
                  <a:schemeClr val="accent1"/>
                </a:solidFill>
                <a:latin typeface="+mj-lt"/>
              </a:defRPr>
            </a:lvl1pPr>
            <a:lvl2pPr marL="457200" indent="0">
              <a:buNone/>
              <a:defRPr lang="da-DK" sz="2000" b="1"/>
            </a:lvl2pPr>
            <a:lvl3pPr marL="914400" indent="0">
              <a:buNone/>
              <a:defRPr lang="da-DK" sz="1800" b="1"/>
            </a:lvl3pPr>
            <a:lvl4pPr marL="1371600" indent="0">
              <a:buNone/>
              <a:defRPr lang="da-DK" sz="1600" b="1"/>
            </a:lvl4pPr>
            <a:lvl5pPr marL="1828800" indent="0">
              <a:buNone/>
              <a:defRPr lang="da-DK" sz="1600" b="1"/>
            </a:lvl5pPr>
            <a:lvl6pPr marL="2286000" indent="0">
              <a:buNone/>
              <a:defRPr lang="da-DK" sz="1600" b="1"/>
            </a:lvl6pPr>
            <a:lvl7pPr marL="2743200" indent="0">
              <a:buNone/>
              <a:defRPr lang="da-DK" sz="1600" b="1"/>
            </a:lvl7pPr>
            <a:lvl8pPr marL="3200400" indent="0">
              <a:buNone/>
              <a:defRPr lang="da-DK" sz="1600" b="1"/>
            </a:lvl8pPr>
            <a:lvl9pPr marL="3657600" indent="0">
              <a:buNone/>
              <a:defRPr lang="da-DK" sz="1600" b="1"/>
            </a:lvl9pPr>
          </a:lstStyle>
          <a:p>
            <a:pPr lvl="0" rtl="0"/>
            <a:r>
              <a:rPr lang="da-DK"/>
              <a:t>Klik for at redigere teksttypografierne i masteren</a:t>
            </a:r>
          </a:p>
        </p:txBody>
      </p:sp>
      <p:sp>
        <p:nvSpPr>
          <p:cNvPr id="28" name="Pladsholder til tekst 2">
            <a:extLst>
              <a:ext uri="{FF2B5EF4-FFF2-40B4-BE49-F238E27FC236}">
                <a16:creationId xmlns:a16="http://schemas.microsoft.com/office/drawing/2014/main" id="{C9875650-BD0D-32C5-3819-F8C14365B414}"/>
              </a:ext>
            </a:extLst>
          </p:cNvPr>
          <p:cNvSpPr>
            <a:spLocks noGrp="1"/>
          </p:cNvSpPr>
          <p:nvPr>
            <p:ph type="body" idx="21"/>
          </p:nvPr>
        </p:nvSpPr>
        <p:spPr>
          <a:xfrm>
            <a:off x="7644384" y="3218688"/>
            <a:ext cx="1801368" cy="1481328"/>
          </a:xfrm>
        </p:spPr>
        <p:txBody>
          <a:bodyPr rtlCol="0" anchor="t"/>
          <a:lstStyle>
            <a:lvl1pPr marL="0" indent="0">
              <a:lnSpc>
                <a:spcPct val="100000"/>
              </a:lnSpc>
              <a:spcBef>
                <a:spcPts val="0"/>
              </a:spcBef>
              <a:buNone/>
              <a:defRPr lang="da-DK" sz="1800" b="0">
                <a:solidFill>
                  <a:schemeClr val="accent1"/>
                </a:solidFill>
                <a:latin typeface="+mn-lt"/>
              </a:defRPr>
            </a:lvl1pPr>
            <a:lvl2pPr marL="457200" indent="0">
              <a:buNone/>
              <a:defRPr lang="da-DK" sz="2000" b="1"/>
            </a:lvl2pPr>
            <a:lvl3pPr marL="914400" indent="0">
              <a:buNone/>
              <a:defRPr lang="da-DK" sz="1800" b="1"/>
            </a:lvl3pPr>
            <a:lvl4pPr marL="1371600" indent="0">
              <a:buNone/>
              <a:defRPr lang="da-DK" sz="1600" b="1"/>
            </a:lvl4pPr>
            <a:lvl5pPr marL="1828800" indent="0">
              <a:buNone/>
              <a:defRPr lang="da-DK" sz="1600" b="1"/>
            </a:lvl5pPr>
            <a:lvl6pPr marL="2286000" indent="0">
              <a:buNone/>
              <a:defRPr lang="da-DK" sz="1600" b="1"/>
            </a:lvl6pPr>
            <a:lvl7pPr marL="2743200" indent="0">
              <a:buNone/>
              <a:defRPr lang="da-DK" sz="1600" b="1"/>
            </a:lvl7pPr>
            <a:lvl8pPr marL="3200400" indent="0">
              <a:buNone/>
              <a:defRPr lang="da-DK" sz="1600" b="1"/>
            </a:lvl8pPr>
            <a:lvl9pPr marL="3657600" indent="0">
              <a:buNone/>
              <a:defRPr lang="da-DK" sz="1600" b="1"/>
            </a:lvl9pPr>
          </a:lstStyle>
          <a:p>
            <a:pPr lvl="0" rtl="0"/>
            <a:r>
              <a:rPr lang="da-DK"/>
              <a:t>Klik for at redigere teksttypografierne i masteren</a:t>
            </a:r>
          </a:p>
        </p:txBody>
      </p:sp>
      <p:sp>
        <p:nvSpPr>
          <p:cNvPr id="36" name="Pladsholder til billede 31">
            <a:extLst>
              <a:ext uri="{FF2B5EF4-FFF2-40B4-BE49-F238E27FC236}">
                <a16:creationId xmlns:a16="http://schemas.microsoft.com/office/drawing/2014/main" id="{40E68EB8-B0D8-E5D4-CE19-45219E4D7038}"/>
              </a:ext>
            </a:extLst>
          </p:cNvPr>
          <p:cNvSpPr>
            <a:spLocks noGrp="1"/>
          </p:cNvSpPr>
          <p:nvPr>
            <p:ph type="pic" sz="quarter" idx="26"/>
          </p:nvPr>
        </p:nvSpPr>
        <p:spPr>
          <a:xfrm>
            <a:off x="10204704" y="1481328"/>
            <a:ext cx="969264" cy="969264"/>
          </a:xfrm>
          <a:solidFill>
            <a:schemeClr val="tx2">
              <a:lumMod val="60000"/>
              <a:lumOff val="40000"/>
            </a:schemeClr>
          </a:solidFill>
          <a:ln w="15875">
            <a:solidFill>
              <a:schemeClr val="accent1"/>
            </a:solidFill>
          </a:ln>
        </p:spPr>
        <p:txBody>
          <a:bodyPr rtlCol="0" anchor="ctr"/>
          <a:lstStyle>
            <a:lvl1pPr marL="0" indent="0" algn="ctr">
              <a:buNone/>
              <a:defRPr lang="da-DK" sz="1200"/>
            </a:lvl1pPr>
          </a:lstStyle>
          <a:p>
            <a:pPr rtl="0"/>
            <a:r>
              <a:rPr lang="da-DK"/>
              <a:t>Klik på ikonet for at tilføje et billede</a:t>
            </a:r>
            <a:endParaRPr lang="da-DK" dirty="0"/>
          </a:p>
        </p:txBody>
      </p:sp>
      <p:sp>
        <p:nvSpPr>
          <p:cNvPr id="20" name="Pladsholder til tekst 4">
            <a:extLst>
              <a:ext uri="{FF2B5EF4-FFF2-40B4-BE49-F238E27FC236}">
                <a16:creationId xmlns:a16="http://schemas.microsoft.com/office/drawing/2014/main" id="{7D1D0610-E513-F5EA-0393-622F692CA0F2}"/>
              </a:ext>
            </a:extLst>
          </p:cNvPr>
          <p:cNvSpPr>
            <a:spLocks noGrp="1"/>
          </p:cNvSpPr>
          <p:nvPr>
            <p:ph type="body" sz="quarter" idx="3"/>
          </p:nvPr>
        </p:nvSpPr>
        <p:spPr>
          <a:xfrm>
            <a:off x="10113264" y="2743200"/>
            <a:ext cx="1389888" cy="466344"/>
          </a:xfrm>
        </p:spPr>
        <p:txBody>
          <a:bodyPr rtlCol="0" anchor="ctr"/>
          <a:lstStyle>
            <a:lvl1pPr marL="0" indent="0">
              <a:lnSpc>
                <a:spcPct val="100000"/>
              </a:lnSpc>
              <a:spcBef>
                <a:spcPts val="0"/>
              </a:spcBef>
              <a:buNone/>
              <a:defRPr lang="da-DK" sz="2400" b="0">
                <a:solidFill>
                  <a:schemeClr val="accent1"/>
                </a:solidFill>
                <a:latin typeface="+mj-lt"/>
              </a:defRPr>
            </a:lvl1pPr>
            <a:lvl2pPr marL="457200" indent="0">
              <a:buNone/>
              <a:defRPr lang="da-DK" sz="2000" b="1"/>
            </a:lvl2pPr>
            <a:lvl3pPr marL="914400" indent="0">
              <a:buNone/>
              <a:defRPr lang="da-DK" sz="1800" b="1"/>
            </a:lvl3pPr>
            <a:lvl4pPr marL="1371600" indent="0">
              <a:buNone/>
              <a:defRPr lang="da-DK" sz="1600" b="1"/>
            </a:lvl4pPr>
            <a:lvl5pPr marL="1828800" indent="0">
              <a:buNone/>
              <a:defRPr lang="da-DK" sz="1600" b="1"/>
            </a:lvl5pPr>
            <a:lvl6pPr marL="2286000" indent="0">
              <a:buNone/>
              <a:defRPr lang="da-DK" sz="1600" b="1"/>
            </a:lvl6pPr>
            <a:lvl7pPr marL="2743200" indent="0">
              <a:buNone/>
              <a:defRPr lang="da-DK" sz="1600" b="1"/>
            </a:lvl7pPr>
            <a:lvl8pPr marL="3200400" indent="0">
              <a:buNone/>
              <a:defRPr lang="da-DK" sz="1600" b="1"/>
            </a:lvl8pPr>
            <a:lvl9pPr marL="3657600" indent="0">
              <a:buNone/>
              <a:defRPr lang="da-DK" sz="1600" b="1"/>
            </a:lvl9pPr>
          </a:lstStyle>
          <a:p>
            <a:pPr lvl="0" rtl="0"/>
            <a:r>
              <a:rPr lang="da-DK"/>
              <a:t>Klik for at redigere teksttypografierne i masteren</a:t>
            </a:r>
          </a:p>
        </p:txBody>
      </p:sp>
      <p:sp>
        <p:nvSpPr>
          <p:cNvPr id="25" name="Pladsholder til tekst 4">
            <a:extLst>
              <a:ext uri="{FF2B5EF4-FFF2-40B4-BE49-F238E27FC236}">
                <a16:creationId xmlns:a16="http://schemas.microsoft.com/office/drawing/2014/main" id="{3BF37293-4E33-5570-29ED-04EB525DD199}"/>
              </a:ext>
            </a:extLst>
          </p:cNvPr>
          <p:cNvSpPr>
            <a:spLocks noGrp="1"/>
          </p:cNvSpPr>
          <p:nvPr>
            <p:ph type="body" sz="quarter" idx="18"/>
          </p:nvPr>
        </p:nvSpPr>
        <p:spPr>
          <a:xfrm>
            <a:off x="10113264" y="3218688"/>
            <a:ext cx="1801368" cy="1481328"/>
          </a:xfrm>
        </p:spPr>
        <p:txBody>
          <a:bodyPr rtlCol="0" anchor="t"/>
          <a:lstStyle>
            <a:lvl1pPr marL="0" indent="0">
              <a:lnSpc>
                <a:spcPct val="100000"/>
              </a:lnSpc>
              <a:spcBef>
                <a:spcPts val="0"/>
              </a:spcBef>
              <a:buNone/>
              <a:defRPr lang="da-DK" sz="1800" b="0">
                <a:solidFill>
                  <a:schemeClr val="accent1"/>
                </a:solidFill>
                <a:latin typeface="+mn-lt"/>
              </a:defRPr>
            </a:lvl1pPr>
            <a:lvl2pPr marL="457200" indent="0">
              <a:buNone/>
              <a:defRPr lang="da-DK" sz="2000" b="1"/>
            </a:lvl2pPr>
            <a:lvl3pPr marL="914400" indent="0">
              <a:buNone/>
              <a:defRPr lang="da-DK" sz="1800" b="1"/>
            </a:lvl3pPr>
            <a:lvl4pPr marL="1371600" indent="0">
              <a:buNone/>
              <a:defRPr lang="da-DK" sz="1600" b="1"/>
            </a:lvl4pPr>
            <a:lvl5pPr marL="1828800" indent="0">
              <a:buNone/>
              <a:defRPr lang="da-DK" sz="1600" b="1"/>
            </a:lvl5pPr>
            <a:lvl6pPr marL="2286000" indent="0">
              <a:buNone/>
              <a:defRPr lang="da-DK" sz="1600" b="1"/>
            </a:lvl6pPr>
            <a:lvl7pPr marL="2743200" indent="0">
              <a:buNone/>
              <a:defRPr lang="da-DK" sz="1600" b="1"/>
            </a:lvl7pPr>
            <a:lvl8pPr marL="3200400" indent="0">
              <a:buNone/>
              <a:defRPr lang="da-DK" sz="1600" b="1"/>
            </a:lvl8pPr>
            <a:lvl9pPr marL="3657600" indent="0">
              <a:buNone/>
              <a:defRPr lang="da-DK" sz="1600" b="1"/>
            </a:lvl9pPr>
          </a:lstStyle>
          <a:p>
            <a:pPr lvl="0" rtl="0"/>
            <a:r>
              <a:rPr lang="da-DK"/>
              <a:t>Klik for at redigere teksttypografierne i masteren</a:t>
            </a:r>
          </a:p>
        </p:txBody>
      </p:sp>
      <p:sp>
        <p:nvSpPr>
          <p:cNvPr id="6" name="Pladsholder til slidenummer 5">
            <a:extLst>
              <a:ext uri="{FF2B5EF4-FFF2-40B4-BE49-F238E27FC236}">
                <a16:creationId xmlns:a16="http://schemas.microsoft.com/office/drawing/2014/main" id="{2101ABA6-5EA3-1AE9-0825-523073F786ED}"/>
              </a:ext>
            </a:extLst>
          </p:cNvPr>
          <p:cNvSpPr>
            <a:spLocks noGrp="1"/>
          </p:cNvSpPr>
          <p:nvPr>
            <p:ph type="sldNum" sz="quarter" idx="12"/>
          </p:nvPr>
        </p:nvSpPr>
        <p:spPr>
          <a:xfrm>
            <a:off x="616640" y="6517634"/>
            <a:ext cx="950258" cy="274320"/>
          </a:xfrm>
          <a:prstGeom prst="rect">
            <a:avLst/>
          </a:prstGeom>
        </p:spPr>
        <p:txBody>
          <a:bodyPr rtlCol="0"/>
          <a:lstStyle>
            <a:lvl1pPr>
              <a:defRPr lang="da-DK">
                <a:solidFill>
                  <a:schemeClr val="accent1"/>
                </a:solidFill>
              </a:defRPr>
            </a:lvl1pPr>
          </a:lstStyle>
          <a:p>
            <a:pPr rtl="0"/>
            <a:fld id="{84D792B7-0397-C047-AE12-1A03F7E3DC83}" type="slidenum">
              <a:rPr lang="da-DK" smtClean="0"/>
              <a:pPr rtl="0"/>
              <a:t>‹nr.›</a:t>
            </a:fld>
            <a:endParaRPr lang="da-DK" dirty="0"/>
          </a:p>
        </p:txBody>
      </p:sp>
      <p:sp>
        <p:nvSpPr>
          <p:cNvPr id="5" name="Pladsholder til sidefod 4">
            <a:extLst>
              <a:ext uri="{FF2B5EF4-FFF2-40B4-BE49-F238E27FC236}">
                <a16:creationId xmlns:a16="http://schemas.microsoft.com/office/drawing/2014/main" id="{726C5317-E14C-8E61-2C1E-0430778E8A0C}"/>
              </a:ext>
            </a:extLst>
          </p:cNvPr>
          <p:cNvSpPr>
            <a:spLocks noGrp="1"/>
          </p:cNvSpPr>
          <p:nvPr>
            <p:ph type="ftr" sz="quarter" idx="11"/>
          </p:nvPr>
        </p:nvSpPr>
        <p:spPr>
          <a:xfrm>
            <a:off x="4808250" y="6517634"/>
            <a:ext cx="2572870" cy="274320"/>
          </a:xfrm>
          <a:prstGeom prst="rect">
            <a:avLst/>
          </a:prstGeom>
        </p:spPr>
        <p:txBody>
          <a:bodyPr rtlCol="0"/>
          <a:lstStyle>
            <a:lvl1pPr>
              <a:defRPr lang="da-DK">
                <a:solidFill>
                  <a:schemeClr val="accent1"/>
                </a:solidFill>
              </a:defRPr>
            </a:lvl1pPr>
          </a:lstStyle>
          <a:p>
            <a:pPr rtl="0"/>
            <a:r>
              <a:rPr lang="da-DK"/>
              <a:t>titel på præsentation</a:t>
            </a:r>
            <a:endParaRPr lang="da-DK" dirty="0"/>
          </a:p>
        </p:txBody>
      </p:sp>
      <p:sp>
        <p:nvSpPr>
          <p:cNvPr id="4" name="Pladsholder til dato 3">
            <a:extLst>
              <a:ext uri="{FF2B5EF4-FFF2-40B4-BE49-F238E27FC236}">
                <a16:creationId xmlns:a16="http://schemas.microsoft.com/office/drawing/2014/main" id="{5A514D0E-ED92-E1A4-0E78-546375A0A63E}"/>
              </a:ext>
            </a:extLst>
          </p:cNvPr>
          <p:cNvSpPr>
            <a:spLocks noGrp="1"/>
          </p:cNvSpPr>
          <p:nvPr>
            <p:ph type="dt" sz="half" idx="10"/>
          </p:nvPr>
        </p:nvSpPr>
        <p:spPr/>
        <p:txBody>
          <a:bodyPr rtlCol="0"/>
          <a:lstStyle>
            <a:lvl1pPr>
              <a:defRPr lang="da-DK">
                <a:solidFill>
                  <a:schemeClr val="accent1"/>
                </a:solidFill>
              </a:defRPr>
            </a:lvl1pPr>
          </a:lstStyle>
          <a:p>
            <a:pPr rtl="0"/>
            <a:r>
              <a:rPr lang="da-DK"/>
              <a:t>20XX</a:t>
            </a:r>
            <a:endParaRPr lang="da-DK" dirty="0"/>
          </a:p>
        </p:txBody>
      </p:sp>
      <p:cxnSp>
        <p:nvCxnSpPr>
          <p:cNvPr id="8" name="Lige forbindelse 7">
            <a:extLst>
              <a:ext uri="{FF2B5EF4-FFF2-40B4-BE49-F238E27FC236}">
                <a16:creationId xmlns:a16="http://schemas.microsoft.com/office/drawing/2014/main" id="{DEEA677E-8DEA-5E75-BA4B-23D1BA7F8E99}"/>
              </a:ext>
            </a:extLst>
          </p:cNvPr>
          <p:cNvCxnSpPr>
            <a:cxnSpLocks/>
          </p:cNvCxnSpPr>
          <p:nvPr userDrawn="1"/>
        </p:nvCxnSpPr>
        <p:spPr>
          <a:xfrm>
            <a:off x="3866404" y="522548"/>
            <a:ext cx="8325596"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Lige forbindelse 9">
            <a:extLst>
              <a:ext uri="{FF2B5EF4-FFF2-40B4-BE49-F238E27FC236}">
                <a16:creationId xmlns:a16="http://schemas.microsoft.com/office/drawing/2014/main" id="{3B3319DB-4A46-5428-C6CC-D0751895D66F}"/>
              </a:ext>
            </a:extLst>
          </p:cNvPr>
          <p:cNvCxnSpPr>
            <a:cxnSpLocks/>
          </p:cNvCxnSpPr>
          <p:nvPr userDrawn="1"/>
        </p:nvCxnSpPr>
        <p:spPr>
          <a:xfrm>
            <a:off x="0" y="5757057"/>
            <a:ext cx="8504858"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Lige forbindelse 11">
            <a:extLst>
              <a:ext uri="{FF2B5EF4-FFF2-40B4-BE49-F238E27FC236}">
                <a16:creationId xmlns:a16="http://schemas.microsoft.com/office/drawing/2014/main" id="{262B810B-B523-F767-647B-12432989B2E9}"/>
              </a:ext>
            </a:extLst>
          </p:cNvPr>
          <p:cNvCxnSpPr>
            <a:cxnSpLocks/>
          </p:cNvCxnSpPr>
          <p:nvPr userDrawn="1"/>
        </p:nvCxnSpPr>
        <p:spPr>
          <a:xfrm>
            <a:off x="0" y="6439485"/>
            <a:ext cx="121920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Pladsholder til tekst 16">
            <a:extLst>
              <a:ext uri="{FF2B5EF4-FFF2-40B4-BE49-F238E27FC236}">
                <a16:creationId xmlns:a16="http://schemas.microsoft.com/office/drawing/2014/main" id="{2A089CB3-1FD6-52E9-890B-0C5EC799D8A1}"/>
              </a:ext>
            </a:extLst>
          </p:cNvPr>
          <p:cNvSpPr>
            <a:spLocks noGrp="1"/>
          </p:cNvSpPr>
          <p:nvPr>
            <p:ph type="body" sz="quarter" idx="13"/>
          </p:nvPr>
        </p:nvSpPr>
        <p:spPr>
          <a:xfrm>
            <a:off x="8836655" y="5143104"/>
            <a:ext cx="3355345" cy="1252728"/>
          </a:xfrm>
        </p:spPr>
        <p:txBody>
          <a:bodyPr rtlCol="0" anchor="ctr"/>
          <a:lstStyle>
            <a:lvl1pPr marL="0" indent="0">
              <a:buNone/>
              <a:defRPr lang="da-DK" sz="4000">
                <a:solidFill>
                  <a:schemeClr val="accent1"/>
                </a:solidFill>
                <a:latin typeface="+mj-lt"/>
              </a:defRPr>
            </a:lvl1pPr>
          </a:lstStyle>
          <a:p>
            <a:pPr lvl="0" rtl="0"/>
            <a:r>
              <a:rPr lang="da-DK"/>
              <a:t>Klik for at redigere teksttypografierne i masteren</a:t>
            </a:r>
          </a:p>
        </p:txBody>
      </p:sp>
    </p:spTree>
    <p:extLst>
      <p:ext uri="{BB962C8B-B14F-4D97-AF65-F5344CB8AC3E}">
        <p14:creationId xmlns:p14="http://schemas.microsoft.com/office/powerpoint/2010/main" val="19612782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ammenligning">
    <p:bg>
      <p:bgPr>
        <a:solidFill>
          <a:schemeClr val="accent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50672C-3B98-424B-3047-A14FF403A81D}"/>
              </a:ext>
            </a:extLst>
          </p:cNvPr>
          <p:cNvSpPr>
            <a:spLocks noGrp="1"/>
          </p:cNvSpPr>
          <p:nvPr>
            <p:ph type="title" hasCustomPrompt="1"/>
          </p:nvPr>
        </p:nvSpPr>
        <p:spPr>
          <a:xfrm>
            <a:off x="466344" y="36576"/>
            <a:ext cx="5294376" cy="969264"/>
          </a:xfrm>
        </p:spPr>
        <p:txBody>
          <a:bodyPr rtlCol="0"/>
          <a:lstStyle>
            <a:lvl1pPr>
              <a:lnSpc>
                <a:spcPct val="100000"/>
              </a:lnSpc>
              <a:defRPr lang="da-DK" sz="3200">
                <a:solidFill>
                  <a:schemeClr val="accent1"/>
                </a:solidFill>
              </a:defRPr>
            </a:lvl1pPr>
          </a:lstStyle>
          <a:p>
            <a:pPr rtl="0"/>
            <a:r>
              <a:rPr lang="da-DK" dirty="0"/>
              <a:t>Klik for at redigere titeltypografier i master</a:t>
            </a:r>
          </a:p>
        </p:txBody>
      </p:sp>
      <p:sp>
        <p:nvSpPr>
          <p:cNvPr id="22" name="Pladsholder til billede 20">
            <a:extLst>
              <a:ext uri="{FF2B5EF4-FFF2-40B4-BE49-F238E27FC236}">
                <a16:creationId xmlns:a16="http://schemas.microsoft.com/office/drawing/2014/main" id="{656258F0-1496-C756-9648-B7772E2B1113}"/>
              </a:ext>
            </a:extLst>
          </p:cNvPr>
          <p:cNvSpPr>
            <a:spLocks noGrp="1"/>
          </p:cNvSpPr>
          <p:nvPr>
            <p:ph type="pic" sz="quarter" idx="13"/>
          </p:nvPr>
        </p:nvSpPr>
        <p:spPr>
          <a:xfrm>
            <a:off x="444501" y="1592221"/>
            <a:ext cx="5207000" cy="4292599"/>
          </a:xfrm>
          <a:ln w="15875">
            <a:solidFill>
              <a:schemeClr val="accent1"/>
            </a:solidFill>
          </a:ln>
        </p:spPr>
        <p:txBody>
          <a:bodyPr rtlCol="0" anchor="ctr"/>
          <a:lstStyle>
            <a:lvl1pPr marL="0" indent="0" algn="ctr">
              <a:buFontTx/>
              <a:buNone/>
              <a:defRPr lang="da-DK">
                <a:solidFill>
                  <a:schemeClr val="accent1"/>
                </a:solidFill>
              </a:defRPr>
            </a:lvl1pPr>
          </a:lstStyle>
          <a:p>
            <a:pPr rtl="0"/>
            <a:r>
              <a:rPr lang="da-DK"/>
              <a:t>Klik på ikonet for at tilføje et billede</a:t>
            </a:r>
            <a:endParaRPr lang="da-DK" dirty="0"/>
          </a:p>
        </p:txBody>
      </p:sp>
      <p:sp>
        <p:nvSpPr>
          <p:cNvPr id="3" name="Pladsholder til tekst 2">
            <a:extLst>
              <a:ext uri="{FF2B5EF4-FFF2-40B4-BE49-F238E27FC236}">
                <a16:creationId xmlns:a16="http://schemas.microsoft.com/office/drawing/2014/main" id="{39399D7D-8B9F-47AD-ACF1-0FAA45069006}"/>
              </a:ext>
            </a:extLst>
          </p:cNvPr>
          <p:cNvSpPr>
            <a:spLocks noGrp="1"/>
          </p:cNvSpPr>
          <p:nvPr>
            <p:ph type="body" idx="1"/>
          </p:nvPr>
        </p:nvSpPr>
        <p:spPr>
          <a:xfrm>
            <a:off x="6565392" y="740664"/>
            <a:ext cx="5157787" cy="466344"/>
          </a:xfrm>
        </p:spPr>
        <p:txBody>
          <a:bodyPr rtlCol="0" anchor="ctr"/>
          <a:lstStyle>
            <a:lvl1pPr marL="0" indent="0">
              <a:buNone/>
              <a:defRPr lang="da-DK" sz="2400" b="0">
                <a:solidFill>
                  <a:schemeClr val="accent1"/>
                </a:solidFill>
                <a:latin typeface="+mj-lt"/>
              </a:defRPr>
            </a:lvl1pPr>
            <a:lvl2pPr marL="457200" indent="0">
              <a:buNone/>
              <a:defRPr lang="da-DK" sz="2000" b="1"/>
            </a:lvl2pPr>
            <a:lvl3pPr marL="914400" indent="0">
              <a:buNone/>
              <a:defRPr lang="da-DK" sz="1800" b="1"/>
            </a:lvl3pPr>
            <a:lvl4pPr marL="1371600" indent="0">
              <a:buNone/>
              <a:defRPr lang="da-DK" sz="1600" b="1"/>
            </a:lvl4pPr>
            <a:lvl5pPr marL="1828800" indent="0">
              <a:buNone/>
              <a:defRPr lang="da-DK" sz="1600" b="1"/>
            </a:lvl5pPr>
            <a:lvl6pPr marL="2286000" indent="0">
              <a:buNone/>
              <a:defRPr lang="da-DK" sz="1600" b="1"/>
            </a:lvl6pPr>
            <a:lvl7pPr marL="2743200" indent="0">
              <a:buNone/>
              <a:defRPr lang="da-DK" sz="1600" b="1"/>
            </a:lvl7pPr>
            <a:lvl8pPr marL="3200400" indent="0">
              <a:buNone/>
              <a:defRPr lang="da-DK" sz="1600" b="1"/>
            </a:lvl8pPr>
            <a:lvl9pPr marL="3657600" indent="0">
              <a:buNone/>
              <a:defRPr lang="da-DK" sz="1600" b="1"/>
            </a:lvl9pPr>
          </a:lstStyle>
          <a:p>
            <a:pPr lvl="0" rtl="0"/>
            <a:r>
              <a:rPr lang="da-DK"/>
              <a:t>Klik for at redigere teksttypografierne i masteren</a:t>
            </a:r>
          </a:p>
        </p:txBody>
      </p:sp>
      <p:sp>
        <p:nvSpPr>
          <p:cNvPr id="4" name="Pladsholder til indhold 3">
            <a:extLst>
              <a:ext uri="{FF2B5EF4-FFF2-40B4-BE49-F238E27FC236}">
                <a16:creationId xmlns:a16="http://schemas.microsoft.com/office/drawing/2014/main" id="{FD2E9DC0-11F7-BF92-00BF-7C7E94670C1C}"/>
              </a:ext>
            </a:extLst>
          </p:cNvPr>
          <p:cNvSpPr>
            <a:spLocks noGrp="1"/>
          </p:cNvSpPr>
          <p:nvPr>
            <p:ph sz="half" idx="2"/>
          </p:nvPr>
        </p:nvSpPr>
        <p:spPr>
          <a:xfrm>
            <a:off x="6565392" y="1417320"/>
            <a:ext cx="5157787" cy="2029968"/>
          </a:xfrm>
        </p:spPr>
        <p:txBody>
          <a:bodyPr rtlCol="0"/>
          <a:lstStyle>
            <a:lvl1pPr>
              <a:lnSpc>
                <a:spcPct val="100000"/>
              </a:lnSpc>
              <a:spcBef>
                <a:spcPts val="1800"/>
              </a:spcBef>
              <a:defRPr lang="da-DK" sz="1800">
                <a:solidFill>
                  <a:schemeClr val="accent1"/>
                </a:solidFill>
              </a:defRPr>
            </a:lvl1pPr>
            <a:lvl2pPr>
              <a:lnSpc>
                <a:spcPct val="100000"/>
              </a:lnSpc>
              <a:spcBef>
                <a:spcPts val="600"/>
              </a:spcBef>
              <a:defRPr lang="da-DK" sz="1600">
                <a:solidFill>
                  <a:schemeClr val="accent1"/>
                </a:solidFill>
              </a:defRPr>
            </a:lvl2pPr>
            <a:lvl3pPr>
              <a:lnSpc>
                <a:spcPct val="100000"/>
              </a:lnSpc>
              <a:spcBef>
                <a:spcPts val="600"/>
              </a:spcBef>
              <a:defRPr lang="da-DK" sz="1400">
                <a:solidFill>
                  <a:schemeClr val="accent1"/>
                </a:solidFill>
              </a:defRPr>
            </a:lvl3pPr>
            <a:lvl4pPr>
              <a:lnSpc>
                <a:spcPct val="100000"/>
              </a:lnSpc>
              <a:spcBef>
                <a:spcPts val="600"/>
              </a:spcBef>
              <a:defRPr lang="da-DK" sz="1200">
                <a:solidFill>
                  <a:schemeClr val="accent1"/>
                </a:solidFill>
              </a:defRPr>
            </a:lvl4pPr>
            <a:lvl5pPr>
              <a:lnSpc>
                <a:spcPct val="100000"/>
              </a:lnSpc>
              <a:spcBef>
                <a:spcPts val="600"/>
              </a:spcBef>
              <a:defRPr lang="da-DK" sz="1200">
                <a:solidFill>
                  <a:schemeClr val="accent1"/>
                </a:solidFill>
              </a:defRPr>
            </a:lvl5pPr>
          </a:lstStyle>
          <a:p>
            <a:pPr lvl="0" rtl="0"/>
            <a:r>
              <a:rPr lang="da-DK"/>
              <a:t>Klik for at redigere teksttypografierne i masteren</a:t>
            </a:r>
          </a:p>
          <a:p>
            <a:pPr lvl="1" rtl="0"/>
            <a:r>
              <a:rPr lang="da-DK"/>
              <a:t>Andet niveau</a:t>
            </a:r>
          </a:p>
          <a:p>
            <a:pPr lvl="2" rtl="0"/>
            <a:r>
              <a:rPr lang="da-DK"/>
              <a:t>Tredje niveau</a:t>
            </a:r>
          </a:p>
          <a:p>
            <a:pPr lvl="3" rtl="0"/>
            <a:r>
              <a:rPr lang="da-DK"/>
              <a:t>Fjerde niveau</a:t>
            </a:r>
          </a:p>
          <a:p>
            <a:pPr lvl="4" rtl="0"/>
            <a:r>
              <a:rPr lang="da-DK"/>
              <a:t>Femte niveau</a:t>
            </a:r>
          </a:p>
        </p:txBody>
      </p:sp>
      <p:sp>
        <p:nvSpPr>
          <p:cNvPr id="5" name="Pladsholder til tekst 4">
            <a:extLst>
              <a:ext uri="{FF2B5EF4-FFF2-40B4-BE49-F238E27FC236}">
                <a16:creationId xmlns:a16="http://schemas.microsoft.com/office/drawing/2014/main" id="{FA110F4B-383C-979A-7C67-60731A902CCF}"/>
              </a:ext>
            </a:extLst>
          </p:cNvPr>
          <p:cNvSpPr>
            <a:spLocks noGrp="1"/>
          </p:cNvSpPr>
          <p:nvPr>
            <p:ph type="body" sz="quarter" idx="3"/>
          </p:nvPr>
        </p:nvSpPr>
        <p:spPr>
          <a:xfrm>
            <a:off x="6565392" y="3941064"/>
            <a:ext cx="5183188" cy="466344"/>
          </a:xfrm>
        </p:spPr>
        <p:txBody>
          <a:bodyPr rtlCol="0" anchor="ctr"/>
          <a:lstStyle>
            <a:lvl1pPr marL="0" indent="0">
              <a:buNone/>
              <a:defRPr lang="da-DK" sz="2400" b="0">
                <a:solidFill>
                  <a:schemeClr val="accent1"/>
                </a:solidFill>
                <a:latin typeface="+mj-lt"/>
              </a:defRPr>
            </a:lvl1pPr>
            <a:lvl2pPr marL="457200" indent="0">
              <a:buNone/>
              <a:defRPr lang="da-DK" sz="2000" b="1"/>
            </a:lvl2pPr>
            <a:lvl3pPr marL="914400" indent="0">
              <a:buNone/>
              <a:defRPr lang="da-DK" sz="1800" b="1"/>
            </a:lvl3pPr>
            <a:lvl4pPr marL="1371600" indent="0">
              <a:buNone/>
              <a:defRPr lang="da-DK" sz="1600" b="1"/>
            </a:lvl4pPr>
            <a:lvl5pPr marL="1828800" indent="0">
              <a:buNone/>
              <a:defRPr lang="da-DK" sz="1600" b="1"/>
            </a:lvl5pPr>
            <a:lvl6pPr marL="2286000" indent="0">
              <a:buNone/>
              <a:defRPr lang="da-DK" sz="1600" b="1"/>
            </a:lvl6pPr>
            <a:lvl7pPr marL="2743200" indent="0">
              <a:buNone/>
              <a:defRPr lang="da-DK" sz="1600" b="1"/>
            </a:lvl7pPr>
            <a:lvl8pPr marL="3200400" indent="0">
              <a:buNone/>
              <a:defRPr lang="da-DK" sz="1600" b="1"/>
            </a:lvl8pPr>
            <a:lvl9pPr marL="3657600" indent="0">
              <a:buNone/>
              <a:defRPr lang="da-DK" sz="1600" b="1"/>
            </a:lvl9pPr>
          </a:lstStyle>
          <a:p>
            <a:pPr lvl="0" rtl="0"/>
            <a:r>
              <a:rPr lang="da-DK"/>
              <a:t>Klik for at redigere teksttypografierne i masteren</a:t>
            </a:r>
          </a:p>
        </p:txBody>
      </p:sp>
      <p:sp>
        <p:nvSpPr>
          <p:cNvPr id="6" name="Pladsholder til indhold 5">
            <a:extLst>
              <a:ext uri="{FF2B5EF4-FFF2-40B4-BE49-F238E27FC236}">
                <a16:creationId xmlns:a16="http://schemas.microsoft.com/office/drawing/2014/main" id="{0758E51B-C92F-F9B7-5D67-2EE0685CCF12}"/>
              </a:ext>
            </a:extLst>
          </p:cNvPr>
          <p:cNvSpPr>
            <a:spLocks noGrp="1"/>
          </p:cNvSpPr>
          <p:nvPr>
            <p:ph sz="quarter" idx="4"/>
          </p:nvPr>
        </p:nvSpPr>
        <p:spPr>
          <a:xfrm>
            <a:off x="6565392" y="4485555"/>
            <a:ext cx="5183188" cy="1197864"/>
          </a:xfrm>
        </p:spPr>
        <p:txBody>
          <a:bodyPr rtlCol="0"/>
          <a:lstStyle>
            <a:lvl1pPr>
              <a:lnSpc>
                <a:spcPct val="100000"/>
              </a:lnSpc>
              <a:spcBef>
                <a:spcPts val="1800"/>
              </a:spcBef>
              <a:defRPr lang="da-DK" sz="1800">
                <a:solidFill>
                  <a:schemeClr val="accent1"/>
                </a:solidFill>
              </a:defRPr>
            </a:lvl1pPr>
            <a:lvl2pPr>
              <a:lnSpc>
                <a:spcPct val="100000"/>
              </a:lnSpc>
              <a:spcBef>
                <a:spcPts val="600"/>
              </a:spcBef>
              <a:defRPr lang="da-DK" sz="1600">
                <a:solidFill>
                  <a:schemeClr val="accent1"/>
                </a:solidFill>
              </a:defRPr>
            </a:lvl2pPr>
            <a:lvl3pPr>
              <a:lnSpc>
                <a:spcPct val="100000"/>
              </a:lnSpc>
              <a:spcBef>
                <a:spcPts val="600"/>
              </a:spcBef>
              <a:defRPr lang="da-DK" sz="1400">
                <a:solidFill>
                  <a:schemeClr val="accent1"/>
                </a:solidFill>
              </a:defRPr>
            </a:lvl3pPr>
            <a:lvl4pPr>
              <a:lnSpc>
                <a:spcPct val="100000"/>
              </a:lnSpc>
              <a:spcBef>
                <a:spcPts val="600"/>
              </a:spcBef>
              <a:defRPr lang="da-DK" sz="1200">
                <a:solidFill>
                  <a:schemeClr val="accent1"/>
                </a:solidFill>
              </a:defRPr>
            </a:lvl4pPr>
            <a:lvl5pPr>
              <a:lnSpc>
                <a:spcPct val="100000"/>
              </a:lnSpc>
              <a:spcBef>
                <a:spcPts val="600"/>
              </a:spcBef>
              <a:defRPr lang="da-DK" sz="1200">
                <a:solidFill>
                  <a:schemeClr val="accent1"/>
                </a:solidFill>
              </a:defRPr>
            </a:lvl5pPr>
          </a:lstStyle>
          <a:p>
            <a:pPr lvl="0" rtl="0"/>
            <a:r>
              <a:rPr lang="da-DK"/>
              <a:t>Klik for at redigere teksttypografierne i masteren</a:t>
            </a:r>
          </a:p>
          <a:p>
            <a:pPr lvl="1" rtl="0"/>
            <a:r>
              <a:rPr lang="da-DK"/>
              <a:t>Andet niveau</a:t>
            </a:r>
          </a:p>
          <a:p>
            <a:pPr lvl="2" rtl="0"/>
            <a:r>
              <a:rPr lang="da-DK"/>
              <a:t>Tredje niveau</a:t>
            </a:r>
          </a:p>
          <a:p>
            <a:pPr lvl="3" rtl="0"/>
            <a:r>
              <a:rPr lang="da-DK"/>
              <a:t>Fjerde niveau</a:t>
            </a:r>
          </a:p>
          <a:p>
            <a:pPr lvl="4" rtl="0"/>
            <a:r>
              <a:rPr lang="da-DK"/>
              <a:t>Femte niveau</a:t>
            </a:r>
          </a:p>
        </p:txBody>
      </p:sp>
      <p:sp>
        <p:nvSpPr>
          <p:cNvPr id="9" name="Pladsholder til slidenummer 8">
            <a:extLst>
              <a:ext uri="{FF2B5EF4-FFF2-40B4-BE49-F238E27FC236}">
                <a16:creationId xmlns:a16="http://schemas.microsoft.com/office/drawing/2014/main" id="{2F376A9B-4626-290B-917F-B57D35120DB4}"/>
              </a:ext>
            </a:extLst>
          </p:cNvPr>
          <p:cNvSpPr>
            <a:spLocks noGrp="1"/>
          </p:cNvSpPr>
          <p:nvPr>
            <p:ph type="sldNum" sz="quarter" idx="12"/>
          </p:nvPr>
        </p:nvSpPr>
        <p:spPr>
          <a:xfrm>
            <a:off x="616640" y="6517634"/>
            <a:ext cx="950258" cy="274320"/>
          </a:xfrm>
          <a:prstGeom prst="rect">
            <a:avLst/>
          </a:prstGeom>
        </p:spPr>
        <p:txBody>
          <a:bodyPr rtlCol="0"/>
          <a:lstStyle>
            <a:lvl1pPr>
              <a:defRPr lang="da-DK">
                <a:solidFill>
                  <a:schemeClr val="accent1"/>
                </a:solidFill>
              </a:defRPr>
            </a:lvl1pPr>
          </a:lstStyle>
          <a:p>
            <a:pPr rtl="0"/>
            <a:fld id="{84D792B7-0397-C047-AE12-1A03F7E3DC83}" type="slidenum">
              <a:rPr lang="da-DK" smtClean="0"/>
              <a:pPr rtl="0"/>
              <a:t>‹nr.›</a:t>
            </a:fld>
            <a:endParaRPr lang="da-DK" dirty="0"/>
          </a:p>
        </p:txBody>
      </p:sp>
      <p:sp>
        <p:nvSpPr>
          <p:cNvPr id="8" name="Pladsholder til sidefod 7">
            <a:extLst>
              <a:ext uri="{FF2B5EF4-FFF2-40B4-BE49-F238E27FC236}">
                <a16:creationId xmlns:a16="http://schemas.microsoft.com/office/drawing/2014/main" id="{7147E33F-E2CD-B99B-7A79-CDC2550A1465}"/>
              </a:ext>
            </a:extLst>
          </p:cNvPr>
          <p:cNvSpPr>
            <a:spLocks noGrp="1"/>
          </p:cNvSpPr>
          <p:nvPr>
            <p:ph type="ftr" sz="quarter" idx="11"/>
          </p:nvPr>
        </p:nvSpPr>
        <p:spPr>
          <a:xfrm>
            <a:off x="4808250" y="6517634"/>
            <a:ext cx="2572870" cy="274320"/>
          </a:xfrm>
          <a:prstGeom prst="rect">
            <a:avLst/>
          </a:prstGeom>
        </p:spPr>
        <p:txBody>
          <a:bodyPr rtlCol="0"/>
          <a:lstStyle>
            <a:lvl1pPr>
              <a:defRPr lang="da-DK">
                <a:solidFill>
                  <a:schemeClr val="accent1"/>
                </a:solidFill>
              </a:defRPr>
            </a:lvl1pPr>
          </a:lstStyle>
          <a:p>
            <a:pPr rtl="0"/>
            <a:r>
              <a:rPr lang="da-DK"/>
              <a:t>titel på præsentation</a:t>
            </a:r>
            <a:endParaRPr lang="da-DK" dirty="0"/>
          </a:p>
        </p:txBody>
      </p:sp>
      <p:sp>
        <p:nvSpPr>
          <p:cNvPr id="7" name="Pladsholder til dato 6">
            <a:extLst>
              <a:ext uri="{FF2B5EF4-FFF2-40B4-BE49-F238E27FC236}">
                <a16:creationId xmlns:a16="http://schemas.microsoft.com/office/drawing/2014/main" id="{7427C822-3603-1035-6BD5-07AEADACE876}"/>
              </a:ext>
            </a:extLst>
          </p:cNvPr>
          <p:cNvSpPr>
            <a:spLocks noGrp="1"/>
          </p:cNvSpPr>
          <p:nvPr>
            <p:ph type="dt" sz="half" idx="10"/>
          </p:nvPr>
        </p:nvSpPr>
        <p:spPr/>
        <p:txBody>
          <a:bodyPr rtlCol="0"/>
          <a:lstStyle>
            <a:lvl1pPr>
              <a:defRPr lang="da-DK">
                <a:solidFill>
                  <a:schemeClr val="accent1"/>
                </a:solidFill>
              </a:defRPr>
            </a:lvl1pPr>
          </a:lstStyle>
          <a:p>
            <a:pPr rtl="0"/>
            <a:r>
              <a:rPr lang="da-DK"/>
              <a:t>20XX</a:t>
            </a:r>
            <a:endParaRPr lang="da-DK" dirty="0"/>
          </a:p>
        </p:txBody>
      </p:sp>
      <p:cxnSp>
        <p:nvCxnSpPr>
          <p:cNvPr id="11" name="Lige forbindelse 10">
            <a:extLst>
              <a:ext uri="{FF2B5EF4-FFF2-40B4-BE49-F238E27FC236}">
                <a16:creationId xmlns:a16="http://schemas.microsoft.com/office/drawing/2014/main" id="{BE816DB4-C374-189A-F1F8-5F1B43EC2B71}"/>
              </a:ext>
            </a:extLst>
          </p:cNvPr>
          <p:cNvCxnSpPr>
            <a:cxnSpLocks/>
          </p:cNvCxnSpPr>
          <p:nvPr userDrawn="1"/>
        </p:nvCxnSpPr>
        <p:spPr>
          <a:xfrm>
            <a:off x="0" y="1037557"/>
            <a:ext cx="60960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Lige forbindelse 12">
            <a:extLst>
              <a:ext uri="{FF2B5EF4-FFF2-40B4-BE49-F238E27FC236}">
                <a16:creationId xmlns:a16="http://schemas.microsoft.com/office/drawing/2014/main" id="{4FEC7540-FB09-0AE1-04FF-3706800F4DB6}"/>
              </a:ext>
            </a:extLst>
          </p:cNvPr>
          <p:cNvCxnSpPr>
            <a:cxnSpLocks/>
          </p:cNvCxnSpPr>
          <p:nvPr userDrawn="1"/>
        </p:nvCxnSpPr>
        <p:spPr>
          <a:xfrm flipV="1">
            <a:off x="6096000" y="0"/>
            <a:ext cx="0" cy="6439485"/>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Lige forbindelse 14">
            <a:extLst>
              <a:ext uri="{FF2B5EF4-FFF2-40B4-BE49-F238E27FC236}">
                <a16:creationId xmlns:a16="http://schemas.microsoft.com/office/drawing/2014/main" id="{D69421D4-0B4D-95CB-4FCB-E139DCBAD9BB}"/>
              </a:ext>
            </a:extLst>
          </p:cNvPr>
          <p:cNvCxnSpPr>
            <a:cxnSpLocks/>
          </p:cNvCxnSpPr>
          <p:nvPr userDrawn="1"/>
        </p:nvCxnSpPr>
        <p:spPr>
          <a:xfrm>
            <a:off x="0" y="6439485"/>
            <a:ext cx="121920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78489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re indhold">
    <p:bg>
      <p:bgPr>
        <a:solidFill>
          <a:schemeClr val="accent1"/>
        </a:solidFill>
        <a:effectLst/>
      </p:bgPr>
    </p:bg>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1B0F0B75-DD75-7194-E40A-3AA5DD203B15}"/>
              </a:ext>
            </a:extLst>
          </p:cNvPr>
          <p:cNvSpPr/>
          <p:nvPr userDrawn="1"/>
        </p:nvSpPr>
        <p:spPr>
          <a:xfrm>
            <a:off x="3886830" y="1031243"/>
            <a:ext cx="7906804" cy="5406242"/>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stStyle>
          <a:p>
            <a:pPr algn="ctr" rtl="0"/>
            <a:endParaRPr lang="da-DK" dirty="0">
              <a:solidFill>
                <a:schemeClr val="accent4">
                  <a:lumMod val="20000"/>
                  <a:lumOff val="80000"/>
                </a:schemeClr>
              </a:solidFill>
            </a:endParaRPr>
          </a:p>
        </p:txBody>
      </p:sp>
      <p:sp>
        <p:nvSpPr>
          <p:cNvPr id="9" name="Rektangel 8">
            <a:extLst>
              <a:ext uri="{FF2B5EF4-FFF2-40B4-BE49-F238E27FC236}">
                <a16:creationId xmlns:a16="http://schemas.microsoft.com/office/drawing/2014/main" id="{AEB85F28-9AE2-01CA-E801-96F2F2ACC4FE}"/>
              </a:ext>
            </a:extLst>
          </p:cNvPr>
          <p:cNvSpPr/>
          <p:nvPr userDrawn="1"/>
        </p:nvSpPr>
        <p:spPr>
          <a:xfrm>
            <a:off x="409046" y="1042071"/>
            <a:ext cx="3455590" cy="5395417"/>
          </a:xfrm>
          <a:prstGeom prst="rect">
            <a:avLst/>
          </a:prstGeom>
          <a:solidFill>
            <a:schemeClr val="accent6">
              <a:lumMod val="40000"/>
              <a:lumOff val="6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stStyle>
          <a:p>
            <a:pPr algn="ctr" rtl="0"/>
            <a:endParaRPr lang="da-DK" dirty="0"/>
          </a:p>
        </p:txBody>
      </p:sp>
      <p:sp>
        <p:nvSpPr>
          <p:cNvPr id="2" name="Titel 1">
            <a:extLst>
              <a:ext uri="{FF2B5EF4-FFF2-40B4-BE49-F238E27FC236}">
                <a16:creationId xmlns:a16="http://schemas.microsoft.com/office/drawing/2014/main" id="{95A0BD26-4C3C-C934-E3C5-C4ABD369E612}"/>
              </a:ext>
            </a:extLst>
          </p:cNvPr>
          <p:cNvSpPr>
            <a:spLocks noGrp="1"/>
          </p:cNvSpPr>
          <p:nvPr>
            <p:ph type="title"/>
          </p:nvPr>
        </p:nvSpPr>
        <p:spPr>
          <a:xfrm>
            <a:off x="2039112" y="64008"/>
            <a:ext cx="8165592" cy="969264"/>
          </a:xfrm>
        </p:spPr>
        <p:txBody>
          <a:bodyPr rtlCol="0"/>
          <a:lstStyle>
            <a:lvl1pPr algn="ctr">
              <a:defRPr lang="da-DK"/>
            </a:lvl1pPr>
          </a:lstStyle>
          <a:p>
            <a:pPr rtl="0"/>
            <a:r>
              <a:rPr lang="da-DK"/>
              <a:t>Klik for at redigere titeltypografien i masteren</a:t>
            </a:r>
          </a:p>
        </p:txBody>
      </p:sp>
      <p:sp>
        <p:nvSpPr>
          <p:cNvPr id="21" name="Pladsholder til tekst 2">
            <a:extLst>
              <a:ext uri="{FF2B5EF4-FFF2-40B4-BE49-F238E27FC236}">
                <a16:creationId xmlns:a16="http://schemas.microsoft.com/office/drawing/2014/main" id="{77B3A0F7-4877-4804-831D-E094CB4C49B3}"/>
              </a:ext>
            </a:extLst>
          </p:cNvPr>
          <p:cNvSpPr>
            <a:spLocks noGrp="1"/>
          </p:cNvSpPr>
          <p:nvPr>
            <p:ph type="body" idx="13"/>
          </p:nvPr>
        </p:nvSpPr>
        <p:spPr>
          <a:xfrm>
            <a:off x="667512" y="1673352"/>
            <a:ext cx="2907792" cy="466344"/>
          </a:xfrm>
        </p:spPr>
        <p:txBody>
          <a:bodyPr rtlCol="0" anchor="ctr"/>
          <a:lstStyle>
            <a:lvl1pPr marL="0" indent="0">
              <a:lnSpc>
                <a:spcPct val="100000"/>
              </a:lnSpc>
              <a:spcBef>
                <a:spcPts val="0"/>
              </a:spcBef>
              <a:buNone/>
              <a:defRPr lang="da-DK" sz="2400" b="0">
                <a:latin typeface="+mj-lt"/>
              </a:defRPr>
            </a:lvl1pPr>
            <a:lvl2pPr marL="457200" indent="0">
              <a:buNone/>
              <a:defRPr lang="da-DK" sz="2000" b="1"/>
            </a:lvl2pPr>
            <a:lvl3pPr marL="914400" indent="0">
              <a:buNone/>
              <a:defRPr lang="da-DK" sz="1800" b="1"/>
            </a:lvl3pPr>
            <a:lvl4pPr marL="1371600" indent="0">
              <a:buNone/>
              <a:defRPr lang="da-DK" sz="1600" b="1"/>
            </a:lvl4pPr>
            <a:lvl5pPr marL="1828800" indent="0">
              <a:buNone/>
              <a:defRPr lang="da-DK" sz="1600" b="1"/>
            </a:lvl5pPr>
            <a:lvl6pPr marL="2286000" indent="0">
              <a:buNone/>
              <a:defRPr lang="da-DK" sz="1600" b="1"/>
            </a:lvl6pPr>
            <a:lvl7pPr marL="2743200" indent="0">
              <a:buNone/>
              <a:defRPr lang="da-DK" sz="1600" b="1"/>
            </a:lvl7pPr>
            <a:lvl8pPr marL="3200400" indent="0">
              <a:buNone/>
              <a:defRPr lang="da-DK" sz="1600" b="1"/>
            </a:lvl8pPr>
            <a:lvl9pPr marL="3657600" indent="0">
              <a:buNone/>
              <a:defRPr lang="da-DK" sz="1600" b="1"/>
            </a:lvl9pPr>
          </a:lstStyle>
          <a:p>
            <a:pPr lvl="0" rtl="0"/>
            <a:r>
              <a:rPr lang="da-DK"/>
              <a:t>Klik for at redigere teksttypografierne i masteren</a:t>
            </a:r>
          </a:p>
        </p:txBody>
      </p:sp>
      <p:sp>
        <p:nvSpPr>
          <p:cNvPr id="3" name="Pladsholder til indhold 2">
            <a:extLst>
              <a:ext uri="{FF2B5EF4-FFF2-40B4-BE49-F238E27FC236}">
                <a16:creationId xmlns:a16="http://schemas.microsoft.com/office/drawing/2014/main" id="{D53F374C-57DC-E207-D494-6986428A2D60}"/>
              </a:ext>
            </a:extLst>
          </p:cNvPr>
          <p:cNvSpPr>
            <a:spLocks noGrp="1"/>
          </p:cNvSpPr>
          <p:nvPr>
            <p:ph idx="1"/>
          </p:nvPr>
        </p:nvSpPr>
        <p:spPr>
          <a:xfrm>
            <a:off x="4114800" y="1307592"/>
            <a:ext cx="7598664" cy="1197864"/>
          </a:xfrm>
        </p:spPr>
        <p:txBody>
          <a:bodyPr rtlCol="0" anchor="ctr"/>
          <a:lstStyle>
            <a:lvl1pPr marL="283464">
              <a:lnSpc>
                <a:spcPct val="100000"/>
              </a:lnSpc>
              <a:spcBef>
                <a:spcPts val="0"/>
              </a:spcBef>
              <a:defRPr lang="da-DK" sz="1800"/>
            </a:lvl1pPr>
            <a:lvl2pPr>
              <a:lnSpc>
                <a:spcPct val="100000"/>
              </a:lnSpc>
              <a:spcBef>
                <a:spcPts val="0"/>
              </a:spcBef>
              <a:defRPr lang="da-DK" sz="1600"/>
            </a:lvl2pPr>
            <a:lvl3pPr>
              <a:lnSpc>
                <a:spcPct val="100000"/>
              </a:lnSpc>
              <a:spcBef>
                <a:spcPts val="0"/>
              </a:spcBef>
              <a:defRPr lang="da-DK" sz="1400"/>
            </a:lvl3pPr>
            <a:lvl4pPr>
              <a:lnSpc>
                <a:spcPct val="100000"/>
              </a:lnSpc>
              <a:spcBef>
                <a:spcPts val="0"/>
              </a:spcBef>
              <a:defRPr lang="da-DK" sz="1200"/>
            </a:lvl4pPr>
            <a:lvl5pPr>
              <a:lnSpc>
                <a:spcPct val="100000"/>
              </a:lnSpc>
              <a:spcBef>
                <a:spcPts val="0"/>
              </a:spcBef>
              <a:defRPr lang="da-DK" sz="1200"/>
            </a:lvl5pPr>
          </a:lstStyle>
          <a:p>
            <a:pPr lvl="0" rtl="0"/>
            <a:r>
              <a:rPr lang="da-DK"/>
              <a:t>Klik for at redigere teksttypografierne i masteren</a:t>
            </a:r>
          </a:p>
          <a:p>
            <a:pPr lvl="1" rtl="0"/>
            <a:r>
              <a:rPr lang="da-DK"/>
              <a:t>Andet niveau</a:t>
            </a:r>
          </a:p>
          <a:p>
            <a:pPr lvl="2" rtl="0"/>
            <a:r>
              <a:rPr lang="da-DK"/>
              <a:t>Tredje niveau</a:t>
            </a:r>
          </a:p>
          <a:p>
            <a:pPr lvl="3" rtl="0"/>
            <a:r>
              <a:rPr lang="da-DK"/>
              <a:t>Fjerde niveau</a:t>
            </a:r>
          </a:p>
          <a:p>
            <a:pPr lvl="4" rtl="0"/>
            <a:r>
              <a:rPr lang="da-DK"/>
              <a:t>Femte niveau</a:t>
            </a:r>
          </a:p>
        </p:txBody>
      </p:sp>
      <p:sp>
        <p:nvSpPr>
          <p:cNvPr id="15" name="Pladsholder til tekst 4">
            <a:extLst>
              <a:ext uri="{FF2B5EF4-FFF2-40B4-BE49-F238E27FC236}">
                <a16:creationId xmlns:a16="http://schemas.microsoft.com/office/drawing/2014/main" id="{5160F9ED-11F2-C22D-919C-AD28524B1305}"/>
              </a:ext>
            </a:extLst>
          </p:cNvPr>
          <p:cNvSpPr>
            <a:spLocks noGrp="1"/>
          </p:cNvSpPr>
          <p:nvPr>
            <p:ph type="body" sz="quarter" idx="14"/>
          </p:nvPr>
        </p:nvSpPr>
        <p:spPr>
          <a:xfrm>
            <a:off x="667512" y="3452264"/>
            <a:ext cx="2907792" cy="466344"/>
          </a:xfrm>
        </p:spPr>
        <p:txBody>
          <a:bodyPr rtlCol="0" anchor="ctr"/>
          <a:lstStyle>
            <a:lvl1pPr marL="0" indent="0">
              <a:lnSpc>
                <a:spcPct val="100000"/>
              </a:lnSpc>
              <a:spcBef>
                <a:spcPts val="0"/>
              </a:spcBef>
              <a:buNone/>
              <a:defRPr lang="da-DK" sz="2400" b="0">
                <a:latin typeface="+mj-lt"/>
              </a:defRPr>
            </a:lvl1pPr>
            <a:lvl2pPr marL="457200" indent="0">
              <a:buNone/>
              <a:defRPr lang="da-DK" sz="2000" b="1"/>
            </a:lvl2pPr>
            <a:lvl3pPr marL="914400" indent="0">
              <a:buNone/>
              <a:defRPr lang="da-DK" sz="1800" b="1"/>
            </a:lvl3pPr>
            <a:lvl4pPr marL="1371600" indent="0">
              <a:buNone/>
              <a:defRPr lang="da-DK" sz="1600" b="1"/>
            </a:lvl4pPr>
            <a:lvl5pPr marL="1828800" indent="0">
              <a:buNone/>
              <a:defRPr lang="da-DK" sz="1600" b="1"/>
            </a:lvl5pPr>
            <a:lvl6pPr marL="2286000" indent="0">
              <a:buNone/>
              <a:defRPr lang="da-DK" sz="1600" b="1"/>
            </a:lvl6pPr>
            <a:lvl7pPr marL="2743200" indent="0">
              <a:buNone/>
              <a:defRPr lang="da-DK" sz="1600" b="1"/>
            </a:lvl7pPr>
            <a:lvl8pPr marL="3200400" indent="0">
              <a:buNone/>
              <a:defRPr lang="da-DK" sz="1600" b="1"/>
            </a:lvl8pPr>
            <a:lvl9pPr marL="3657600" indent="0">
              <a:buNone/>
              <a:defRPr lang="da-DK" sz="1600" b="1"/>
            </a:lvl9pPr>
          </a:lstStyle>
          <a:p>
            <a:pPr lvl="0" rtl="0"/>
            <a:r>
              <a:rPr lang="da-DK"/>
              <a:t>Klik for at redigere teksttypografierne i masteren</a:t>
            </a:r>
          </a:p>
        </p:txBody>
      </p:sp>
      <p:sp>
        <p:nvSpPr>
          <p:cNvPr id="17" name="Pladsholder til indhold 2">
            <a:extLst>
              <a:ext uri="{FF2B5EF4-FFF2-40B4-BE49-F238E27FC236}">
                <a16:creationId xmlns:a16="http://schemas.microsoft.com/office/drawing/2014/main" id="{8C5B491A-910D-96D7-7910-D672B6313334}"/>
              </a:ext>
            </a:extLst>
          </p:cNvPr>
          <p:cNvSpPr>
            <a:spLocks noGrp="1"/>
          </p:cNvSpPr>
          <p:nvPr>
            <p:ph idx="15"/>
          </p:nvPr>
        </p:nvSpPr>
        <p:spPr>
          <a:xfrm>
            <a:off x="4123102" y="3086504"/>
            <a:ext cx="7598664" cy="1197864"/>
          </a:xfrm>
        </p:spPr>
        <p:txBody>
          <a:bodyPr rtlCol="0" anchor="ctr"/>
          <a:lstStyle>
            <a:lvl1pPr marL="283464">
              <a:lnSpc>
                <a:spcPct val="100000"/>
              </a:lnSpc>
              <a:spcBef>
                <a:spcPts val="0"/>
              </a:spcBef>
              <a:defRPr lang="da-DK" sz="1800"/>
            </a:lvl1pPr>
            <a:lvl2pPr>
              <a:lnSpc>
                <a:spcPct val="100000"/>
              </a:lnSpc>
              <a:spcBef>
                <a:spcPts val="0"/>
              </a:spcBef>
              <a:defRPr lang="da-DK" sz="1600"/>
            </a:lvl2pPr>
            <a:lvl3pPr>
              <a:lnSpc>
                <a:spcPct val="100000"/>
              </a:lnSpc>
              <a:spcBef>
                <a:spcPts val="0"/>
              </a:spcBef>
              <a:defRPr lang="da-DK" sz="1400"/>
            </a:lvl3pPr>
            <a:lvl4pPr>
              <a:lnSpc>
                <a:spcPct val="100000"/>
              </a:lnSpc>
              <a:spcBef>
                <a:spcPts val="0"/>
              </a:spcBef>
              <a:defRPr lang="da-DK" sz="1200"/>
            </a:lvl4pPr>
            <a:lvl5pPr>
              <a:lnSpc>
                <a:spcPct val="100000"/>
              </a:lnSpc>
              <a:spcBef>
                <a:spcPts val="0"/>
              </a:spcBef>
              <a:defRPr lang="da-DK" sz="1200"/>
            </a:lvl5pPr>
          </a:lstStyle>
          <a:p>
            <a:pPr lvl="0" rtl="0"/>
            <a:r>
              <a:rPr lang="da-DK"/>
              <a:t>Klik for at redigere teksttypografierne i masteren</a:t>
            </a:r>
          </a:p>
          <a:p>
            <a:pPr lvl="1" rtl="0"/>
            <a:r>
              <a:rPr lang="da-DK"/>
              <a:t>Andet niveau</a:t>
            </a:r>
          </a:p>
          <a:p>
            <a:pPr lvl="2" rtl="0"/>
            <a:r>
              <a:rPr lang="da-DK"/>
              <a:t>Tredje niveau</a:t>
            </a:r>
          </a:p>
          <a:p>
            <a:pPr lvl="3" rtl="0"/>
            <a:r>
              <a:rPr lang="da-DK"/>
              <a:t>Fjerde niveau</a:t>
            </a:r>
          </a:p>
          <a:p>
            <a:pPr lvl="4" rtl="0"/>
            <a:r>
              <a:rPr lang="da-DK"/>
              <a:t>Femte niveau</a:t>
            </a:r>
          </a:p>
        </p:txBody>
      </p:sp>
      <p:sp>
        <p:nvSpPr>
          <p:cNvPr id="22" name="Pladsholder til tekst 4">
            <a:extLst>
              <a:ext uri="{FF2B5EF4-FFF2-40B4-BE49-F238E27FC236}">
                <a16:creationId xmlns:a16="http://schemas.microsoft.com/office/drawing/2014/main" id="{C7845D54-C197-EEDA-099F-45ED6EC803CE}"/>
              </a:ext>
            </a:extLst>
          </p:cNvPr>
          <p:cNvSpPr>
            <a:spLocks noGrp="1"/>
          </p:cNvSpPr>
          <p:nvPr>
            <p:ph type="body" sz="quarter" idx="3"/>
          </p:nvPr>
        </p:nvSpPr>
        <p:spPr>
          <a:xfrm>
            <a:off x="667512" y="5288457"/>
            <a:ext cx="2907792" cy="466344"/>
          </a:xfrm>
        </p:spPr>
        <p:txBody>
          <a:bodyPr rtlCol="0" anchor="ctr"/>
          <a:lstStyle>
            <a:lvl1pPr marL="0" indent="0">
              <a:lnSpc>
                <a:spcPct val="100000"/>
              </a:lnSpc>
              <a:spcBef>
                <a:spcPts val="0"/>
              </a:spcBef>
              <a:buNone/>
              <a:defRPr lang="da-DK" sz="2400" b="0">
                <a:latin typeface="+mj-lt"/>
              </a:defRPr>
            </a:lvl1pPr>
            <a:lvl2pPr marL="457200" indent="0">
              <a:buNone/>
              <a:defRPr lang="da-DK" sz="2000" b="1"/>
            </a:lvl2pPr>
            <a:lvl3pPr marL="914400" indent="0">
              <a:buNone/>
              <a:defRPr lang="da-DK" sz="1800" b="1"/>
            </a:lvl3pPr>
            <a:lvl4pPr marL="1371600" indent="0">
              <a:buNone/>
              <a:defRPr lang="da-DK" sz="1600" b="1"/>
            </a:lvl4pPr>
            <a:lvl5pPr marL="1828800" indent="0">
              <a:buNone/>
              <a:defRPr lang="da-DK" sz="1600" b="1"/>
            </a:lvl5pPr>
            <a:lvl6pPr marL="2286000" indent="0">
              <a:buNone/>
              <a:defRPr lang="da-DK" sz="1600" b="1"/>
            </a:lvl6pPr>
            <a:lvl7pPr marL="2743200" indent="0">
              <a:buNone/>
              <a:defRPr lang="da-DK" sz="1600" b="1"/>
            </a:lvl7pPr>
            <a:lvl8pPr marL="3200400" indent="0">
              <a:buNone/>
              <a:defRPr lang="da-DK" sz="1600" b="1"/>
            </a:lvl8pPr>
            <a:lvl9pPr marL="3657600" indent="0">
              <a:buNone/>
              <a:defRPr lang="da-DK" sz="1600" b="1"/>
            </a:lvl9pPr>
          </a:lstStyle>
          <a:p>
            <a:pPr lvl="0" rtl="0"/>
            <a:r>
              <a:rPr lang="da-DK"/>
              <a:t>Klik for at redigere teksttypografierne i masteren</a:t>
            </a:r>
          </a:p>
        </p:txBody>
      </p:sp>
      <p:sp>
        <p:nvSpPr>
          <p:cNvPr id="19" name="Pladsholder til indhold 2">
            <a:extLst>
              <a:ext uri="{FF2B5EF4-FFF2-40B4-BE49-F238E27FC236}">
                <a16:creationId xmlns:a16="http://schemas.microsoft.com/office/drawing/2014/main" id="{B00C50B6-D96C-CEAF-4897-329D7DBC41E1}"/>
              </a:ext>
            </a:extLst>
          </p:cNvPr>
          <p:cNvSpPr>
            <a:spLocks noGrp="1"/>
          </p:cNvSpPr>
          <p:nvPr>
            <p:ph idx="16"/>
          </p:nvPr>
        </p:nvSpPr>
        <p:spPr>
          <a:xfrm>
            <a:off x="4114800" y="4922697"/>
            <a:ext cx="7598664" cy="1197864"/>
          </a:xfrm>
        </p:spPr>
        <p:txBody>
          <a:bodyPr rtlCol="0" anchor="ctr"/>
          <a:lstStyle>
            <a:lvl1pPr marL="283464">
              <a:lnSpc>
                <a:spcPct val="100000"/>
              </a:lnSpc>
              <a:spcBef>
                <a:spcPts val="0"/>
              </a:spcBef>
              <a:defRPr lang="da-DK" sz="1800"/>
            </a:lvl1pPr>
            <a:lvl2pPr>
              <a:lnSpc>
                <a:spcPct val="100000"/>
              </a:lnSpc>
              <a:spcBef>
                <a:spcPts val="0"/>
              </a:spcBef>
              <a:defRPr lang="da-DK" sz="1600"/>
            </a:lvl2pPr>
            <a:lvl3pPr>
              <a:lnSpc>
                <a:spcPct val="100000"/>
              </a:lnSpc>
              <a:spcBef>
                <a:spcPts val="0"/>
              </a:spcBef>
              <a:defRPr lang="da-DK" sz="1400"/>
            </a:lvl3pPr>
            <a:lvl4pPr>
              <a:lnSpc>
                <a:spcPct val="100000"/>
              </a:lnSpc>
              <a:spcBef>
                <a:spcPts val="0"/>
              </a:spcBef>
              <a:defRPr lang="da-DK" sz="1200"/>
            </a:lvl4pPr>
            <a:lvl5pPr>
              <a:lnSpc>
                <a:spcPct val="100000"/>
              </a:lnSpc>
              <a:spcBef>
                <a:spcPts val="0"/>
              </a:spcBef>
              <a:defRPr lang="da-DK" sz="1200"/>
            </a:lvl5pPr>
          </a:lstStyle>
          <a:p>
            <a:pPr lvl="0" rtl="0"/>
            <a:r>
              <a:rPr lang="da-DK"/>
              <a:t>Klik for at redigere teksttypografierne i masteren</a:t>
            </a:r>
          </a:p>
          <a:p>
            <a:pPr lvl="1" rtl="0"/>
            <a:r>
              <a:rPr lang="da-DK"/>
              <a:t>Andet niveau</a:t>
            </a:r>
          </a:p>
          <a:p>
            <a:pPr lvl="2" rtl="0"/>
            <a:r>
              <a:rPr lang="da-DK"/>
              <a:t>Tredje niveau</a:t>
            </a:r>
          </a:p>
          <a:p>
            <a:pPr lvl="3" rtl="0"/>
            <a:r>
              <a:rPr lang="da-DK"/>
              <a:t>Fjerde niveau</a:t>
            </a:r>
          </a:p>
          <a:p>
            <a:pPr lvl="4" rtl="0"/>
            <a:r>
              <a:rPr lang="da-DK"/>
              <a:t>Femte niveau</a:t>
            </a:r>
          </a:p>
        </p:txBody>
      </p:sp>
      <p:sp>
        <p:nvSpPr>
          <p:cNvPr id="6" name="Pladsholder til slidenummer 5">
            <a:extLst>
              <a:ext uri="{FF2B5EF4-FFF2-40B4-BE49-F238E27FC236}">
                <a16:creationId xmlns:a16="http://schemas.microsoft.com/office/drawing/2014/main" id="{2101ABA6-5EA3-1AE9-0825-523073F786ED}"/>
              </a:ext>
            </a:extLst>
          </p:cNvPr>
          <p:cNvSpPr>
            <a:spLocks noGrp="1"/>
          </p:cNvSpPr>
          <p:nvPr>
            <p:ph type="sldNum" sz="quarter" idx="12"/>
          </p:nvPr>
        </p:nvSpPr>
        <p:spPr>
          <a:xfrm>
            <a:off x="616640" y="6517634"/>
            <a:ext cx="950258" cy="274320"/>
          </a:xfrm>
          <a:prstGeom prst="rect">
            <a:avLst/>
          </a:prstGeom>
        </p:spPr>
        <p:txBody>
          <a:bodyPr rtlCol="0"/>
          <a:lstStyle>
            <a:defPPr>
              <a:defRPr lang="da-DK"/>
            </a:defPPr>
          </a:lstStyle>
          <a:p>
            <a:pPr rtl="0"/>
            <a:fld id="{84D792B7-0397-C047-AE12-1A03F7E3DC83}" type="slidenum">
              <a:rPr lang="da-DK" smtClean="0"/>
              <a:t>‹nr.›</a:t>
            </a:fld>
            <a:endParaRPr lang="da-DK" dirty="0"/>
          </a:p>
        </p:txBody>
      </p:sp>
      <p:sp>
        <p:nvSpPr>
          <p:cNvPr id="5" name="Pladsholder til sidefod 4">
            <a:extLst>
              <a:ext uri="{FF2B5EF4-FFF2-40B4-BE49-F238E27FC236}">
                <a16:creationId xmlns:a16="http://schemas.microsoft.com/office/drawing/2014/main" id="{726C5317-E14C-8E61-2C1E-0430778E8A0C}"/>
              </a:ext>
            </a:extLst>
          </p:cNvPr>
          <p:cNvSpPr>
            <a:spLocks noGrp="1"/>
          </p:cNvSpPr>
          <p:nvPr>
            <p:ph type="ftr" sz="quarter" idx="11"/>
          </p:nvPr>
        </p:nvSpPr>
        <p:spPr>
          <a:xfrm>
            <a:off x="4808250" y="6517634"/>
            <a:ext cx="2572870" cy="274320"/>
          </a:xfrm>
          <a:prstGeom prst="rect">
            <a:avLst/>
          </a:prstGeom>
        </p:spPr>
        <p:txBody>
          <a:bodyPr rtlCol="0"/>
          <a:lstStyle>
            <a:defPPr>
              <a:defRPr lang="da-DK"/>
            </a:defPPr>
          </a:lstStyle>
          <a:p>
            <a:pPr rtl="0"/>
            <a:r>
              <a:rPr lang="da-DK"/>
              <a:t>titel på præsentation</a:t>
            </a:r>
            <a:endParaRPr lang="da-DK" dirty="0"/>
          </a:p>
        </p:txBody>
      </p:sp>
      <p:sp>
        <p:nvSpPr>
          <p:cNvPr id="4" name="Pladsholder til dato 3">
            <a:extLst>
              <a:ext uri="{FF2B5EF4-FFF2-40B4-BE49-F238E27FC236}">
                <a16:creationId xmlns:a16="http://schemas.microsoft.com/office/drawing/2014/main" id="{5A514D0E-ED92-E1A4-0E78-546375A0A63E}"/>
              </a:ext>
            </a:extLst>
          </p:cNvPr>
          <p:cNvSpPr>
            <a:spLocks noGrp="1"/>
          </p:cNvSpPr>
          <p:nvPr>
            <p:ph type="dt" sz="half" idx="10"/>
          </p:nvPr>
        </p:nvSpPr>
        <p:spPr/>
        <p:txBody>
          <a:bodyPr rtlCol="0"/>
          <a:lstStyle>
            <a:defPPr>
              <a:defRPr lang="da-DK"/>
            </a:defPPr>
          </a:lstStyle>
          <a:p>
            <a:pPr rtl="0"/>
            <a:r>
              <a:rPr lang="da-DK"/>
              <a:t>20XX</a:t>
            </a:r>
            <a:endParaRPr lang="da-DK" dirty="0"/>
          </a:p>
        </p:txBody>
      </p:sp>
      <p:cxnSp>
        <p:nvCxnSpPr>
          <p:cNvPr id="8" name="Lige forbindelse 7">
            <a:extLst>
              <a:ext uri="{FF2B5EF4-FFF2-40B4-BE49-F238E27FC236}">
                <a16:creationId xmlns:a16="http://schemas.microsoft.com/office/drawing/2014/main" id="{B8A273E5-D639-4F22-9056-01A62C38E224}"/>
              </a:ext>
            </a:extLst>
          </p:cNvPr>
          <p:cNvCxnSpPr>
            <a:cxnSpLocks/>
          </p:cNvCxnSpPr>
          <p:nvPr userDrawn="1"/>
        </p:nvCxnSpPr>
        <p:spPr>
          <a:xfrm>
            <a:off x="398366" y="1038695"/>
            <a:ext cx="11395267"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Lige forbindelse 9">
            <a:extLst>
              <a:ext uri="{FF2B5EF4-FFF2-40B4-BE49-F238E27FC236}">
                <a16:creationId xmlns:a16="http://schemas.microsoft.com/office/drawing/2014/main" id="{596F1646-E658-90F3-D203-86B50D2F5DEF}"/>
              </a:ext>
            </a:extLst>
          </p:cNvPr>
          <p:cNvCxnSpPr>
            <a:cxnSpLocks/>
          </p:cNvCxnSpPr>
          <p:nvPr userDrawn="1"/>
        </p:nvCxnSpPr>
        <p:spPr>
          <a:xfrm>
            <a:off x="0" y="6439485"/>
            <a:ext cx="121920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Lige forbindelse 11">
            <a:extLst>
              <a:ext uri="{FF2B5EF4-FFF2-40B4-BE49-F238E27FC236}">
                <a16:creationId xmlns:a16="http://schemas.microsoft.com/office/drawing/2014/main" id="{D8793165-641B-DB78-F1A5-573C6041DE9A}"/>
              </a:ext>
            </a:extLst>
          </p:cNvPr>
          <p:cNvCxnSpPr>
            <a:cxnSpLocks/>
          </p:cNvCxnSpPr>
          <p:nvPr userDrawn="1"/>
        </p:nvCxnSpPr>
        <p:spPr>
          <a:xfrm flipV="1">
            <a:off x="398367" y="0"/>
            <a:ext cx="0" cy="6858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Lige forbindelse 13">
            <a:extLst>
              <a:ext uri="{FF2B5EF4-FFF2-40B4-BE49-F238E27FC236}">
                <a16:creationId xmlns:a16="http://schemas.microsoft.com/office/drawing/2014/main" id="{B4121FCC-C1AD-FD70-0727-3D611AEFAAD4}"/>
              </a:ext>
            </a:extLst>
          </p:cNvPr>
          <p:cNvCxnSpPr>
            <a:cxnSpLocks/>
          </p:cNvCxnSpPr>
          <p:nvPr userDrawn="1"/>
        </p:nvCxnSpPr>
        <p:spPr>
          <a:xfrm flipV="1">
            <a:off x="11793633" y="0"/>
            <a:ext cx="0" cy="6858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Lige forbindelse 15">
            <a:extLst>
              <a:ext uri="{FF2B5EF4-FFF2-40B4-BE49-F238E27FC236}">
                <a16:creationId xmlns:a16="http://schemas.microsoft.com/office/drawing/2014/main" id="{23890A2E-4E9B-29B4-124F-FBBCB462EB7C}"/>
              </a:ext>
            </a:extLst>
          </p:cNvPr>
          <p:cNvCxnSpPr>
            <a:cxnSpLocks/>
          </p:cNvCxnSpPr>
          <p:nvPr userDrawn="1"/>
        </p:nvCxnSpPr>
        <p:spPr>
          <a:xfrm>
            <a:off x="398366" y="2767098"/>
            <a:ext cx="11395267"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Lige forbindelse 17">
            <a:extLst>
              <a:ext uri="{FF2B5EF4-FFF2-40B4-BE49-F238E27FC236}">
                <a16:creationId xmlns:a16="http://schemas.microsoft.com/office/drawing/2014/main" id="{3256AAD6-732C-A795-FCB1-69CE94E3F1C4}"/>
              </a:ext>
            </a:extLst>
          </p:cNvPr>
          <p:cNvCxnSpPr>
            <a:cxnSpLocks/>
          </p:cNvCxnSpPr>
          <p:nvPr userDrawn="1"/>
        </p:nvCxnSpPr>
        <p:spPr>
          <a:xfrm>
            <a:off x="398366" y="4603773"/>
            <a:ext cx="11395267"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Lige forbindelse 19">
            <a:extLst>
              <a:ext uri="{FF2B5EF4-FFF2-40B4-BE49-F238E27FC236}">
                <a16:creationId xmlns:a16="http://schemas.microsoft.com/office/drawing/2014/main" id="{F2162417-AD43-4C6C-A3F2-EC7D979B702A}"/>
              </a:ext>
            </a:extLst>
          </p:cNvPr>
          <p:cNvCxnSpPr>
            <a:cxnSpLocks/>
          </p:cNvCxnSpPr>
          <p:nvPr userDrawn="1"/>
        </p:nvCxnSpPr>
        <p:spPr>
          <a:xfrm flipV="1">
            <a:off x="3864636" y="1031243"/>
            <a:ext cx="0" cy="5407244"/>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73487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o indhold">
    <p:bg>
      <p:bgPr>
        <a:solidFill>
          <a:schemeClr val="accent1"/>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A5A4D4F6-5B85-FBD0-E507-B32E94BF2066}"/>
              </a:ext>
            </a:extLst>
          </p:cNvPr>
          <p:cNvSpPr/>
          <p:nvPr userDrawn="1"/>
        </p:nvSpPr>
        <p:spPr>
          <a:xfrm>
            <a:off x="3886830" y="1031243"/>
            <a:ext cx="7906804" cy="5406242"/>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stStyle>
          <a:p>
            <a:pPr algn="ctr" rtl="0"/>
            <a:endParaRPr lang="da-DK" dirty="0">
              <a:solidFill>
                <a:schemeClr val="accent4">
                  <a:lumMod val="20000"/>
                  <a:lumOff val="80000"/>
                </a:schemeClr>
              </a:solidFill>
            </a:endParaRPr>
          </a:p>
        </p:txBody>
      </p:sp>
      <p:sp>
        <p:nvSpPr>
          <p:cNvPr id="11" name="Rektangel 10">
            <a:extLst>
              <a:ext uri="{FF2B5EF4-FFF2-40B4-BE49-F238E27FC236}">
                <a16:creationId xmlns:a16="http://schemas.microsoft.com/office/drawing/2014/main" id="{FD7666C5-50ED-BD11-EBB3-5068C0F8FE27}"/>
              </a:ext>
            </a:extLst>
          </p:cNvPr>
          <p:cNvSpPr/>
          <p:nvPr userDrawn="1"/>
        </p:nvSpPr>
        <p:spPr>
          <a:xfrm>
            <a:off x="409046" y="1042071"/>
            <a:ext cx="3455590" cy="5395417"/>
          </a:xfrm>
          <a:prstGeom prst="rect">
            <a:avLst/>
          </a:prstGeom>
          <a:solidFill>
            <a:schemeClr val="accent6">
              <a:lumMod val="40000"/>
              <a:lumOff val="6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stStyle>
          <a:p>
            <a:pPr algn="ctr" rtl="0"/>
            <a:endParaRPr lang="da-DK" dirty="0"/>
          </a:p>
        </p:txBody>
      </p:sp>
      <p:sp>
        <p:nvSpPr>
          <p:cNvPr id="23" name="Titel 1">
            <a:extLst>
              <a:ext uri="{FF2B5EF4-FFF2-40B4-BE49-F238E27FC236}">
                <a16:creationId xmlns:a16="http://schemas.microsoft.com/office/drawing/2014/main" id="{2EAF0B87-8A17-7C9D-202E-F0AC8A92072C}"/>
              </a:ext>
            </a:extLst>
          </p:cNvPr>
          <p:cNvSpPr>
            <a:spLocks noGrp="1"/>
          </p:cNvSpPr>
          <p:nvPr>
            <p:ph type="title"/>
          </p:nvPr>
        </p:nvSpPr>
        <p:spPr>
          <a:xfrm>
            <a:off x="2039112" y="64008"/>
            <a:ext cx="8165592" cy="969264"/>
          </a:xfrm>
        </p:spPr>
        <p:txBody>
          <a:bodyPr rtlCol="0"/>
          <a:lstStyle>
            <a:lvl1pPr algn="ctr">
              <a:defRPr lang="da-DK"/>
            </a:lvl1pPr>
          </a:lstStyle>
          <a:p>
            <a:pPr rtl="0"/>
            <a:r>
              <a:rPr lang="da-DK"/>
              <a:t>Klik for at redigere titeltypografien i masteren</a:t>
            </a:r>
          </a:p>
        </p:txBody>
      </p:sp>
      <p:sp>
        <p:nvSpPr>
          <p:cNvPr id="34" name="Pladsholder til tekst 2">
            <a:extLst>
              <a:ext uri="{FF2B5EF4-FFF2-40B4-BE49-F238E27FC236}">
                <a16:creationId xmlns:a16="http://schemas.microsoft.com/office/drawing/2014/main" id="{C766325D-8175-9B95-4BB6-87E3195AAD33}"/>
              </a:ext>
            </a:extLst>
          </p:cNvPr>
          <p:cNvSpPr>
            <a:spLocks noGrp="1"/>
          </p:cNvSpPr>
          <p:nvPr>
            <p:ph type="body" idx="13"/>
          </p:nvPr>
        </p:nvSpPr>
        <p:spPr>
          <a:xfrm>
            <a:off x="667512" y="2155720"/>
            <a:ext cx="2907792" cy="466344"/>
          </a:xfrm>
        </p:spPr>
        <p:txBody>
          <a:bodyPr rtlCol="0" anchor="ctr"/>
          <a:lstStyle>
            <a:lvl1pPr marL="0" indent="0">
              <a:lnSpc>
                <a:spcPct val="100000"/>
              </a:lnSpc>
              <a:spcBef>
                <a:spcPts val="0"/>
              </a:spcBef>
              <a:buNone/>
              <a:defRPr lang="da-DK" sz="2400" b="0">
                <a:latin typeface="+mj-lt"/>
              </a:defRPr>
            </a:lvl1pPr>
            <a:lvl2pPr marL="457200" indent="0">
              <a:buNone/>
              <a:defRPr lang="da-DK" sz="2000" b="1"/>
            </a:lvl2pPr>
            <a:lvl3pPr marL="914400" indent="0">
              <a:buNone/>
              <a:defRPr lang="da-DK" sz="1800" b="1"/>
            </a:lvl3pPr>
            <a:lvl4pPr marL="1371600" indent="0">
              <a:buNone/>
              <a:defRPr lang="da-DK" sz="1600" b="1"/>
            </a:lvl4pPr>
            <a:lvl5pPr marL="1828800" indent="0">
              <a:buNone/>
              <a:defRPr lang="da-DK" sz="1600" b="1"/>
            </a:lvl5pPr>
            <a:lvl6pPr marL="2286000" indent="0">
              <a:buNone/>
              <a:defRPr lang="da-DK" sz="1600" b="1"/>
            </a:lvl6pPr>
            <a:lvl7pPr marL="2743200" indent="0">
              <a:buNone/>
              <a:defRPr lang="da-DK" sz="1600" b="1"/>
            </a:lvl7pPr>
            <a:lvl8pPr marL="3200400" indent="0">
              <a:buNone/>
              <a:defRPr lang="da-DK" sz="1600" b="1"/>
            </a:lvl8pPr>
            <a:lvl9pPr marL="3657600" indent="0">
              <a:buNone/>
              <a:defRPr lang="da-DK" sz="1600" b="1"/>
            </a:lvl9pPr>
          </a:lstStyle>
          <a:p>
            <a:pPr lvl="0" rtl="0"/>
            <a:r>
              <a:rPr lang="da-DK"/>
              <a:t>Klik for at redigere teksttypografierne i masteren</a:t>
            </a:r>
          </a:p>
        </p:txBody>
      </p:sp>
      <p:sp>
        <p:nvSpPr>
          <p:cNvPr id="24" name="Pladsholder til indhold 2">
            <a:extLst>
              <a:ext uri="{FF2B5EF4-FFF2-40B4-BE49-F238E27FC236}">
                <a16:creationId xmlns:a16="http://schemas.microsoft.com/office/drawing/2014/main" id="{5F9AFE21-B015-59CC-B869-6CA584CD8768}"/>
              </a:ext>
            </a:extLst>
          </p:cNvPr>
          <p:cNvSpPr>
            <a:spLocks noGrp="1"/>
          </p:cNvSpPr>
          <p:nvPr>
            <p:ph idx="1"/>
          </p:nvPr>
        </p:nvSpPr>
        <p:spPr>
          <a:xfrm>
            <a:off x="4114800" y="1283336"/>
            <a:ext cx="7598664" cy="2211112"/>
          </a:xfrm>
        </p:spPr>
        <p:txBody>
          <a:bodyPr rtlCol="0" anchor="ctr"/>
          <a:lstStyle>
            <a:lvl1pPr marL="283464">
              <a:lnSpc>
                <a:spcPct val="100000"/>
              </a:lnSpc>
              <a:spcBef>
                <a:spcPts val="0"/>
              </a:spcBef>
              <a:defRPr lang="da-DK" sz="1800"/>
            </a:lvl1pPr>
            <a:lvl2pPr>
              <a:lnSpc>
                <a:spcPct val="100000"/>
              </a:lnSpc>
              <a:spcBef>
                <a:spcPts val="0"/>
              </a:spcBef>
              <a:defRPr lang="da-DK" sz="1600"/>
            </a:lvl2pPr>
            <a:lvl3pPr>
              <a:lnSpc>
                <a:spcPct val="100000"/>
              </a:lnSpc>
              <a:spcBef>
                <a:spcPts val="0"/>
              </a:spcBef>
              <a:defRPr lang="da-DK" sz="1400"/>
            </a:lvl3pPr>
            <a:lvl4pPr>
              <a:lnSpc>
                <a:spcPct val="100000"/>
              </a:lnSpc>
              <a:spcBef>
                <a:spcPts val="0"/>
              </a:spcBef>
              <a:defRPr lang="da-DK" sz="1200"/>
            </a:lvl4pPr>
            <a:lvl5pPr>
              <a:lnSpc>
                <a:spcPct val="100000"/>
              </a:lnSpc>
              <a:spcBef>
                <a:spcPts val="0"/>
              </a:spcBef>
              <a:defRPr lang="da-DK" sz="1200"/>
            </a:lvl5pPr>
          </a:lstStyle>
          <a:p>
            <a:pPr lvl="0" rtl="0"/>
            <a:r>
              <a:rPr lang="da-DK"/>
              <a:t>Klik for at redigere teksttypografierne i masteren</a:t>
            </a:r>
          </a:p>
          <a:p>
            <a:pPr lvl="1" rtl="0"/>
            <a:r>
              <a:rPr lang="da-DK"/>
              <a:t>Andet niveau</a:t>
            </a:r>
          </a:p>
          <a:p>
            <a:pPr lvl="2" rtl="0"/>
            <a:r>
              <a:rPr lang="da-DK"/>
              <a:t>Tredje niveau</a:t>
            </a:r>
          </a:p>
          <a:p>
            <a:pPr lvl="3" rtl="0"/>
            <a:r>
              <a:rPr lang="da-DK"/>
              <a:t>Fjerde niveau</a:t>
            </a:r>
          </a:p>
          <a:p>
            <a:pPr lvl="4" rtl="0"/>
            <a:r>
              <a:rPr lang="da-DK"/>
              <a:t>Femte niveau</a:t>
            </a:r>
          </a:p>
        </p:txBody>
      </p:sp>
      <p:sp>
        <p:nvSpPr>
          <p:cNvPr id="35" name="Pladsholder til tekst 4">
            <a:extLst>
              <a:ext uri="{FF2B5EF4-FFF2-40B4-BE49-F238E27FC236}">
                <a16:creationId xmlns:a16="http://schemas.microsoft.com/office/drawing/2014/main" id="{81CCD754-FDAD-02A0-CC23-AE197F4DA1BE}"/>
              </a:ext>
            </a:extLst>
          </p:cNvPr>
          <p:cNvSpPr>
            <a:spLocks noGrp="1"/>
          </p:cNvSpPr>
          <p:nvPr>
            <p:ph type="body" sz="quarter" idx="3"/>
          </p:nvPr>
        </p:nvSpPr>
        <p:spPr>
          <a:xfrm>
            <a:off x="667512" y="4856116"/>
            <a:ext cx="2907792" cy="466344"/>
          </a:xfrm>
        </p:spPr>
        <p:txBody>
          <a:bodyPr rtlCol="0" anchor="ctr"/>
          <a:lstStyle>
            <a:lvl1pPr marL="0" indent="0">
              <a:lnSpc>
                <a:spcPct val="100000"/>
              </a:lnSpc>
              <a:spcBef>
                <a:spcPts val="0"/>
              </a:spcBef>
              <a:buNone/>
              <a:defRPr lang="da-DK" sz="2400" b="0">
                <a:latin typeface="+mj-lt"/>
              </a:defRPr>
            </a:lvl1pPr>
            <a:lvl2pPr marL="457200" indent="0">
              <a:buNone/>
              <a:defRPr lang="da-DK" sz="2000" b="1"/>
            </a:lvl2pPr>
            <a:lvl3pPr marL="914400" indent="0">
              <a:buNone/>
              <a:defRPr lang="da-DK" sz="1800" b="1"/>
            </a:lvl3pPr>
            <a:lvl4pPr marL="1371600" indent="0">
              <a:buNone/>
              <a:defRPr lang="da-DK" sz="1600" b="1"/>
            </a:lvl4pPr>
            <a:lvl5pPr marL="1828800" indent="0">
              <a:buNone/>
              <a:defRPr lang="da-DK" sz="1600" b="1"/>
            </a:lvl5pPr>
            <a:lvl6pPr marL="2286000" indent="0">
              <a:buNone/>
              <a:defRPr lang="da-DK" sz="1600" b="1"/>
            </a:lvl6pPr>
            <a:lvl7pPr marL="2743200" indent="0">
              <a:buNone/>
              <a:defRPr lang="da-DK" sz="1600" b="1"/>
            </a:lvl7pPr>
            <a:lvl8pPr marL="3200400" indent="0">
              <a:buNone/>
              <a:defRPr lang="da-DK" sz="1600" b="1"/>
            </a:lvl8pPr>
            <a:lvl9pPr marL="3657600" indent="0">
              <a:buNone/>
              <a:defRPr lang="da-DK" sz="1600" b="1"/>
            </a:lvl9pPr>
          </a:lstStyle>
          <a:p>
            <a:pPr lvl="0" rtl="0"/>
            <a:r>
              <a:rPr lang="da-DK"/>
              <a:t>Klik for at redigere teksttypografierne i masteren</a:t>
            </a:r>
          </a:p>
        </p:txBody>
      </p:sp>
      <p:sp>
        <p:nvSpPr>
          <p:cNvPr id="36" name="Pladsholder til indhold 2">
            <a:extLst>
              <a:ext uri="{FF2B5EF4-FFF2-40B4-BE49-F238E27FC236}">
                <a16:creationId xmlns:a16="http://schemas.microsoft.com/office/drawing/2014/main" id="{8DA3CBCD-145A-E531-00B6-F66E3BB91D36}"/>
              </a:ext>
            </a:extLst>
          </p:cNvPr>
          <p:cNvSpPr>
            <a:spLocks noGrp="1"/>
          </p:cNvSpPr>
          <p:nvPr>
            <p:ph idx="16"/>
          </p:nvPr>
        </p:nvSpPr>
        <p:spPr>
          <a:xfrm>
            <a:off x="4114800" y="3983732"/>
            <a:ext cx="7598664" cy="2211112"/>
          </a:xfrm>
        </p:spPr>
        <p:txBody>
          <a:bodyPr rtlCol="0" anchor="ctr"/>
          <a:lstStyle>
            <a:lvl1pPr marL="283464">
              <a:lnSpc>
                <a:spcPct val="100000"/>
              </a:lnSpc>
              <a:spcBef>
                <a:spcPts val="0"/>
              </a:spcBef>
              <a:defRPr lang="da-DK" sz="1800"/>
            </a:lvl1pPr>
            <a:lvl2pPr>
              <a:lnSpc>
                <a:spcPct val="100000"/>
              </a:lnSpc>
              <a:spcBef>
                <a:spcPts val="0"/>
              </a:spcBef>
              <a:defRPr lang="da-DK" sz="1600"/>
            </a:lvl2pPr>
            <a:lvl3pPr>
              <a:lnSpc>
                <a:spcPct val="100000"/>
              </a:lnSpc>
              <a:spcBef>
                <a:spcPts val="0"/>
              </a:spcBef>
              <a:defRPr lang="da-DK" sz="1400"/>
            </a:lvl3pPr>
            <a:lvl4pPr>
              <a:lnSpc>
                <a:spcPct val="100000"/>
              </a:lnSpc>
              <a:spcBef>
                <a:spcPts val="0"/>
              </a:spcBef>
              <a:defRPr lang="da-DK" sz="1200"/>
            </a:lvl4pPr>
            <a:lvl5pPr>
              <a:lnSpc>
                <a:spcPct val="100000"/>
              </a:lnSpc>
              <a:spcBef>
                <a:spcPts val="0"/>
              </a:spcBef>
              <a:defRPr lang="da-DK" sz="1200"/>
            </a:lvl5pPr>
          </a:lstStyle>
          <a:p>
            <a:pPr lvl="0" rtl="0"/>
            <a:r>
              <a:rPr lang="da-DK"/>
              <a:t>Klik for at redigere teksttypografierne i masteren</a:t>
            </a:r>
          </a:p>
          <a:p>
            <a:pPr lvl="1" rtl="0"/>
            <a:r>
              <a:rPr lang="da-DK"/>
              <a:t>Andet niveau</a:t>
            </a:r>
          </a:p>
          <a:p>
            <a:pPr lvl="2" rtl="0"/>
            <a:r>
              <a:rPr lang="da-DK"/>
              <a:t>Tredje niveau</a:t>
            </a:r>
          </a:p>
          <a:p>
            <a:pPr lvl="3" rtl="0"/>
            <a:r>
              <a:rPr lang="da-DK"/>
              <a:t>Fjerde niveau</a:t>
            </a:r>
          </a:p>
          <a:p>
            <a:pPr lvl="4" rtl="0"/>
            <a:r>
              <a:rPr lang="da-DK"/>
              <a:t>Femte niveau</a:t>
            </a:r>
          </a:p>
        </p:txBody>
      </p:sp>
      <p:sp>
        <p:nvSpPr>
          <p:cNvPr id="27" name="Pladsholder til slidenummer 5">
            <a:extLst>
              <a:ext uri="{FF2B5EF4-FFF2-40B4-BE49-F238E27FC236}">
                <a16:creationId xmlns:a16="http://schemas.microsoft.com/office/drawing/2014/main" id="{C8C7A88B-B5E6-DF17-298C-3F1D6F2BB4B3}"/>
              </a:ext>
            </a:extLst>
          </p:cNvPr>
          <p:cNvSpPr>
            <a:spLocks noGrp="1"/>
          </p:cNvSpPr>
          <p:nvPr>
            <p:ph type="sldNum" sz="quarter" idx="12"/>
          </p:nvPr>
        </p:nvSpPr>
        <p:spPr>
          <a:xfrm>
            <a:off x="616640" y="6517634"/>
            <a:ext cx="950258" cy="274320"/>
          </a:xfrm>
          <a:prstGeom prst="rect">
            <a:avLst/>
          </a:prstGeom>
        </p:spPr>
        <p:txBody>
          <a:bodyPr rtlCol="0"/>
          <a:lstStyle>
            <a:defPPr>
              <a:defRPr lang="da-DK"/>
            </a:defPPr>
          </a:lstStyle>
          <a:p>
            <a:pPr rtl="0"/>
            <a:fld id="{84D792B7-0397-C047-AE12-1A03F7E3DC83}" type="slidenum">
              <a:rPr lang="da-DK" smtClean="0"/>
              <a:t>‹nr.›</a:t>
            </a:fld>
            <a:endParaRPr lang="da-DK" dirty="0"/>
          </a:p>
        </p:txBody>
      </p:sp>
      <p:sp>
        <p:nvSpPr>
          <p:cNvPr id="26" name="Pladsholder til sidefod 4">
            <a:extLst>
              <a:ext uri="{FF2B5EF4-FFF2-40B4-BE49-F238E27FC236}">
                <a16:creationId xmlns:a16="http://schemas.microsoft.com/office/drawing/2014/main" id="{F6BF98F2-CC55-EA67-AFEB-3B9BDA92BA8E}"/>
              </a:ext>
            </a:extLst>
          </p:cNvPr>
          <p:cNvSpPr>
            <a:spLocks noGrp="1"/>
          </p:cNvSpPr>
          <p:nvPr>
            <p:ph type="ftr" sz="quarter" idx="11"/>
          </p:nvPr>
        </p:nvSpPr>
        <p:spPr>
          <a:xfrm>
            <a:off x="4808250" y="6517634"/>
            <a:ext cx="2572870" cy="274320"/>
          </a:xfrm>
          <a:prstGeom prst="rect">
            <a:avLst/>
          </a:prstGeom>
        </p:spPr>
        <p:txBody>
          <a:bodyPr rtlCol="0"/>
          <a:lstStyle>
            <a:defPPr>
              <a:defRPr lang="da-DK"/>
            </a:defPPr>
          </a:lstStyle>
          <a:p>
            <a:pPr rtl="0"/>
            <a:r>
              <a:rPr lang="da-DK"/>
              <a:t>titel på præsentation</a:t>
            </a:r>
            <a:endParaRPr lang="da-DK" dirty="0"/>
          </a:p>
        </p:txBody>
      </p:sp>
      <p:sp>
        <p:nvSpPr>
          <p:cNvPr id="25" name="Pladsholder til dato 3">
            <a:extLst>
              <a:ext uri="{FF2B5EF4-FFF2-40B4-BE49-F238E27FC236}">
                <a16:creationId xmlns:a16="http://schemas.microsoft.com/office/drawing/2014/main" id="{80D6DCDD-07F4-F7F0-12E1-CAF3B5CCCE7E}"/>
              </a:ext>
            </a:extLst>
          </p:cNvPr>
          <p:cNvSpPr>
            <a:spLocks noGrp="1"/>
          </p:cNvSpPr>
          <p:nvPr>
            <p:ph type="dt" sz="half" idx="10"/>
          </p:nvPr>
        </p:nvSpPr>
        <p:spPr>
          <a:xfrm>
            <a:off x="10622471" y="6517634"/>
            <a:ext cx="950260" cy="274320"/>
          </a:xfrm>
        </p:spPr>
        <p:txBody>
          <a:bodyPr rtlCol="0"/>
          <a:lstStyle>
            <a:defPPr>
              <a:defRPr lang="da-DK"/>
            </a:defPPr>
          </a:lstStyle>
          <a:p>
            <a:pPr rtl="0"/>
            <a:r>
              <a:rPr lang="da-DK"/>
              <a:t>20XX</a:t>
            </a:r>
            <a:endParaRPr lang="da-DK" dirty="0"/>
          </a:p>
        </p:txBody>
      </p:sp>
      <p:cxnSp>
        <p:nvCxnSpPr>
          <p:cNvPr id="28" name="Lige forbindelse 27">
            <a:extLst>
              <a:ext uri="{FF2B5EF4-FFF2-40B4-BE49-F238E27FC236}">
                <a16:creationId xmlns:a16="http://schemas.microsoft.com/office/drawing/2014/main" id="{F526EBCF-823D-784A-BF8D-A377758CEB81}"/>
              </a:ext>
            </a:extLst>
          </p:cNvPr>
          <p:cNvCxnSpPr>
            <a:cxnSpLocks/>
          </p:cNvCxnSpPr>
          <p:nvPr userDrawn="1"/>
        </p:nvCxnSpPr>
        <p:spPr>
          <a:xfrm>
            <a:off x="398366" y="1038695"/>
            <a:ext cx="11395267"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Lige forbindelse 28">
            <a:extLst>
              <a:ext uri="{FF2B5EF4-FFF2-40B4-BE49-F238E27FC236}">
                <a16:creationId xmlns:a16="http://schemas.microsoft.com/office/drawing/2014/main" id="{9D6E25F4-4D19-CCBB-9F09-7369C86AAD57}"/>
              </a:ext>
            </a:extLst>
          </p:cNvPr>
          <p:cNvCxnSpPr>
            <a:cxnSpLocks/>
          </p:cNvCxnSpPr>
          <p:nvPr userDrawn="1"/>
        </p:nvCxnSpPr>
        <p:spPr>
          <a:xfrm>
            <a:off x="0" y="6439485"/>
            <a:ext cx="121920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Lige forbindelse 29">
            <a:extLst>
              <a:ext uri="{FF2B5EF4-FFF2-40B4-BE49-F238E27FC236}">
                <a16:creationId xmlns:a16="http://schemas.microsoft.com/office/drawing/2014/main" id="{56A4D074-D2CA-D6E0-115B-1CEDA471F0F3}"/>
              </a:ext>
            </a:extLst>
          </p:cNvPr>
          <p:cNvCxnSpPr>
            <a:cxnSpLocks/>
          </p:cNvCxnSpPr>
          <p:nvPr userDrawn="1"/>
        </p:nvCxnSpPr>
        <p:spPr>
          <a:xfrm flipV="1">
            <a:off x="398367" y="0"/>
            <a:ext cx="0" cy="6858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Lige forbindelse 30">
            <a:extLst>
              <a:ext uri="{FF2B5EF4-FFF2-40B4-BE49-F238E27FC236}">
                <a16:creationId xmlns:a16="http://schemas.microsoft.com/office/drawing/2014/main" id="{DB039A31-257E-2036-4142-307DD91B05CC}"/>
              </a:ext>
            </a:extLst>
          </p:cNvPr>
          <p:cNvCxnSpPr>
            <a:cxnSpLocks/>
          </p:cNvCxnSpPr>
          <p:nvPr userDrawn="1"/>
        </p:nvCxnSpPr>
        <p:spPr>
          <a:xfrm flipV="1">
            <a:off x="11793633" y="0"/>
            <a:ext cx="0" cy="6858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Lige forbindelse 31">
            <a:extLst>
              <a:ext uri="{FF2B5EF4-FFF2-40B4-BE49-F238E27FC236}">
                <a16:creationId xmlns:a16="http://schemas.microsoft.com/office/drawing/2014/main" id="{139C06B9-E1A2-A881-C800-86FBB69963F9}"/>
              </a:ext>
            </a:extLst>
          </p:cNvPr>
          <p:cNvCxnSpPr>
            <a:cxnSpLocks/>
          </p:cNvCxnSpPr>
          <p:nvPr userDrawn="1"/>
        </p:nvCxnSpPr>
        <p:spPr>
          <a:xfrm>
            <a:off x="398366" y="3739090"/>
            <a:ext cx="11395267"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Lige forbindelse 32">
            <a:extLst>
              <a:ext uri="{FF2B5EF4-FFF2-40B4-BE49-F238E27FC236}">
                <a16:creationId xmlns:a16="http://schemas.microsoft.com/office/drawing/2014/main" id="{DDDBBDAB-1770-6117-02A2-DF798EAD6320}"/>
              </a:ext>
            </a:extLst>
          </p:cNvPr>
          <p:cNvCxnSpPr>
            <a:cxnSpLocks/>
          </p:cNvCxnSpPr>
          <p:nvPr userDrawn="1"/>
        </p:nvCxnSpPr>
        <p:spPr>
          <a:xfrm flipV="1">
            <a:off x="3864636" y="1031243"/>
            <a:ext cx="0" cy="5407244"/>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77851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versigt">
    <p:bg>
      <p:bgPr>
        <a:solidFill>
          <a:schemeClr val="accent4">
            <a:lumMod val="5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A0BD26-4C3C-C934-E3C5-C4ABD369E612}"/>
              </a:ext>
            </a:extLst>
          </p:cNvPr>
          <p:cNvSpPr>
            <a:spLocks noGrp="1"/>
          </p:cNvSpPr>
          <p:nvPr>
            <p:ph type="title" hasCustomPrompt="1"/>
          </p:nvPr>
        </p:nvSpPr>
        <p:spPr>
          <a:xfrm>
            <a:off x="5833872" y="4389120"/>
            <a:ext cx="4709160" cy="1645920"/>
          </a:xfrm>
        </p:spPr>
        <p:txBody>
          <a:bodyPr rtlCol="0"/>
          <a:lstStyle>
            <a:lvl1pPr algn="ctr">
              <a:defRPr lang="da-DK" sz="5400">
                <a:solidFill>
                  <a:schemeClr val="accent1"/>
                </a:solidFill>
              </a:defRPr>
            </a:lvl1pPr>
          </a:lstStyle>
          <a:p>
            <a:pPr rtl="0"/>
            <a:r>
              <a:rPr lang="da-DK" dirty="0"/>
              <a:t>Klik for at redigere titeltypografier i master</a:t>
            </a:r>
          </a:p>
        </p:txBody>
      </p:sp>
      <p:sp>
        <p:nvSpPr>
          <p:cNvPr id="23" name="Pladsholder til indhold 2">
            <a:extLst>
              <a:ext uri="{FF2B5EF4-FFF2-40B4-BE49-F238E27FC236}">
                <a16:creationId xmlns:a16="http://schemas.microsoft.com/office/drawing/2014/main" id="{FD728F67-F092-A253-7F58-A329D8F43858}"/>
              </a:ext>
            </a:extLst>
          </p:cNvPr>
          <p:cNvSpPr>
            <a:spLocks noGrp="1"/>
          </p:cNvSpPr>
          <p:nvPr>
            <p:ph idx="1"/>
          </p:nvPr>
        </p:nvSpPr>
        <p:spPr>
          <a:xfrm>
            <a:off x="2011680" y="2130552"/>
            <a:ext cx="8165592" cy="1755648"/>
          </a:xfrm>
        </p:spPr>
        <p:txBody>
          <a:bodyPr rtlCol="0"/>
          <a:lstStyle>
            <a:lvl1pPr marL="0" indent="0">
              <a:lnSpc>
                <a:spcPct val="100000"/>
              </a:lnSpc>
              <a:buNone/>
              <a:defRPr lang="da-DK" sz="1800">
                <a:solidFill>
                  <a:schemeClr val="accent1"/>
                </a:solidFill>
              </a:defRPr>
            </a:lvl1pPr>
            <a:lvl2pPr marL="566928" indent="-283464">
              <a:lnSpc>
                <a:spcPct val="100000"/>
              </a:lnSpc>
              <a:buFont typeface="Wingdings" panose="05000000000000000000" pitchFamily="2" charset="2"/>
              <a:buChar char="§"/>
              <a:defRPr lang="da-DK" sz="1600">
                <a:solidFill>
                  <a:schemeClr val="accent1"/>
                </a:solidFill>
              </a:defRPr>
            </a:lvl2pPr>
            <a:lvl3pPr marL="850392" indent="-283464">
              <a:lnSpc>
                <a:spcPct val="100000"/>
              </a:lnSpc>
              <a:buFont typeface="Wingdings" panose="05000000000000000000" pitchFamily="2" charset="2"/>
              <a:buChar char="§"/>
              <a:defRPr lang="da-DK" sz="1400">
                <a:solidFill>
                  <a:schemeClr val="accent1"/>
                </a:solidFill>
              </a:defRPr>
            </a:lvl3pPr>
            <a:lvl4pPr marL="1133856" indent="-283464">
              <a:lnSpc>
                <a:spcPct val="100000"/>
              </a:lnSpc>
              <a:buFont typeface="Wingdings" panose="05000000000000000000" pitchFamily="2" charset="2"/>
              <a:buChar char="§"/>
              <a:defRPr lang="da-DK" sz="1200">
                <a:solidFill>
                  <a:schemeClr val="accent1"/>
                </a:solidFill>
              </a:defRPr>
            </a:lvl4pPr>
            <a:lvl5pPr marL="1417320" indent="-283464">
              <a:lnSpc>
                <a:spcPct val="100000"/>
              </a:lnSpc>
              <a:buFont typeface="Wingdings" panose="05000000000000000000" pitchFamily="2" charset="2"/>
              <a:buChar char="§"/>
              <a:defRPr lang="da-DK" sz="1200">
                <a:solidFill>
                  <a:schemeClr val="accent1"/>
                </a:solidFill>
              </a:defRPr>
            </a:lvl5pPr>
          </a:lstStyle>
          <a:p>
            <a:pPr lvl="0" rtl="0"/>
            <a:r>
              <a:rPr lang="da-DK"/>
              <a:t>Klik for at redigere teksttypografierne i masteren</a:t>
            </a:r>
          </a:p>
          <a:p>
            <a:pPr lvl="1" rtl="0"/>
            <a:r>
              <a:rPr lang="da-DK"/>
              <a:t>Andet niveau</a:t>
            </a:r>
          </a:p>
          <a:p>
            <a:pPr lvl="2" rtl="0"/>
            <a:r>
              <a:rPr lang="da-DK"/>
              <a:t>Tredje niveau</a:t>
            </a:r>
          </a:p>
          <a:p>
            <a:pPr lvl="3" rtl="0"/>
            <a:r>
              <a:rPr lang="da-DK"/>
              <a:t>Fjerde niveau</a:t>
            </a:r>
          </a:p>
          <a:p>
            <a:pPr lvl="4" rtl="0"/>
            <a:r>
              <a:rPr lang="da-DK"/>
              <a:t>Femte niveau</a:t>
            </a:r>
          </a:p>
        </p:txBody>
      </p:sp>
      <p:sp>
        <p:nvSpPr>
          <p:cNvPr id="6" name="Pladsholder til slidenummer 5">
            <a:extLst>
              <a:ext uri="{FF2B5EF4-FFF2-40B4-BE49-F238E27FC236}">
                <a16:creationId xmlns:a16="http://schemas.microsoft.com/office/drawing/2014/main" id="{2101ABA6-5EA3-1AE9-0825-523073F786ED}"/>
              </a:ext>
            </a:extLst>
          </p:cNvPr>
          <p:cNvSpPr>
            <a:spLocks noGrp="1"/>
          </p:cNvSpPr>
          <p:nvPr>
            <p:ph type="sldNum" sz="quarter" idx="12"/>
          </p:nvPr>
        </p:nvSpPr>
        <p:spPr>
          <a:xfrm>
            <a:off x="616640" y="6517634"/>
            <a:ext cx="950258" cy="274320"/>
          </a:xfrm>
          <a:prstGeom prst="rect">
            <a:avLst/>
          </a:prstGeom>
        </p:spPr>
        <p:txBody>
          <a:bodyPr rtlCol="0"/>
          <a:lstStyle>
            <a:lvl1pPr>
              <a:defRPr lang="da-DK">
                <a:solidFill>
                  <a:schemeClr val="accent1"/>
                </a:solidFill>
              </a:defRPr>
            </a:lvl1pPr>
          </a:lstStyle>
          <a:p>
            <a:pPr rtl="0"/>
            <a:fld id="{84D792B7-0397-C047-AE12-1A03F7E3DC83}" type="slidenum">
              <a:rPr lang="da-DK" smtClean="0"/>
              <a:pPr rtl="0"/>
              <a:t>‹nr.›</a:t>
            </a:fld>
            <a:endParaRPr lang="da-DK" dirty="0"/>
          </a:p>
        </p:txBody>
      </p:sp>
      <p:sp>
        <p:nvSpPr>
          <p:cNvPr id="5" name="Pladsholder til sidefod 4">
            <a:extLst>
              <a:ext uri="{FF2B5EF4-FFF2-40B4-BE49-F238E27FC236}">
                <a16:creationId xmlns:a16="http://schemas.microsoft.com/office/drawing/2014/main" id="{726C5317-E14C-8E61-2C1E-0430778E8A0C}"/>
              </a:ext>
            </a:extLst>
          </p:cNvPr>
          <p:cNvSpPr>
            <a:spLocks noGrp="1"/>
          </p:cNvSpPr>
          <p:nvPr>
            <p:ph type="ftr" sz="quarter" idx="11"/>
          </p:nvPr>
        </p:nvSpPr>
        <p:spPr>
          <a:xfrm>
            <a:off x="4808250" y="6517634"/>
            <a:ext cx="2572870" cy="274320"/>
          </a:xfrm>
          <a:prstGeom prst="rect">
            <a:avLst/>
          </a:prstGeom>
        </p:spPr>
        <p:txBody>
          <a:bodyPr rtlCol="0"/>
          <a:lstStyle>
            <a:lvl1pPr>
              <a:defRPr lang="da-DK">
                <a:solidFill>
                  <a:schemeClr val="accent1"/>
                </a:solidFill>
              </a:defRPr>
            </a:lvl1pPr>
          </a:lstStyle>
          <a:p>
            <a:pPr rtl="0"/>
            <a:r>
              <a:rPr lang="da-DK"/>
              <a:t>titel på præsentation</a:t>
            </a:r>
            <a:endParaRPr lang="da-DK" dirty="0"/>
          </a:p>
        </p:txBody>
      </p:sp>
      <p:sp>
        <p:nvSpPr>
          <p:cNvPr id="4" name="Pladsholder til dato 3">
            <a:extLst>
              <a:ext uri="{FF2B5EF4-FFF2-40B4-BE49-F238E27FC236}">
                <a16:creationId xmlns:a16="http://schemas.microsoft.com/office/drawing/2014/main" id="{5A514D0E-ED92-E1A4-0E78-546375A0A63E}"/>
              </a:ext>
            </a:extLst>
          </p:cNvPr>
          <p:cNvSpPr>
            <a:spLocks noGrp="1"/>
          </p:cNvSpPr>
          <p:nvPr>
            <p:ph type="dt" sz="half" idx="10"/>
          </p:nvPr>
        </p:nvSpPr>
        <p:spPr/>
        <p:txBody>
          <a:bodyPr rtlCol="0"/>
          <a:lstStyle>
            <a:lvl1pPr>
              <a:defRPr lang="da-DK">
                <a:solidFill>
                  <a:schemeClr val="accent1"/>
                </a:solidFill>
              </a:defRPr>
            </a:lvl1pPr>
          </a:lstStyle>
          <a:p>
            <a:pPr rtl="0"/>
            <a:r>
              <a:rPr lang="da-DK"/>
              <a:t>20XX</a:t>
            </a:r>
            <a:endParaRPr lang="da-DK" dirty="0"/>
          </a:p>
        </p:txBody>
      </p:sp>
      <p:cxnSp>
        <p:nvCxnSpPr>
          <p:cNvPr id="16" name="Lige forbindelse 15">
            <a:extLst>
              <a:ext uri="{FF2B5EF4-FFF2-40B4-BE49-F238E27FC236}">
                <a16:creationId xmlns:a16="http://schemas.microsoft.com/office/drawing/2014/main" id="{B9E5CB43-9C58-7065-8F71-3D1335DCA2E8}"/>
              </a:ext>
            </a:extLst>
          </p:cNvPr>
          <p:cNvCxnSpPr>
            <a:cxnSpLocks/>
          </p:cNvCxnSpPr>
          <p:nvPr userDrawn="1"/>
        </p:nvCxnSpPr>
        <p:spPr>
          <a:xfrm>
            <a:off x="0" y="6439485"/>
            <a:ext cx="121920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Rektangel 17">
            <a:extLst>
              <a:ext uri="{FF2B5EF4-FFF2-40B4-BE49-F238E27FC236}">
                <a16:creationId xmlns:a16="http://schemas.microsoft.com/office/drawing/2014/main" id="{D7C51743-4A18-4275-9C86-2A02654EB16B}"/>
              </a:ext>
            </a:extLst>
          </p:cNvPr>
          <p:cNvSpPr/>
          <p:nvPr userDrawn="1"/>
        </p:nvSpPr>
        <p:spPr>
          <a:xfrm>
            <a:off x="1509823" y="1188365"/>
            <a:ext cx="9172353" cy="4481269"/>
          </a:xfrm>
          <a:prstGeom prst="rect">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stStyle>
          <a:p>
            <a:pPr algn="ctr" rtl="0"/>
            <a:endParaRPr lang="da-DK" dirty="0"/>
          </a:p>
        </p:txBody>
      </p:sp>
      <p:cxnSp>
        <p:nvCxnSpPr>
          <p:cNvPr id="20" name="Lige forbindelse 19">
            <a:extLst>
              <a:ext uri="{FF2B5EF4-FFF2-40B4-BE49-F238E27FC236}">
                <a16:creationId xmlns:a16="http://schemas.microsoft.com/office/drawing/2014/main" id="{50105206-25D5-CAFF-D01A-6C366A0DDD06}"/>
              </a:ext>
            </a:extLst>
          </p:cNvPr>
          <p:cNvCxnSpPr>
            <a:cxnSpLocks/>
          </p:cNvCxnSpPr>
          <p:nvPr userDrawn="1"/>
        </p:nvCxnSpPr>
        <p:spPr>
          <a:xfrm>
            <a:off x="0" y="5208047"/>
            <a:ext cx="5837756"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Lige forbindelse 21">
            <a:extLst>
              <a:ext uri="{FF2B5EF4-FFF2-40B4-BE49-F238E27FC236}">
                <a16:creationId xmlns:a16="http://schemas.microsoft.com/office/drawing/2014/main" id="{F568D0A6-8634-2DEB-AE13-929FDDFD954E}"/>
              </a:ext>
            </a:extLst>
          </p:cNvPr>
          <p:cNvCxnSpPr>
            <a:cxnSpLocks/>
          </p:cNvCxnSpPr>
          <p:nvPr userDrawn="1"/>
        </p:nvCxnSpPr>
        <p:spPr>
          <a:xfrm>
            <a:off x="10546079" y="5220132"/>
            <a:ext cx="1645921"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76680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ak">
    <p:bg>
      <p:bgPr>
        <a:solidFill>
          <a:schemeClr val="accent3"/>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A0BD26-4C3C-C934-E3C5-C4ABD369E612}"/>
              </a:ext>
            </a:extLst>
          </p:cNvPr>
          <p:cNvSpPr>
            <a:spLocks noGrp="1"/>
          </p:cNvSpPr>
          <p:nvPr>
            <p:ph type="title" hasCustomPrompt="1"/>
          </p:nvPr>
        </p:nvSpPr>
        <p:spPr>
          <a:xfrm>
            <a:off x="5495544" y="731520"/>
            <a:ext cx="5952744" cy="1645920"/>
          </a:xfrm>
        </p:spPr>
        <p:txBody>
          <a:bodyPr rtlCol="0"/>
          <a:lstStyle>
            <a:lvl1pPr algn="l">
              <a:defRPr lang="da-DK" sz="6000"/>
            </a:lvl1pPr>
          </a:lstStyle>
          <a:p>
            <a:pPr rtl="0"/>
            <a:r>
              <a:rPr lang="da-DK" dirty="0"/>
              <a:t>Klik for at redigere titeltypografier i master</a:t>
            </a:r>
          </a:p>
        </p:txBody>
      </p:sp>
      <p:sp>
        <p:nvSpPr>
          <p:cNvPr id="20" name="Pladsholder til billede 19">
            <a:extLst>
              <a:ext uri="{FF2B5EF4-FFF2-40B4-BE49-F238E27FC236}">
                <a16:creationId xmlns:a16="http://schemas.microsoft.com/office/drawing/2014/main" id="{2AA6941D-E239-2A54-E6C1-1574E59717D1}"/>
              </a:ext>
            </a:extLst>
          </p:cNvPr>
          <p:cNvSpPr>
            <a:spLocks noGrp="1"/>
          </p:cNvSpPr>
          <p:nvPr>
            <p:ph type="pic" sz="quarter" idx="13"/>
          </p:nvPr>
        </p:nvSpPr>
        <p:spPr>
          <a:xfrm>
            <a:off x="0" y="0"/>
            <a:ext cx="4872540" cy="6858000"/>
          </a:xfrm>
          <a:ln w="15875">
            <a:solidFill>
              <a:schemeClr val="tx1"/>
            </a:solidFill>
          </a:ln>
        </p:spPr>
        <p:txBody>
          <a:bodyPr rtlCol="0" anchor="ctr"/>
          <a:lstStyle>
            <a:lvl1pPr marL="0" indent="0" algn="ctr">
              <a:buNone/>
              <a:defRPr lang="da-DK"/>
            </a:lvl1pPr>
          </a:lstStyle>
          <a:p>
            <a:pPr rtl="0"/>
            <a:r>
              <a:rPr lang="da-DK"/>
              <a:t>Klik på ikonet for at tilføje et billede</a:t>
            </a:r>
            <a:endParaRPr lang="da-DK" dirty="0"/>
          </a:p>
        </p:txBody>
      </p:sp>
      <p:cxnSp>
        <p:nvCxnSpPr>
          <p:cNvPr id="9" name="Lige forbindelse 8">
            <a:extLst>
              <a:ext uri="{FF2B5EF4-FFF2-40B4-BE49-F238E27FC236}">
                <a16:creationId xmlns:a16="http://schemas.microsoft.com/office/drawing/2014/main" id="{644C3332-D605-38F6-7D05-D7B329747768}"/>
              </a:ext>
            </a:extLst>
          </p:cNvPr>
          <p:cNvCxnSpPr>
            <a:cxnSpLocks/>
          </p:cNvCxnSpPr>
          <p:nvPr userDrawn="1"/>
        </p:nvCxnSpPr>
        <p:spPr>
          <a:xfrm>
            <a:off x="4863079" y="4150757"/>
            <a:ext cx="7328921"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Lige forbindelse 12">
            <a:extLst>
              <a:ext uri="{FF2B5EF4-FFF2-40B4-BE49-F238E27FC236}">
                <a16:creationId xmlns:a16="http://schemas.microsoft.com/office/drawing/2014/main" id="{67B2C081-8C69-001E-872F-68A1B1E48B94}"/>
              </a:ext>
            </a:extLst>
          </p:cNvPr>
          <p:cNvCxnSpPr>
            <a:cxnSpLocks/>
          </p:cNvCxnSpPr>
          <p:nvPr userDrawn="1"/>
        </p:nvCxnSpPr>
        <p:spPr>
          <a:xfrm>
            <a:off x="4872540" y="5515589"/>
            <a:ext cx="7328921"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Lige forbindelse 15">
            <a:extLst>
              <a:ext uri="{FF2B5EF4-FFF2-40B4-BE49-F238E27FC236}">
                <a16:creationId xmlns:a16="http://schemas.microsoft.com/office/drawing/2014/main" id="{D5613557-EA43-56E7-5DE1-8A9813B2D7EB}"/>
              </a:ext>
            </a:extLst>
          </p:cNvPr>
          <p:cNvCxnSpPr>
            <a:cxnSpLocks/>
          </p:cNvCxnSpPr>
          <p:nvPr userDrawn="1"/>
        </p:nvCxnSpPr>
        <p:spPr>
          <a:xfrm>
            <a:off x="4872540" y="2766534"/>
            <a:ext cx="7328921"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Pladsholder til tekst 21">
            <a:extLst>
              <a:ext uri="{FF2B5EF4-FFF2-40B4-BE49-F238E27FC236}">
                <a16:creationId xmlns:a16="http://schemas.microsoft.com/office/drawing/2014/main" id="{0CA79F44-DB47-D961-5554-E6CEF0F31D75}"/>
              </a:ext>
            </a:extLst>
          </p:cNvPr>
          <p:cNvSpPr>
            <a:spLocks noGrp="1"/>
          </p:cNvSpPr>
          <p:nvPr>
            <p:ph type="body" sz="quarter" idx="14"/>
          </p:nvPr>
        </p:nvSpPr>
        <p:spPr>
          <a:xfrm>
            <a:off x="5495545" y="3191256"/>
            <a:ext cx="5953506" cy="731520"/>
          </a:xfrm>
        </p:spPr>
        <p:txBody>
          <a:bodyPr rtlCol="0" anchor="ctr"/>
          <a:lstStyle>
            <a:lvl1pPr marL="0" indent="0">
              <a:spcBef>
                <a:spcPts val="0"/>
              </a:spcBef>
              <a:buNone/>
              <a:defRPr lang="da-DK" sz="2400" baseline="0">
                <a:latin typeface="+mj-lt"/>
              </a:defRPr>
            </a:lvl1pPr>
          </a:lstStyle>
          <a:p>
            <a:pPr lvl="0" rtl="0"/>
            <a:r>
              <a:rPr lang="da-DK"/>
              <a:t>Klik for at redigere teksttypografierne i masteren</a:t>
            </a:r>
          </a:p>
        </p:txBody>
      </p:sp>
      <p:sp>
        <p:nvSpPr>
          <p:cNvPr id="23" name="Pladsholder til tekst 21">
            <a:extLst>
              <a:ext uri="{FF2B5EF4-FFF2-40B4-BE49-F238E27FC236}">
                <a16:creationId xmlns:a16="http://schemas.microsoft.com/office/drawing/2014/main" id="{D8CB894C-EA47-EEFE-AB8C-A9B9B10EDFAC}"/>
              </a:ext>
            </a:extLst>
          </p:cNvPr>
          <p:cNvSpPr>
            <a:spLocks noGrp="1"/>
          </p:cNvSpPr>
          <p:nvPr>
            <p:ph type="body" sz="quarter" idx="15"/>
          </p:nvPr>
        </p:nvSpPr>
        <p:spPr>
          <a:xfrm>
            <a:off x="5494782" y="4498848"/>
            <a:ext cx="5953506" cy="731520"/>
          </a:xfrm>
        </p:spPr>
        <p:txBody>
          <a:bodyPr rtlCol="0" anchor="ctr"/>
          <a:lstStyle>
            <a:lvl1pPr marL="0" indent="0">
              <a:spcBef>
                <a:spcPts val="0"/>
              </a:spcBef>
              <a:buNone/>
              <a:defRPr lang="da-DK" sz="2400" baseline="0">
                <a:latin typeface="+mj-lt"/>
              </a:defRPr>
            </a:lvl1pPr>
          </a:lstStyle>
          <a:p>
            <a:pPr lvl="0" rtl="0"/>
            <a:r>
              <a:rPr lang="da-DK"/>
              <a:t>Klik for at redigere teksttypografierne i masteren</a:t>
            </a:r>
          </a:p>
        </p:txBody>
      </p:sp>
      <p:sp>
        <p:nvSpPr>
          <p:cNvPr id="24" name="Pladsholder til tekst 21">
            <a:extLst>
              <a:ext uri="{FF2B5EF4-FFF2-40B4-BE49-F238E27FC236}">
                <a16:creationId xmlns:a16="http://schemas.microsoft.com/office/drawing/2014/main" id="{B3C09B13-9367-B435-A76A-9DBB1332FC5F}"/>
              </a:ext>
            </a:extLst>
          </p:cNvPr>
          <p:cNvSpPr>
            <a:spLocks noGrp="1"/>
          </p:cNvSpPr>
          <p:nvPr>
            <p:ph type="body" sz="quarter" idx="16"/>
          </p:nvPr>
        </p:nvSpPr>
        <p:spPr>
          <a:xfrm>
            <a:off x="5494782" y="5797296"/>
            <a:ext cx="5953506" cy="731520"/>
          </a:xfrm>
        </p:spPr>
        <p:txBody>
          <a:bodyPr rtlCol="0" anchor="ctr"/>
          <a:lstStyle>
            <a:lvl1pPr marL="0" indent="0">
              <a:spcBef>
                <a:spcPts val="0"/>
              </a:spcBef>
              <a:buNone/>
              <a:defRPr lang="da-DK" sz="2400" baseline="0">
                <a:latin typeface="+mj-lt"/>
              </a:defRPr>
            </a:lvl1pPr>
          </a:lstStyle>
          <a:p>
            <a:pPr lvl="0" rtl="0"/>
            <a:r>
              <a:rPr lang="da-DK"/>
              <a:t>Klik for at redigere teksttypografierne i masteren</a:t>
            </a:r>
          </a:p>
        </p:txBody>
      </p:sp>
    </p:spTree>
    <p:extLst>
      <p:ext uri="{BB962C8B-B14F-4D97-AF65-F5344CB8AC3E}">
        <p14:creationId xmlns:p14="http://schemas.microsoft.com/office/powerpoint/2010/main" val="16141012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Kun titel">
    <p:bg>
      <p:bgPr>
        <a:solidFill>
          <a:schemeClr val="accent1"/>
        </a:solidFill>
        <a:effectLst/>
      </p:bgPr>
    </p:bg>
    <p:spTree>
      <p:nvGrpSpPr>
        <p:cNvPr id="1" name=""/>
        <p:cNvGrpSpPr/>
        <p:nvPr/>
      </p:nvGrpSpPr>
      <p:grpSpPr>
        <a:xfrm>
          <a:off x="0" y="0"/>
          <a:ext cx="0" cy="0"/>
          <a:chOff x="0" y="0"/>
          <a:chExt cx="0" cy="0"/>
        </a:xfrm>
      </p:grpSpPr>
      <p:sp>
        <p:nvSpPr>
          <p:cNvPr id="14" name="Titel 1">
            <a:extLst>
              <a:ext uri="{FF2B5EF4-FFF2-40B4-BE49-F238E27FC236}">
                <a16:creationId xmlns:a16="http://schemas.microsoft.com/office/drawing/2014/main" id="{F77913A3-071A-44D9-E59A-B9C86D99FF3B}"/>
              </a:ext>
            </a:extLst>
          </p:cNvPr>
          <p:cNvSpPr>
            <a:spLocks noGrp="1"/>
          </p:cNvSpPr>
          <p:nvPr>
            <p:ph type="title"/>
          </p:nvPr>
        </p:nvSpPr>
        <p:spPr>
          <a:xfrm>
            <a:off x="2039112" y="54864"/>
            <a:ext cx="8165592" cy="969264"/>
          </a:xfrm>
        </p:spPr>
        <p:txBody>
          <a:bodyPr rtlCol="0"/>
          <a:lstStyle>
            <a:lvl1pPr algn="ctr">
              <a:defRPr lang="da-DK"/>
            </a:lvl1pPr>
          </a:lstStyle>
          <a:p>
            <a:pPr rtl="0"/>
            <a:r>
              <a:rPr lang="da-DK"/>
              <a:t>Klik for at redigere titeltypografien i masteren</a:t>
            </a:r>
          </a:p>
        </p:txBody>
      </p:sp>
      <p:sp>
        <p:nvSpPr>
          <p:cNvPr id="5" name="Pladsholder til slidenummer 4">
            <a:extLst>
              <a:ext uri="{FF2B5EF4-FFF2-40B4-BE49-F238E27FC236}">
                <a16:creationId xmlns:a16="http://schemas.microsoft.com/office/drawing/2014/main" id="{E9A67C02-F658-3749-9924-99BDA9C11E7A}"/>
              </a:ext>
            </a:extLst>
          </p:cNvPr>
          <p:cNvSpPr>
            <a:spLocks noGrp="1"/>
          </p:cNvSpPr>
          <p:nvPr>
            <p:ph type="sldNum" sz="quarter" idx="12"/>
          </p:nvPr>
        </p:nvSpPr>
        <p:spPr>
          <a:xfrm>
            <a:off x="616640" y="6517634"/>
            <a:ext cx="950258" cy="274320"/>
          </a:xfrm>
          <a:prstGeom prst="rect">
            <a:avLst/>
          </a:prstGeom>
        </p:spPr>
        <p:txBody>
          <a:bodyPr rtlCol="0"/>
          <a:lstStyle>
            <a:defPPr>
              <a:defRPr lang="da-DK"/>
            </a:defPPr>
          </a:lstStyle>
          <a:p>
            <a:pPr rtl="0"/>
            <a:fld id="{84D792B7-0397-C047-AE12-1A03F7E3DC83}" type="slidenum">
              <a:rPr lang="da-DK" smtClean="0"/>
              <a:t>‹nr.›</a:t>
            </a:fld>
            <a:endParaRPr lang="da-DK" dirty="0"/>
          </a:p>
        </p:txBody>
      </p:sp>
      <p:sp>
        <p:nvSpPr>
          <p:cNvPr id="4" name="Pladsholder til sidefod 3">
            <a:extLst>
              <a:ext uri="{FF2B5EF4-FFF2-40B4-BE49-F238E27FC236}">
                <a16:creationId xmlns:a16="http://schemas.microsoft.com/office/drawing/2014/main" id="{CB7120C0-232E-AD3B-138D-B65A7AD49C94}"/>
              </a:ext>
            </a:extLst>
          </p:cNvPr>
          <p:cNvSpPr>
            <a:spLocks noGrp="1"/>
          </p:cNvSpPr>
          <p:nvPr>
            <p:ph type="ftr" sz="quarter" idx="11"/>
          </p:nvPr>
        </p:nvSpPr>
        <p:spPr>
          <a:xfrm>
            <a:off x="4808250" y="6517634"/>
            <a:ext cx="2572870" cy="274320"/>
          </a:xfrm>
          <a:prstGeom prst="rect">
            <a:avLst/>
          </a:prstGeom>
        </p:spPr>
        <p:txBody>
          <a:bodyPr rtlCol="0"/>
          <a:lstStyle>
            <a:defPPr>
              <a:defRPr lang="da-DK"/>
            </a:defPPr>
          </a:lstStyle>
          <a:p>
            <a:pPr rtl="0"/>
            <a:r>
              <a:rPr lang="da-DK"/>
              <a:t>titel på præsentation</a:t>
            </a:r>
            <a:endParaRPr lang="da-DK" dirty="0"/>
          </a:p>
        </p:txBody>
      </p:sp>
      <p:sp>
        <p:nvSpPr>
          <p:cNvPr id="3" name="Pladsholder til dato 2">
            <a:extLst>
              <a:ext uri="{FF2B5EF4-FFF2-40B4-BE49-F238E27FC236}">
                <a16:creationId xmlns:a16="http://schemas.microsoft.com/office/drawing/2014/main" id="{7110ABD4-B26A-0940-A80F-399F8FCAD992}"/>
              </a:ext>
            </a:extLst>
          </p:cNvPr>
          <p:cNvSpPr>
            <a:spLocks noGrp="1"/>
          </p:cNvSpPr>
          <p:nvPr>
            <p:ph type="dt" sz="half" idx="10"/>
          </p:nvPr>
        </p:nvSpPr>
        <p:spPr/>
        <p:txBody>
          <a:bodyPr rtlCol="0"/>
          <a:lstStyle>
            <a:defPPr>
              <a:defRPr lang="da-DK"/>
            </a:defPPr>
          </a:lstStyle>
          <a:p>
            <a:pPr rtl="0"/>
            <a:r>
              <a:rPr lang="da-DK"/>
              <a:t>20XX</a:t>
            </a:r>
            <a:endParaRPr lang="da-DK" dirty="0"/>
          </a:p>
        </p:txBody>
      </p:sp>
      <p:cxnSp>
        <p:nvCxnSpPr>
          <p:cNvPr id="7" name="Lige forbindelse 6">
            <a:extLst>
              <a:ext uri="{FF2B5EF4-FFF2-40B4-BE49-F238E27FC236}">
                <a16:creationId xmlns:a16="http://schemas.microsoft.com/office/drawing/2014/main" id="{394864F6-8550-2BFC-DC03-2BB296DF2E95}"/>
              </a:ext>
            </a:extLst>
          </p:cNvPr>
          <p:cNvCxnSpPr>
            <a:cxnSpLocks/>
          </p:cNvCxnSpPr>
          <p:nvPr userDrawn="1"/>
        </p:nvCxnSpPr>
        <p:spPr>
          <a:xfrm>
            <a:off x="398366" y="1031955"/>
            <a:ext cx="11395267"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Lige forbindelse 8">
            <a:extLst>
              <a:ext uri="{FF2B5EF4-FFF2-40B4-BE49-F238E27FC236}">
                <a16:creationId xmlns:a16="http://schemas.microsoft.com/office/drawing/2014/main" id="{4D95A92E-7815-7546-3201-42AEFA654F4C}"/>
              </a:ext>
            </a:extLst>
          </p:cNvPr>
          <p:cNvCxnSpPr>
            <a:cxnSpLocks/>
          </p:cNvCxnSpPr>
          <p:nvPr userDrawn="1"/>
        </p:nvCxnSpPr>
        <p:spPr>
          <a:xfrm>
            <a:off x="0" y="6439485"/>
            <a:ext cx="121920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Lige forbindelse 10">
            <a:extLst>
              <a:ext uri="{FF2B5EF4-FFF2-40B4-BE49-F238E27FC236}">
                <a16:creationId xmlns:a16="http://schemas.microsoft.com/office/drawing/2014/main" id="{0FF23430-1681-F3A4-F071-7C338746014B}"/>
              </a:ext>
            </a:extLst>
          </p:cNvPr>
          <p:cNvCxnSpPr>
            <a:cxnSpLocks/>
          </p:cNvCxnSpPr>
          <p:nvPr userDrawn="1"/>
        </p:nvCxnSpPr>
        <p:spPr>
          <a:xfrm flipV="1">
            <a:off x="398367" y="0"/>
            <a:ext cx="0" cy="6858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Lige forbindelse 12">
            <a:extLst>
              <a:ext uri="{FF2B5EF4-FFF2-40B4-BE49-F238E27FC236}">
                <a16:creationId xmlns:a16="http://schemas.microsoft.com/office/drawing/2014/main" id="{47B44D2F-F976-B752-100E-E994C9F0206A}"/>
              </a:ext>
            </a:extLst>
          </p:cNvPr>
          <p:cNvCxnSpPr>
            <a:cxnSpLocks/>
          </p:cNvCxnSpPr>
          <p:nvPr userDrawn="1"/>
        </p:nvCxnSpPr>
        <p:spPr>
          <a:xfrm flipV="1">
            <a:off x="11793633" y="0"/>
            <a:ext cx="0" cy="6858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09439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Tom">
    <p:bg>
      <p:bgPr>
        <a:solidFill>
          <a:schemeClr val="accent1"/>
        </a:solidFill>
        <a:effectLst/>
      </p:bgPr>
    </p:bg>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1DAC1505-F26B-3039-38E3-3A7F7CC7F364}"/>
              </a:ext>
            </a:extLst>
          </p:cNvPr>
          <p:cNvSpPr>
            <a:spLocks noGrp="1"/>
          </p:cNvSpPr>
          <p:nvPr>
            <p:ph type="dt" sz="half" idx="10"/>
          </p:nvPr>
        </p:nvSpPr>
        <p:spPr/>
        <p:txBody>
          <a:bodyPr rtlCol="0"/>
          <a:lstStyle>
            <a:defPPr>
              <a:defRPr lang="da-DK"/>
            </a:defPPr>
          </a:lstStyle>
          <a:p>
            <a:pPr rtl="0"/>
            <a:r>
              <a:rPr lang="da-DK"/>
              <a:t>20XX</a:t>
            </a:r>
            <a:endParaRPr lang="da-DK" dirty="0"/>
          </a:p>
        </p:txBody>
      </p:sp>
      <p:sp>
        <p:nvSpPr>
          <p:cNvPr id="3" name="Pladsholder til sidefod 2">
            <a:extLst>
              <a:ext uri="{FF2B5EF4-FFF2-40B4-BE49-F238E27FC236}">
                <a16:creationId xmlns:a16="http://schemas.microsoft.com/office/drawing/2014/main" id="{962C2A94-01A4-034C-9AE7-87CF1238308E}"/>
              </a:ext>
            </a:extLst>
          </p:cNvPr>
          <p:cNvSpPr>
            <a:spLocks noGrp="1"/>
          </p:cNvSpPr>
          <p:nvPr>
            <p:ph type="ftr" sz="quarter" idx="11"/>
          </p:nvPr>
        </p:nvSpPr>
        <p:spPr>
          <a:xfrm>
            <a:off x="4808250" y="6517634"/>
            <a:ext cx="2572870" cy="274320"/>
          </a:xfrm>
          <a:prstGeom prst="rect">
            <a:avLst/>
          </a:prstGeom>
        </p:spPr>
        <p:txBody>
          <a:bodyPr rtlCol="0"/>
          <a:lstStyle>
            <a:defPPr>
              <a:defRPr lang="da-DK"/>
            </a:defPPr>
          </a:lstStyle>
          <a:p>
            <a:pPr rtl="0"/>
            <a:r>
              <a:rPr lang="da-DK"/>
              <a:t>titel på præsentation</a:t>
            </a:r>
            <a:endParaRPr lang="da-DK" dirty="0"/>
          </a:p>
        </p:txBody>
      </p:sp>
      <p:sp>
        <p:nvSpPr>
          <p:cNvPr id="4" name="Pladsholder til slidenummer 3">
            <a:extLst>
              <a:ext uri="{FF2B5EF4-FFF2-40B4-BE49-F238E27FC236}">
                <a16:creationId xmlns:a16="http://schemas.microsoft.com/office/drawing/2014/main" id="{5E45BEB7-6CEE-98EF-C00B-19BF6407E318}"/>
              </a:ext>
            </a:extLst>
          </p:cNvPr>
          <p:cNvSpPr>
            <a:spLocks noGrp="1"/>
          </p:cNvSpPr>
          <p:nvPr>
            <p:ph type="sldNum" sz="quarter" idx="12"/>
          </p:nvPr>
        </p:nvSpPr>
        <p:spPr>
          <a:xfrm>
            <a:off x="616640" y="6517634"/>
            <a:ext cx="950258" cy="274320"/>
          </a:xfrm>
          <a:prstGeom prst="rect">
            <a:avLst/>
          </a:prstGeom>
        </p:spPr>
        <p:txBody>
          <a:bodyPr rtlCol="0"/>
          <a:lstStyle>
            <a:defPPr>
              <a:defRPr lang="da-DK"/>
            </a:defPPr>
          </a:lstStyle>
          <a:p>
            <a:pPr rtl="0"/>
            <a:fld id="{84D792B7-0397-C047-AE12-1A03F7E3DC83}" type="slidenum">
              <a:rPr lang="da-DK" smtClean="0"/>
              <a:t>‹nr.›</a:t>
            </a:fld>
            <a:endParaRPr lang="da-DK" dirty="0"/>
          </a:p>
        </p:txBody>
      </p:sp>
      <p:cxnSp>
        <p:nvCxnSpPr>
          <p:cNvPr id="6" name="Lige forbindelse 5">
            <a:extLst>
              <a:ext uri="{FF2B5EF4-FFF2-40B4-BE49-F238E27FC236}">
                <a16:creationId xmlns:a16="http://schemas.microsoft.com/office/drawing/2014/main" id="{74912249-F431-4F6C-4213-30FF47C81741}"/>
              </a:ext>
            </a:extLst>
          </p:cNvPr>
          <p:cNvCxnSpPr>
            <a:cxnSpLocks/>
          </p:cNvCxnSpPr>
          <p:nvPr userDrawn="1"/>
        </p:nvCxnSpPr>
        <p:spPr>
          <a:xfrm>
            <a:off x="0" y="6439485"/>
            <a:ext cx="121920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01875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Pladsholder til dato 3">
            <a:extLst>
              <a:ext uri="{FF2B5EF4-FFF2-40B4-BE49-F238E27FC236}">
                <a16:creationId xmlns:a16="http://schemas.microsoft.com/office/drawing/2014/main" id="{9D15AA5F-2C28-9886-0D00-5D18198ECEB4}"/>
              </a:ext>
            </a:extLst>
          </p:cNvPr>
          <p:cNvSpPr>
            <a:spLocks noGrp="1"/>
          </p:cNvSpPr>
          <p:nvPr>
            <p:ph type="dt" sz="half" idx="2"/>
          </p:nvPr>
        </p:nvSpPr>
        <p:spPr>
          <a:xfrm>
            <a:off x="10622471" y="6517634"/>
            <a:ext cx="950260" cy="274320"/>
          </a:xfrm>
          <a:prstGeom prst="rect">
            <a:avLst/>
          </a:prstGeom>
        </p:spPr>
        <p:txBody>
          <a:bodyPr vert="horz" lIns="91440" tIns="45720" rIns="91440" bIns="45720" rtlCol="0" anchor="ctr">
            <a:noAutofit/>
          </a:bodyPr>
          <a:lstStyle>
            <a:lvl1pPr algn="l">
              <a:defRPr lang="da-DK" sz="1200" spc="300" baseline="0">
                <a:solidFill>
                  <a:schemeClr val="tx1"/>
                </a:solidFill>
                <a:latin typeface="Gill Sans Nova Light" panose="020B0302020104020203" pitchFamily="34" charset="0"/>
              </a:defRPr>
            </a:lvl1pPr>
          </a:lstStyle>
          <a:p>
            <a:pPr rtl="0"/>
            <a:r>
              <a:rPr lang="da-DK"/>
              <a:t>20XX</a:t>
            </a:r>
            <a:endParaRPr lang="da-DK" dirty="0"/>
          </a:p>
        </p:txBody>
      </p:sp>
      <p:sp>
        <p:nvSpPr>
          <p:cNvPr id="2" name="Pladsholder til titel 1">
            <a:extLst>
              <a:ext uri="{FF2B5EF4-FFF2-40B4-BE49-F238E27FC236}">
                <a16:creationId xmlns:a16="http://schemas.microsoft.com/office/drawing/2014/main" id="{03922ECB-9F56-BDF6-8792-01F55B2EA53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defPPr>
              <a:defRPr lang="da-DK"/>
            </a:defPPr>
          </a:lstStyle>
          <a:p>
            <a:pPr rtl="0"/>
            <a:r>
              <a:rPr lang="da-DK"/>
              <a:t>Klik for at redigere titeltypografier i master</a:t>
            </a:r>
          </a:p>
        </p:txBody>
      </p:sp>
      <p:sp>
        <p:nvSpPr>
          <p:cNvPr id="3" name="Pladsholder til tekst 2">
            <a:extLst>
              <a:ext uri="{FF2B5EF4-FFF2-40B4-BE49-F238E27FC236}">
                <a16:creationId xmlns:a16="http://schemas.microsoft.com/office/drawing/2014/main" id="{1B62B5B1-8D0B-68C6-B628-3FF8E5DCD2D2}"/>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defPPr>
              <a:defRPr lang="da-DK"/>
            </a:defPPr>
          </a:lstStyle>
          <a:p>
            <a:pPr lvl="0" rtl="0"/>
            <a:r>
              <a:rPr lang="da-DK"/>
              <a:t>Klik for at redigere i master</a:t>
            </a:r>
          </a:p>
          <a:p>
            <a:pPr lvl="1" rtl="0"/>
            <a:r>
              <a:rPr lang="da-DK"/>
              <a:t>Andet niveau</a:t>
            </a:r>
          </a:p>
          <a:p>
            <a:pPr lvl="2" rtl="0"/>
            <a:r>
              <a:rPr lang="da-DK"/>
              <a:t>Tredje niveau</a:t>
            </a:r>
          </a:p>
          <a:p>
            <a:pPr lvl="3" rtl="0"/>
            <a:r>
              <a:rPr lang="da-DK"/>
              <a:t>Fjerde niveau</a:t>
            </a:r>
          </a:p>
          <a:p>
            <a:pPr lvl="4" rtl="0"/>
            <a:r>
              <a:rPr lang="da-DK"/>
              <a:t>Femte niveau</a:t>
            </a:r>
          </a:p>
        </p:txBody>
      </p:sp>
      <p:sp>
        <p:nvSpPr>
          <p:cNvPr id="6" name="Pladsholder til slidenummer 5">
            <a:extLst>
              <a:ext uri="{FF2B5EF4-FFF2-40B4-BE49-F238E27FC236}">
                <a16:creationId xmlns:a16="http://schemas.microsoft.com/office/drawing/2014/main" id="{ABEF9CC0-D93B-C416-BCCE-87441F99C058}"/>
              </a:ext>
            </a:extLst>
          </p:cNvPr>
          <p:cNvSpPr>
            <a:spLocks noGrp="1"/>
          </p:cNvSpPr>
          <p:nvPr>
            <p:ph type="sldNum" sz="quarter" idx="4"/>
          </p:nvPr>
        </p:nvSpPr>
        <p:spPr>
          <a:xfrm>
            <a:off x="616640" y="6517634"/>
            <a:ext cx="950258" cy="274320"/>
          </a:xfrm>
          <a:prstGeom prst="rect">
            <a:avLst/>
          </a:prstGeom>
        </p:spPr>
        <p:txBody>
          <a:bodyPr vert="horz" lIns="91440" tIns="45720" rIns="91440" bIns="45720" rtlCol="0" anchor="ctr">
            <a:noAutofit/>
          </a:bodyPr>
          <a:lstStyle>
            <a:lvl1pPr algn="l">
              <a:defRPr lang="da-DK" sz="1200" spc="300" baseline="0">
                <a:solidFill>
                  <a:schemeClr val="tx1"/>
                </a:solidFill>
                <a:latin typeface="Gill Sans Nova Light" panose="020B0302020104020203" pitchFamily="34" charset="0"/>
              </a:defRPr>
            </a:lvl1pPr>
          </a:lstStyle>
          <a:p>
            <a:pPr rtl="0"/>
            <a:fld id="{84D792B7-0397-C047-AE12-1A03F7E3DC83}" type="slidenum">
              <a:rPr lang="da-DK" smtClean="0"/>
              <a:pPr rtl="0"/>
              <a:t>‹nr.›</a:t>
            </a:fld>
            <a:endParaRPr lang="da-DK" dirty="0"/>
          </a:p>
        </p:txBody>
      </p:sp>
      <p:sp>
        <p:nvSpPr>
          <p:cNvPr id="13" name="Pladsholder til sidefod 4">
            <a:extLst>
              <a:ext uri="{FF2B5EF4-FFF2-40B4-BE49-F238E27FC236}">
                <a16:creationId xmlns:a16="http://schemas.microsoft.com/office/drawing/2014/main" id="{54253F60-8B31-6272-41B3-5C95D6A908C3}"/>
              </a:ext>
            </a:extLst>
          </p:cNvPr>
          <p:cNvSpPr>
            <a:spLocks noGrp="1"/>
          </p:cNvSpPr>
          <p:nvPr>
            <p:ph type="ftr" sz="quarter" idx="3"/>
          </p:nvPr>
        </p:nvSpPr>
        <p:spPr>
          <a:xfrm>
            <a:off x="4808250" y="6517634"/>
            <a:ext cx="2572870" cy="274320"/>
          </a:xfrm>
          <a:prstGeom prst="rect">
            <a:avLst/>
          </a:prstGeom>
        </p:spPr>
        <p:txBody>
          <a:bodyPr vert="horz" lIns="91440" tIns="45720" rIns="91440" bIns="45720" rtlCol="0" anchor="ctr">
            <a:noAutofit/>
          </a:bodyPr>
          <a:lstStyle>
            <a:lvl1pPr algn="ctr">
              <a:defRPr lang="da-DK" sz="1200" spc="300" baseline="0">
                <a:solidFill>
                  <a:schemeClr val="tx1"/>
                </a:solidFill>
                <a:latin typeface="Gill Sans Nova Light" panose="020B0302020104020203" pitchFamily="34" charset="0"/>
              </a:defRPr>
            </a:lvl1pPr>
          </a:lstStyle>
          <a:p>
            <a:pPr rtl="0"/>
            <a:r>
              <a:rPr lang="da-DK"/>
              <a:t>titel på præsentation</a:t>
            </a:r>
            <a:endParaRPr lang="da-DK" dirty="0"/>
          </a:p>
        </p:txBody>
      </p:sp>
    </p:spTree>
    <p:extLst>
      <p:ext uri="{BB962C8B-B14F-4D97-AF65-F5344CB8AC3E}">
        <p14:creationId xmlns:p14="http://schemas.microsoft.com/office/powerpoint/2010/main" val="1053202087"/>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1" r:id="rId3"/>
    <p:sldLayoutId id="2147483660" r:id="rId4"/>
    <p:sldLayoutId id="2147483670" r:id="rId5"/>
    <p:sldLayoutId id="2147483668" r:id="rId6"/>
    <p:sldLayoutId id="2147483669" r:id="rId7"/>
    <p:sldLayoutId id="2147483667" r:id="rId8"/>
    <p:sldLayoutId id="2147483666" r:id="rId9"/>
    <p:sldLayoutId id="2147483665" r:id="rId10"/>
    <p:sldLayoutId id="2147483653" r:id="rId11"/>
    <p:sldLayoutId id="2147483664" r:id="rId12"/>
    <p:sldLayoutId id="2147483671" r:id="rId13"/>
    <p:sldLayoutId id="2147483663" r:id="rId14"/>
    <p:sldLayoutId id="2147483662" r:id="rId15"/>
    <p:sldLayoutId id="2147483654" r:id="rId16"/>
    <p:sldLayoutId id="2147483655" r:id="rId17"/>
  </p:sldLayoutIdLst>
  <p:hf hdr="0"/>
  <p:txStyles>
    <p:titleStyle>
      <a:lvl1pPr algn="l" defTabSz="914400" rtl="0" eaLnBrk="1" latinLnBrk="0" hangingPunct="1">
        <a:lnSpc>
          <a:spcPct val="90000"/>
        </a:lnSpc>
        <a:spcBef>
          <a:spcPct val="0"/>
        </a:spcBef>
        <a:buNone/>
        <a:defRPr lang="da-DK" sz="4000" kern="1200">
          <a:solidFill>
            <a:schemeClr val="tx1"/>
          </a:solidFill>
          <a:latin typeface="+mj-lt"/>
          <a:ea typeface="+mj-ea"/>
          <a:cs typeface="+mj-cs"/>
        </a:defRPr>
      </a:lvl1pPr>
    </p:titleStyle>
    <p:bodyStyle>
      <a:lvl1pPr marL="283464" indent="-283464" algn="l" defTabSz="914400" rtl="0" eaLnBrk="1" latinLnBrk="0" hangingPunct="1">
        <a:lnSpc>
          <a:spcPct val="90000"/>
        </a:lnSpc>
        <a:spcBef>
          <a:spcPts val="1000"/>
        </a:spcBef>
        <a:buFont typeface="Wingdings" panose="05000000000000000000" pitchFamily="2" charset="2"/>
        <a:buChar char="§"/>
        <a:defRPr lang="da-DK" sz="2800" kern="1200">
          <a:solidFill>
            <a:schemeClr val="tx1"/>
          </a:solidFill>
          <a:latin typeface="+mn-lt"/>
          <a:ea typeface="+mn-ea"/>
          <a:cs typeface="+mn-cs"/>
        </a:defRPr>
      </a:lvl1pPr>
      <a:lvl2pPr marL="566928" indent="-283464" algn="l" defTabSz="914400" rtl="0" eaLnBrk="1" latinLnBrk="0" hangingPunct="1">
        <a:lnSpc>
          <a:spcPct val="90000"/>
        </a:lnSpc>
        <a:spcBef>
          <a:spcPts val="500"/>
        </a:spcBef>
        <a:buFont typeface="Wingdings" panose="05000000000000000000" pitchFamily="2" charset="2"/>
        <a:buChar char="§"/>
        <a:defRPr lang="da-DK" sz="2400" kern="1200">
          <a:solidFill>
            <a:schemeClr val="tx1"/>
          </a:solidFill>
          <a:latin typeface="+mn-lt"/>
          <a:ea typeface="+mn-ea"/>
          <a:cs typeface="+mn-cs"/>
        </a:defRPr>
      </a:lvl2pPr>
      <a:lvl3pPr marL="850392" indent="-283464" algn="l" defTabSz="914400" rtl="0" eaLnBrk="1" latinLnBrk="0" hangingPunct="1">
        <a:lnSpc>
          <a:spcPct val="90000"/>
        </a:lnSpc>
        <a:spcBef>
          <a:spcPts val="500"/>
        </a:spcBef>
        <a:buFont typeface="Wingdings" panose="05000000000000000000" pitchFamily="2" charset="2"/>
        <a:buChar char="§"/>
        <a:defRPr lang="da-DK" sz="2000" kern="1200">
          <a:solidFill>
            <a:schemeClr val="tx1"/>
          </a:solidFill>
          <a:latin typeface="+mn-lt"/>
          <a:ea typeface="+mn-ea"/>
          <a:cs typeface="+mn-cs"/>
        </a:defRPr>
      </a:lvl3pPr>
      <a:lvl4pPr marL="1133856" indent="-283464" algn="l" defTabSz="914400" rtl="0" eaLnBrk="1" latinLnBrk="0" hangingPunct="1">
        <a:lnSpc>
          <a:spcPct val="90000"/>
        </a:lnSpc>
        <a:spcBef>
          <a:spcPts val="500"/>
        </a:spcBef>
        <a:buFont typeface="Wingdings" panose="05000000000000000000" pitchFamily="2" charset="2"/>
        <a:buChar char="§"/>
        <a:defRPr lang="da-DK" sz="1800" kern="1200">
          <a:solidFill>
            <a:schemeClr val="tx1"/>
          </a:solidFill>
          <a:latin typeface="+mn-lt"/>
          <a:ea typeface="+mn-ea"/>
          <a:cs typeface="+mn-cs"/>
        </a:defRPr>
      </a:lvl4pPr>
      <a:lvl5pPr marL="1417320" indent="-283464" algn="l" defTabSz="914400" rtl="0" eaLnBrk="1" latinLnBrk="0" hangingPunct="1">
        <a:lnSpc>
          <a:spcPct val="90000"/>
        </a:lnSpc>
        <a:spcBef>
          <a:spcPts val="500"/>
        </a:spcBef>
        <a:buFont typeface="Wingdings" panose="05000000000000000000" pitchFamily="2" charset="2"/>
        <a:buChar char="§"/>
        <a:defRPr lang="da-DK"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da-DK"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da-DK"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da-DK"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da-DK" sz="1800" kern="1200">
          <a:solidFill>
            <a:schemeClr val="tx1"/>
          </a:solidFill>
          <a:latin typeface="+mn-lt"/>
          <a:ea typeface="+mn-ea"/>
          <a:cs typeface="+mn-cs"/>
        </a:defRPr>
      </a:lvl9pPr>
    </p:bodyStyle>
    <p:otherStyle>
      <a:defPPr>
        <a:defRPr lang="da-DK"/>
      </a:defPPr>
      <a:lvl1pPr marL="0" algn="l" defTabSz="914400" rtl="0" eaLnBrk="1" latinLnBrk="0" hangingPunct="1">
        <a:defRPr lang="da-DK" sz="1800" kern="1200">
          <a:solidFill>
            <a:schemeClr val="tx1"/>
          </a:solidFill>
          <a:latin typeface="+mn-lt"/>
          <a:ea typeface="+mn-ea"/>
          <a:cs typeface="+mn-cs"/>
        </a:defRPr>
      </a:lvl1pPr>
      <a:lvl2pPr marL="457200" algn="l" defTabSz="914400" rtl="0" eaLnBrk="1" latinLnBrk="0" hangingPunct="1">
        <a:defRPr lang="da-DK" sz="1800" kern="1200">
          <a:solidFill>
            <a:schemeClr val="tx1"/>
          </a:solidFill>
          <a:latin typeface="+mn-lt"/>
          <a:ea typeface="+mn-ea"/>
          <a:cs typeface="+mn-cs"/>
        </a:defRPr>
      </a:lvl2pPr>
      <a:lvl3pPr marL="914400" algn="l" defTabSz="914400" rtl="0" eaLnBrk="1" latinLnBrk="0" hangingPunct="1">
        <a:defRPr lang="da-DK" sz="1800" kern="1200">
          <a:solidFill>
            <a:schemeClr val="tx1"/>
          </a:solidFill>
          <a:latin typeface="+mn-lt"/>
          <a:ea typeface="+mn-ea"/>
          <a:cs typeface="+mn-cs"/>
        </a:defRPr>
      </a:lvl3pPr>
      <a:lvl4pPr marL="1371600" algn="l" defTabSz="914400" rtl="0" eaLnBrk="1" latinLnBrk="0" hangingPunct="1">
        <a:defRPr lang="da-DK" sz="1800" kern="1200">
          <a:solidFill>
            <a:schemeClr val="tx1"/>
          </a:solidFill>
          <a:latin typeface="+mn-lt"/>
          <a:ea typeface="+mn-ea"/>
          <a:cs typeface="+mn-cs"/>
        </a:defRPr>
      </a:lvl4pPr>
      <a:lvl5pPr marL="1828800" algn="l" defTabSz="914400" rtl="0" eaLnBrk="1" latinLnBrk="0" hangingPunct="1">
        <a:defRPr lang="da-DK" sz="1800" kern="1200">
          <a:solidFill>
            <a:schemeClr val="tx1"/>
          </a:solidFill>
          <a:latin typeface="+mn-lt"/>
          <a:ea typeface="+mn-ea"/>
          <a:cs typeface="+mn-cs"/>
        </a:defRPr>
      </a:lvl5pPr>
      <a:lvl6pPr marL="2286000" algn="l" defTabSz="914400" rtl="0" eaLnBrk="1" latinLnBrk="0" hangingPunct="1">
        <a:defRPr lang="da-DK" sz="1800" kern="1200">
          <a:solidFill>
            <a:schemeClr val="tx1"/>
          </a:solidFill>
          <a:latin typeface="+mn-lt"/>
          <a:ea typeface="+mn-ea"/>
          <a:cs typeface="+mn-cs"/>
        </a:defRPr>
      </a:lvl6pPr>
      <a:lvl7pPr marL="2743200" algn="l" defTabSz="914400" rtl="0" eaLnBrk="1" latinLnBrk="0" hangingPunct="1">
        <a:defRPr lang="da-DK" sz="1800" kern="1200">
          <a:solidFill>
            <a:schemeClr val="tx1"/>
          </a:solidFill>
          <a:latin typeface="+mn-lt"/>
          <a:ea typeface="+mn-ea"/>
          <a:cs typeface="+mn-cs"/>
        </a:defRPr>
      </a:lvl7pPr>
      <a:lvl8pPr marL="3200400" algn="l" defTabSz="914400" rtl="0" eaLnBrk="1" latinLnBrk="0" hangingPunct="1">
        <a:defRPr lang="da-DK" sz="1800" kern="1200">
          <a:solidFill>
            <a:schemeClr val="tx1"/>
          </a:solidFill>
          <a:latin typeface="+mn-lt"/>
          <a:ea typeface="+mn-ea"/>
          <a:cs typeface="+mn-cs"/>
        </a:defRPr>
      </a:lvl8pPr>
      <a:lvl9pPr marL="3657600" algn="l" defTabSz="914400" rtl="0" eaLnBrk="1" latinLnBrk="0" hangingPunct="1">
        <a:defRPr lang="da-DK"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6.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6.xml"/><Relationship Id="rId5" Type="http://schemas.openxmlformats.org/officeDocument/2006/relationships/image" Target="../media/image9.jpeg"/><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16.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6.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6.xml"/><Relationship Id="rId5" Type="http://schemas.openxmlformats.org/officeDocument/2006/relationships/image" Target="../media/image16.jpeg"/><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47B1341B-74CE-99E1-8A79-DB717AB6EAEF}"/>
              </a:ext>
            </a:extLst>
          </p:cNvPr>
          <p:cNvSpPr>
            <a:spLocks noGrp="1"/>
          </p:cNvSpPr>
          <p:nvPr>
            <p:ph type="ctrTitle"/>
          </p:nvPr>
        </p:nvSpPr>
        <p:spPr>
          <a:xfrm>
            <a:off x="1143000" y="3236976"/>
            <a:ext cx="9916886" cy="2386584"/>
          </a:xfrm>
        </p:spPr>
        <p:txBody>
          <a:bodyPr rtlCol="0"/>
          <a:lstStyle>
            <a:defPPr>
              <a:defRPr lang="da-DK"/>
            </a:defPPr>
          </a:lstStyle>
          <a:p>
            <a:pPr rtl="0"/>
            <a:r>
              <a:rPr lang="da-DK" dirty="0"/>
              <a:t>Arkitektur (2)</a:t>
            </a:r>
            <a:br>
              <a:rPr lang="da-DK" dirty="0"/>
            </a:br>
            <a:r>
              <a:rPr lang="da-DK" dirty="0"/>
              <a:t>- Stilart: Gotisk</a:t>
            </a:r>
          </a:p>
        </p:txBody>
      </p:sp>
      <p:sp>
        <p:nvSpPr>
          <p:cNvPr id="4" name="Undertitel 3">
            <a:extLst>
              <a:ext uri="{FF2B5EF4-FFF2-40B4-BE49-F238E27FC236}">
                <a16:creationId xmlns:a16="http://schemas.microsoft.com/office/drawing/2014/main" id="{D1867331-230D-9C0A-257F-D767A3E56A5E}"/>
              </a:ext>
            </a:extLst>
          </p:cNvPr>
          <p:cNvSpPr>
            <a:spLocks noGrp="1"/>
          </p:cNvSpPr>
          <p:nvPr>
            <p:ph type="subTitle" idx="1"/>
          </p:nvPr>
        </p:nvSpPr>
        <p:spPr/>
        <p:txBody>
          <a:bodyPr rtlCol="0"/>
          <a:lstStyle>
            <a:defPPr>
              <a:defRPr lang="da-DK"/>
            </a:defPPr>
          </a:lstStyle>
          <a:p>
            <a:pPr rtl="0"/>
            <a:r>
              <a:rPr lang="da-DK" dirty="0"/>
              <a:t>Billedkunst</a:t>
            </a:r>
          </a:p>
          <a:p>
            <a:pPr rtl="0"/>
            <a:endParaRPr lang="da-DK" dirty="0"/>
          </a:p>
        </p:txBody>
      </p:sp>
      <p:sp>
        <p:nvSpPr>
          <p:cNvPr id="7" name="Pladsholder til billede 6">
            <a:extLst>
              <a:ext uri="{FF2B5EF4-FFF2-40B4-BE49-F238E27FC236}">
                <a16:creationId xmlns:a16="http://schemas.microsoft.com/office/drawing/2014/main" id="{1BE18AED-C6D8-8F76-BDEA-93C9F271435B}"/>
              </a:ext>
            </a:extLst>
          </p:cNvPr>
          <p:cNvSpPr>
            <a:spLocks noGrp="1"/>
          </p:cNvSpPr>
          <p:nvPr>
            <p:ph type="pic" sz="quarter" idx="10"/>
          </p:nvPr>
        </p:nvSpPr>
        <p:spPr/>
        <p:txBody>
          <a:bodyPr/>
          <a:lstStyle/>
          <a:p>
            <a:endParaRPr lang="da-DK"/>
          </a:p>
        </p:txBody>
      </p:sp>
      <p:pic>
        <p:nvPicPr>
          <p:cNvPr id="1028" name="Picture 4" descr="Over 100.000 gratis billeder for Gotisk Arkitektur og Arkitektur - Pixabay">
            <a:extLst>
              <a:ext uri="{FF2B5EF4-FFF2-40B4-BE49-F238E27FC236}">
                <a16:creationId xmlns:a16="http://schemas.microsoft.com/office/drawing/2014/main" id="{3FABE27F-A8FF-4E84-6F11-CD654FF823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9142" y="440217"/>
            <a:ext cx="9613711" cy="2386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96282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BBD9FBF-BDEA-E2A9-5AC0-F365EF1CA195}"/>
              </a:ext>
            </a:extLst>
          </p:cNvPr>
          <p:cNvSpPr>
            <a:spLocks noGrp="1"/>
          </p:cNvSpPr>
          <p:nvPr>
            <p:ph type="title"/>
          </p:nvPr>
        </p:nvSpPr>
        <p:spPr>
          <a:xfrm>
            <a:off x="5495543" y="0"/>
            <a:ext cx="6317515" cy="2194560"/>
          </a:xfrm>
        </p:spPr>
        <p:txBody>
          <a:bodyPr rtlCol="0"/>
          <a:lstStyle>
            <a:defPPr>
              <a:defRPr lang="da-DK"/>
            </a:defPPr>
          </a:lstStyle>
          <a:p>
            <a:pPr rtl="0"/>
            <a:r>
              <a:rPr lang="da-DK" sz="7200" dirty="0"/>
              <a:t>Dagsorden</a:t>
            </a:r>
          </a:p>
        </p:txBody>
      </p:sp>
      <p:graphicFrame>
        <p:nvGraphicFramePr>
          <p:cNvPr id="11" name="Tabel 11">
            <a:extLst>
              <a:ext uri="{FF2B5EF4-FFF2-40B4-BE49-F238E27FC236}">
                <a16:creationId xmlns:a16="http://schemas.microsoft.com/office/drawing/2014/main" id="{0B69E8E6-9D16-D9E3-B5C1-6F6E6588BF6A}"/>
              </a:ext>
            </a:extLst>
          </p:cNvPr>
          <p:cNvGraphicFramePr>
            <a:graphicFrameLocks noGrp="1"/>
          </p:cNvGraphicFramePr>
          <p:nvPr>
            <p:ph idx="1"/>
            <p:extLst>
              <p:ext uri="{D42A27DB-BD31-4B8C-83A1-F6EECF244321}">
                <p14:modId xmlns:p14="http://schemas.microsoft.com/office/powerpoint/2010/main" val="2538090631"/>
              </p:ext>
            </p:extLst>
          </p:nvPr>
        </p:nvGraphicFramePr>
        <p:xfrm>
          <a:off x="4856163" y="2157357"/>
          <a:ext cx="7335836" cy="4447268"/>
        </p:xfrm>
        <a:graphic>
          <a:graphicData uri="http://schemas.openxmlformats.org/drawingml/2006/table">
            <a:tbl>
              <a:tblPr firstRow="1" bandRow="1"/>
              <a:tblGrid>
                <a:gridCol w="797877">
                  <a:extLst>
                    <a:ext uri="{9D8B030D-6E8A-4147-A177-3AD203B41FA5}">
                      <a16:colId xmlns:a16="http://schemas.microsoft.com/office/drawing/2014/main" val="1680321436"/>
                    </a:ext>
                  </a:extLst>
                </a:gridCol>
                <a:gridCol w="6537959">
                  <a:extLst>
                    <a:ext uri="{9D8B030D-6E8A-4147-A177-3AD203B41FA5}">
                      <a16:colId xmlns:a16="http://schemas.microsoft.com/office/drawing/2014/main" val="1621479666"/>
                    </a:ext>
                  </a:extLst>
                </a:gridCol>
              </a:tblGrid>
              <a:tr h="672409">
                <a:tc>
                  <a:txBody>
                    <a:bodyPr/>
                    <a:lstStyle>
                      <a:defPPr>
                        <a:defRPr lang="da-DK"/>
                      </a:defPPr>
                    </a:lstStyle>
                    <a:p>
                      <a:pPr algn="ctr" rtl="0"/>
                      <a:r>
                        <a:rPr lang="da-DK" sz="2400" noProof="0" dirty="0">
                          <a:latin typeface="+mj-lt"/>
                        </a:rPr>
                        <a:t>3</a:t>
                      </a:r>
                    </a:p>
                  </a:txBody>
                  <a:tcPr anchor="ctr">
                    <a:lnL w="12700" cmpd="sng">
                      <a:noFill/>
                      <a:prstDash val="soli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defPPr>
                        <a:defRPr lang="da-DK"/>
                      </a:defPPr>
                    </a:lstStyle>
                    <a:p>
                      <a:pPr marL="0" marR="0" lvl="0" indent="0" algn="l" defTabSz="914400" rtl="0" eaLnBrk="1" fontAlgn="auto" latinLnBrk="0" hangingPunct="1">
                        <a:lnSpc>
                          <a:spcPct val="100000"/>
                        </a:lnSpc>
                        <a:spcBef>
                          <a:spcPts val="0"/>
                        </a:spcBef>
                        <a:spcAft>
                          <a:spcPts val="0"/>
                        </a:spcAft>
                        <a:buClrTx/>
                        <a:buSzTx/>
                        <a:buFontTx/>
                        <a:buNone/>
                        <a:tabLst/>
                        <a:defRPr lang="da-DK"/>
                      </a:pPr>
                      <a:r>
                        <a:rPr lang="da-DK" sz="2400" noProof="0" dirty="0">
                          <a:latin typeface="Felix Titling" panose="020F0502020204030204" pitchFamily="34" charset="0"/>
                          <a:cs typeface="Felix Titling" panose="020F0502020204030204" pitchFamily="34" charset="0"/>
                        </a:rPr>
                        <a:t>Vi kigger på hvad I lavede sidst</a:t>
                      </a:r>
                    </a:p>
                  </a:txBody>
                  <a:tcPr marL="411480" anchor="ctr">
                    <a:lnL w="9525" cap="flat" cmpd="sng" algn="ctr">
                      <a:solidFill>
                        <a:schemeClr val="tx1"/>
                      </a:solidFill>
                      <a:prstDash val="solid"/>
                      <a:round/>
                      <a:headEnd type="none" w="med" len="med"/>
                      <a:tailEnd type="none" w="med" len="me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48244635"/>
                  </a:ext>
                </a:extLst>
              </a:tr>
              <a:tr h="1125125">
                <a:tc>
                  <a:txBody>
                    <a:bodyPr/>
                    <a:lstStyle>
                      <a:defPPr>
                        <a:defRPr lang="da-DK"/>
                      </a:defPPr>
                    </a:lstStyle>
                    <a:p>
                      <a:pPr algn="ctr" rtl="0"/>
                      <a:r>
                        <a:rPr lang="da-DK" sz="2400" noProof="0">
                          <a:latin typeface="+mj-lt"/>
                        </a:rPr>
                        <a:t>4</a:t>
                      </a:r>
                    </a:p>
                  </a:txBody>
                  <a:tcPr anchor="ctr">
                    <a:lnL w="12700" cmpd="sng">
                      <a:noFill/>
                      <a:prstDash val="soli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defPPr>
                        <a:defRPr lang="da-DK"/>
                      </a:defPPr>
                    </a:lstStyle>
                    <a:p>
                      <a:pPr marL="0" marR="0" lvl="0" indent="0" algn="l" defTabSz="914400" rtl="0" eaLnBrk="1" fontAlgn="auto" latinLnBrk="0" hangingPunct="1">
                        <a:lnSpc>
                          <a:spcPct val="100000"/>
                        </a:lnSpc>
                        <a:spcBef>
                          <a:spcPts val="0"/>
                        </a:spcBef>
                        <a:spcAft>
                          <a:spcPts val="0"/>
                        </a:spcAft>
                        <a:buClrTx/>
                        <a:buSzTx/>
                        <a:buFontTx/>
                        <a:buNone/>
                        <a:tabLst/>
                        <a:defRPr lang="da-DK"/>
                      </a:pPr>
                      <a:r>
                        <a:rPr lang="da-DK" sz="2400" noProof="0" dirty="0">
                          <a:latin typeface="Felix Titling" panose="020F0502020204030204" pitchFamily="34" charset="0"/>
                          <a:cs typeface="Felix Titling" panose="020F0502020204030204" pitchFamily="34" charset="0"/>
                        </a:rPr>
                        <a:t>Oplæg</a:t>
                      </a:r>
                    </a:p>
                    <a:p>
                      <a:pPr marL="0" marR="0" lvl="0" indent="0" algn="l" defTabSz="914400" rtl="0" eaLnBrk="1" fontAlgn="auto" latinLnBrk="0" hangingPunct="1">
                        <a:lnSpc>
                          <a:spcPct val="100000"/>
                        </a:lnSpc>
                        <a:spcBef>
                          <a:spcPts val="0"/>
                        </a:spcBef>
                        <a:spcAft>
                          <a:spcPts val="0"/>
                        </a:spcAft>
                        <a:buClrTx/>
                        <a:buSzTx/>
                        <a:buFontTx/>
                        <a:buNone/>
                        <a:tabLst/>
                        <a:defRPr lang="da-DK"/>
                      </a:pPr>
                      <a:endParaRPr lang="da-DK" sz="2400" noProof="0" dirty="0">
                        <a:latin typeface="Felix Titling" panose="020F0502020204030204" pitchFamily="34" charset="0"/>
                        <a:cs typeface="Felix Titling" panose="020F0502020204030204" pitchFamily="34" charset="0"/>
                      </a:endParaRPr>
                    </a:p>
                  </a:txBody>
                  <a:tcPr marL="411480" anchor="ctr">
                    <a:lnL w="9525" cap="flat" cmpd="sng" algn="ctr">
                      <a:solidFill>
                        <a:schemeClr val="tx1"/>
                      </a:solidFill>
                      <a:prstDash val="solid"/>
                      <a:round/>
                      <a:headEnd type="none" w="med" len="med"/>
                      <a:tailEnd type="none" w="med" len="me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30913436"/>
                  </a:ext>
                </a:extLst>
              </a:tr>
              <a:tr h="1304916">
                <a:tc>
                  <a:txBody>
                    <a:bodyPr/>
                    <a:lstStyle>
                      <a:defPPr>
                        <a:defRPr lang="da-DK"/>
                      </a:defPPr>
                    </a:lstStyle>
                    <a:p>
                      <a:pPr algn="ctr" rtl="0"/>
                      <a:r>
                        <a:rPr lang="da-DK" sz="2400" noProof="0" dirty="0">
                          <a:latin typeface="+mj-lt"/>
                        </a:rPr>
                        <a:t>5</a:t>
                      </a:r>
                    </a:p>
                  </a:txBody>
                  <a:tcPr anchor="ctr">
                    <a:lnL w="12700" cmpd="sng">
                      <a:noFill/>
                      <a:prstDash val="soli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defPPr>
                        <a:defRPr lang="da-DK"/>
                      </a:defPPr>
                    </a:lstStyle>
                    <a:p>
                      <a:pPr marL="0" marR="0" lvl="0" indent="0" algn="l" defTabSz="914400" rtl="0" eaLnBrk="1" fontAlgn="auto" latinLnBrk="0" hangingPunct="1">
                        <a:lnSpc>
                          <a:spcPct val="100000"/>
                        </a:lnSpc>
                        <a:spcBef>
                          <a:spcPts val="0"/>
                        </a:spcBef>
                        <a:spcAft>
                          <a:spcPts val="0"/>
                        </a:spcAft>
                        <a:buClrTx/>
                        <a:buSzTx/>
                        <a:buFontTx/>
                        <a:buNone/>
                        <a:tabLst/>
                        <a:defRPr lang="da-DK"/>
                      </a:pPr>
                      <a:r>
                        <a:rPr lang="da-DK" sz="2400" noProof="0" dirty="0">
                          <a:latin typeface="Felix Titling" panose="020F0502020204030204" pitchFamily="34" charset="0"/>
                          <a:cs typeface="Felix Titling" panose="020F0502020204030204" pitchFamily="34" charset="0"/>
                        </a:rPr>
                        <a:t>Den Teoretiske øvelse</a:t>
                      </a:r>
                    </a:p>
                  </a:txBody>
                  <a:tcPr marL="411480" anchor="ctr">
                    <a:lnL w="9525" cap="flat" cmpd="sng" algn="ctr">
                      <a:solidFill>
                        <a:schemeClr val="tx1"/>
                      </a:solidFill>
                      <a:prstDash val="solid"/>
                      <a:round/>
                      <a:headEnd type="none" w="med" len="med"/>
                      <a:tailEnd type="none" w="med" len="me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08392374"/>
                  </a:ext>
                </a:extLst>
              </a:tr>
              <a:tr h="672409">
                <a:tc>
                  <a:txBody>
                    <a:bodyPr/>
                    <a:lstStyle>
                      <a:defPPr>
                        <a:defRPr lang="da-DK"/>
                      </a:defPPr>
                    </a:lstStyle>
                    <a:p>
                      <a:pPr algn="ctr" rtl="0"/>
                      <a:r>
                        <a:rPr lang="da-DK" sz="2400" noProof="0" dirty="0">
                          <a:latin typeface="+mj-lt"/>
                        </a:rPr>
                        <a:t>15</a:t>
                      </a:r>
                    </a:p>
                  </a:txBody>
                  <a:tcPr anchor="ctr">
                    <a:lnL w="12700" cmpd="sng">
                      <a:noFill/>
                      <a:prstDash val="soli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defPPr>
                        <a:defRPr lang="da-DK"/>
                      </a:defPPr>
                    </a:lstStyle>
                    <a:p>
                      <a:pPr marL="0" marR="0" lvl="0" indent="0" algn="l" defTabSz="914400" rtl="0" eaLnBrk="1" fontAlgn="auto" latinLnBrk="0" hangingPunct="1">
                        <a:lnSpc>
                          <a:spcPct val="100000"/>
                        </a:lnSpc>
                        <a:spcBef>
                          <a:spcPts val="0"/>
                        </a:spcBef>
                        <a:spcAft>
                          <a:spcPts val="0"/>
                        </a:spcAft>
                        <a:buClrTx/>
                        <a:buSzTx/>
                        <a:buFontTx/>
                        <a:buNone/>
                        <a:tabLst/>
                        <a:defRPr lang="da-DK"/>
                      </a:pPr>
                      <a:r>
                        <a:rPr lang="da-DK" sz="2400" noProof="0" dirty="0">
                          <a:latin typeface="Felix Titling" panose="020F0502020204030204" pitchFamily="34" charset="0"/>
                          <a:cs typeface="Felix Titling" panose="020F0502020204030204" pitchFamily="34" charset="0"/>
                        </a:rPr>
                        <a:t>Den praktiske øvelse</a:t>
                      </a:r>
                    </a:p>
                  </a:txBody>
                  <a:tcPr marL="411480" anchor="ctr">
                    <a:lnL w="9525" cap="flat" cmpd="sng" algn="ctr">
                      <a:solidFill>
                        <a:schemeClr val="tx1"/>
                      </a:solidFill>
                      <a:prstDash val="solid"/>
                      <a:round/>
                      <a:headEnd type="none" w="med" len="med"/>
                      <a:tailEnd type="none" w="med" len="me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1282632"/>
                  </a:ext>
                </a:extLst>
              </a:tr>
              <a:tr h="672409">
                <a:tc>
                  <a:txBody>
                    <a:bodyPr/>
                    <a:lstStyle>
                      <a:defPPr>
                        <a:defRPr lang="da-DK"/>
                      </a:defPPr>
                    </a:lstStyle>
                    <a:p>
                      <a:pPr algn="ctr" rtl="0"/>
                      <a:r>
                        <a:rPr lang="da-DK" sz="2400" noProof="0" dirty="0">
                          <a:latin typeface="+mj-lt"/>
                        </a:rPr>
                        <a:t>16</a:t>
                      </a:r>
                    </a:p>
                  </a:txBody>
                  <a:tcPr anchor="ctr">
                    <a:lnL w="12700" cmpd="sng">
                      <a:noFill/>
                      <a:prstDash val="soli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mpd="sng">
                      <a:noFill/>
                      <a:prstDash val="solid"/>
                    </a:lnB>
                    <a:lnTlToBr w="12700" cmpd="sng">
                      <a:noFill/>
                      <a:prstDash val="solid"/>
                    </a:lnTlToBr>
                    <a:lnBlToTr w="12700" cmpd="sng">
                      <a:noFill/>
                      <a:prstDash val="solid"/>
                    </a:lnBlToTr>
                  </a:tcPr>
                </a:tc>
                <a:tc>
                  <a:txBody>
                    <a:bodyPr/>
                    <a:lstStyle>
                      <a:defPPr>
                        <a:defRPr lang="da-DK"/>
                      </a:defPPr>
                    </a:lstStyle>
                    <a:p>
                      <a:pPr marL="0" marR="0" lvl="0" indent="0" algn="l" defTabSz="914400" rtl="0" eaLnBrk="1" fontAlgn="auto" latinLnBrk="0" hangingPunct="1">
                        <a:lnSpc>
                          <a:spcPct val="100000"/>
                        </a:lnSpc>
                        <a:spcBef>
                          <a:spcPts val="0"/>
                        </a:spcBef>
                        <a:spcAft>
                          <a:spcPts val="0"/>
                        </a:spcAft>
                        <a:buClrTx/>
                        <a:buSzTx/>
                        <a:buFontTx/>
                        <a:buNone/>
                        <a:tabLst/>
                        <a:defRPr lang="da-DK"/>
                      </a:pPr>
                      <a:r>
                        <a:rPr lang="da-DK" sz="2400" noProof="0" dirty="0" err="1">
                          <a:latin typeface="Felix Titling" panose="020F0502020204030204" pitchFamily="34" charset="0"/>
                          <a:cs typeface="Felix Titling" panose="020F0502020204030204" pitchFamily="34" charset="0"/>
                        </a:rPr>
                        <a:t>AfrundinG</a:t>
                      </a:r>
                      <a:endParaRPr lang="da-DK" sz="2400" noProof="0" dirty="0">
                        <a:latin typeface="Felix Titling" panose="020F0502020204030204" pitchFamily="34" charset="0"/>
                        <a:cs typeface="Felix Titling" panose="020F0502020204030204" pitchFamily="34" charset="0"/>
                      </a:endParaRPr>
                    </a:p>
                  </a:txBody>
                  <a:tcPr marL="411480" anchor="ctr">
                    <a:lnL w="9525" cap="flat" cmpd="sng" algn="ctr">
                      <a:solidFill>
                        <a:schemeClr val="tx1"/>
                      </a:solidFill>
                      <a:prstDash val="solid"/>
                      <a:round/>
                      <a:headEnd type="none" w="med" len="med"/>
                      <a:tailEnd type="none" w="med" len="med"/>
                    </a:lnL>
                    <a:lnR w="12700" cmpd="sng">
                      <a:noFill/>
                      <a:prstDash val="solid"/>
                    </a:lnR>
                    <a:lnT w="9525" cap="flat" cmpd="sng" algn="ctr">
                      <a:solidFill>
                        <a:schemeClr val="tx1"/>
                      </a:solidFill>
                      <a:prstDash val="solid"/>
                      <a:round/>
                      <a:headEnd type="none" w="med" len="med"/>
                      <a:tailEnd type="none" w="med" len="me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612909531"/>
                  </a:ext>
                </a:extLst>
              </a:tr>
            </a:tbl>
          </a:graphicData>
        </a:graphic>
      </p:graphicFrame>
      <p:sp>
        <p:nvSpPr>
          <p:cNvPr id="3" name="Pladsholder til billede 2">
            <a:extLst>
              <a:ext uri="{FF2B5EF4-FFF2-40B4-BE49-F238E27FC236}">
                <a16:creationId xmlns:a16="http://schemas.microsoft.com/office/drawing/2014/main" id="{BD3B7463-C22A-D264-9CE8-0C4FAA3B07B4}"/>
              </a:ext>
            </a:extLst>
          </p:cNvPr>
          <p:cNvSpPr>
            <a:spLocks noGrp="1"/>
          </p:cNvSpPr>
          <p:nvPr>
            <p:ph type="pic" sz="quarter" idx="13"/>
          </p:nvPr>
        </p:nvSpPr>
        <p:spPr/>
        <p:txBody>
          <a:bodyPr/>
          <a:lstStyle/>
          <a:p>
            <a:endParaRPr lang="da-DK"/>
          </a:p>
        </p:txBody>
      </p:sp>
      <p:pic>
        <p:nvPicPr>
          <p:cNvPr id="2050" name="Picture 2">
            <a:extLst>
              <a:ext uri="{FF2B5EF4-FFF2-40B4-BE49-F238E27FC236}">
                <a16:creationId xmlns:a16="http://schemas.microsoft.com/office/drawing/2014/main" id="{413F1671-7B73-8625-E6DF-9BC8C7F3FD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8561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12148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99A6FC-29B1-3D9D-9E3F-998205AB7C2C}"/>
              </a:ext>
            </a:extLst>
          </p:cNvPr>
          <p:cNvSpPr>
            <a:spLocks noGrp="1"/>
          </p:cNvSpPr>
          <p:nvPr>
            <p:ph type="title"/>
          </p:nvPr>
        </p:nvSpPr>
        <p:spPr/>
        <p:txBody>
          <a:bodyPr/>
          <a:lstStyle/>
          <a:p>
            <a:r>
              <a:rPr lang="da-DK" dirty="0"/>
              <a:t>Oplæg</a:t>
            </a:r>
          </a:p>
        </p:txBody>
      </p:sp>
      <p:sp>
        <p:nvSpPr>
          <p:cNvPr id="3" name="Pladsholder til slidenummer 2">
            <a:extLst>
              <a:ext uri="{FF2B5EF4-FFF2-40B4-BE49-F238E27FC236}">
                <a16:creationId xmlns:a16="http://schemas.microsoft.com/office/drawing/2014/main" id="{E91760CF-FCCC-2E54-8D0C-F654569B2967}"/>
              </a:ext>
            </a:extLst>
          </p:cNvPr>
          <p:cNvSpPr>
            <a:spLocks noGrp="1"/>
          </p:cNvSpPr>
          <p:nvPr>
            <p:ph type="sldNum" sz="quarter" idx="12"/>
          </p:nvPr>
        </p:nvSpPr>
        <p:spPr/>
        <p:txBody>
          <a:bodyPr/>
          <a:lstStyle/>
          <a:p>
            <a:pPr rtl="0"/>
            <a:fld id="{84D792B7-0397-C047-AE12-1A03F7E3DC83}" type="slidenum">
              <a:rPr lang="da-DK" smtClean="0"/>
              <a:t>3</a:t>
            </a:fld>
            <a:endParaRPr lang="da-DK" dirty="0"/>
          </a:p>
        </p:txBody>
      </p:sp>
      <p:sp>
        <p:nvSpPr>
          <p:cNvPr id="4" name="Tekstfelt 3">
            <a:extLst>
              <a:ext uri="{FF2B5EF4-FFF2-40B4-BE49-F238E27FC236}">
                <a16:creationId xmlns:a16="http://schemas.microsoft.com/office/drawing/2014/main" id="{DA217986-59A8-B916-1BE5-13D23F14A301}"/>
              </a:ext>
            </a:extLst>
          </p:cNvPr>
          <p:cNvSpPr txBox="1"/>
          <p:nvPr/>
        </p:nvSpPr>
        <p:spPr>
          <a:xfrm>
            <a:off x="337670" y="1344309"/>
            <a:ext cx="11286057" cy="4062651"/>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da-DK" sz="2000" dirty="0"/>
              <a:t>Ca. 1150 til 1525. </a:t>
            </a:r>
          </a:p>
          <a:p>
            <a:pPr marL="742950" lvl="1" indent="-285750" algn="just">
              <a:lnSpc>
                <a:spcPct val="150000"/>
              </a:lnSpc>
              <a:buFont typeface="Arial" panose="020B0604020202020204" pitchFamily="34" charset="0"/>
              <a:buChar char="•"/>
            </a:pPr>
            <a:r>
              <a:rPr lang="da-DK" sz="2000" dirty="0"/>
              <a:t>Kom lidt efter den romanske stil, som lå i perioden fra ca. 1050-1250</a:t>
            </a:r>
          </a:p>
          <a:p>
            <a:pPr marL="285750" indent="-285750" algn="just">
              <a:lnSpc>
                <a:spcPct val="150000"/>
              </a:lnSpc>
              <a:buFont typeface="Arial" panose="020B0604020202020204" pitchFamily="34" charset="0"/>
              <a:buChar char="•"/>
            </a:pPr>
            <a:r>
              <a:rPr lang="da-DK" sz="2000" dirty="0"/>
              <a:t>I denne periode blev der bygget mange katedraler (f.eks. En domkirke)</a:t>
            </a:r>
          </a:p>
          <a:p>
            <a:pPr marL="285750" indent="-285750" algn="just">
              <a:lnSpc>
                <a:spcPct val="150000"/>
              </a:lnSpc>
              <a:buFont typeface="Arial" panose="020B0604020202020204" pitchFamily="34" charset="0"/>
              <a:buChar char="•"/>
            </a:pPr>
            <a:r>
              <a:rPr lang="da-DK" sz="2000" dirty="0"/>
              <a:t>Disse bygninger var altid bygget meget høje, for at skabe en følelse af ”uendelighed”... Og for at ære Guds storhed.  </a:t>
            </a:r>
          </a:p>
          <a:p>
            <a:pPr marL="285750" indent="-285750" algn="just">
              <a:lnSpc>
                <a:spcPct val="150000"/>
              </a:lnSpc>
              <a:buFont typeface="Arial" panose="020B0604020202020204" pitchFamily="34" charset="0"/>
              <a:buChar char="•"/>
            </a:pPr>
            <a:r>
              <a:rPr lang="da-DK" sz="2000" dirty="0"/>
              <a:t>Udefra kan man også se på disse bygninger at der er </a:t>
            </a:r>
          </a:p>
          <a:p>
            <a:pPr marL="742950" lvl="1" indent="-285750" algn="just">
              <a:lnSpc>
                <a:spcPct val="150000"/>
              </a:lnSpc>
              <a:buFont typeface="Arial" panose="020B0604020202020204" pitchFamily="34" charset="0"/>
              <a:buChar char="•"/>
            </a:pPr>
            <a:r>
              <a:rPr lang="da-DK" sz="2000" b="1" dirty="0"/>
              <a:t>en stor brug af buer og støttepiller til at holde sammen op bygningens opadgående mure og spidse buer. De spidser buer fra loftet går igen over vinduer og døre.  </a:t>
            </a:r>
          </a:p>
          <a:p>
            <a:pPr marL="285750" indent="-285750">
              <a:buFont typeface="Arial" panose="020B0604020202020204" pitchFamily="34" charset="0"/>
              <a:buChar char="•"/>
            </a:pPr>
            <a:endParaRPr lang="da-DK" dirty="0"/>
          </a:p>
        </p:txBody>
      </p:sp>
    </p:spTree>
    <p:extLst>
      <p:ext uri="{BB962C8B-B14F-4D97-AF65-F5344CB8AC3E}">
        <p14:creationId xmlns:p14="http://schemas.microsoft.com/office/powerpoint/2010/main" val="1710069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260273-5ACB-91A4-A1D4-EB63B419ACAC}"/>
              </a:ext>
            </a:extLst>
          </p:cNvPr>
          <p:cNvSpPr>
            <a:spLocks noGrp="1"/>
          </p:cNvSpPr>
          <p:nvPr>
            <p:ph type="title"/>
          </p:nvPr>
        </p:nvSpPr>
        <p:spPr/>
        <p:txBody>
          <a:bodyPr/>
          <a:lstStyle/>
          <a:p>
            <a:r>
              <a:rPr lang="da-DK" dirty="0"/>
              <a:t>SPIDSE Buer &amp; Støttepiller </a:t>
            </a:r>
          </a:p>
        </p:txBody>
      </p:sp>
      <p:sp>
        <p:nvSpPr>
          <p:cNvPr id="3" name="Pladsholder til slidenummer 2">
            <a:extLst>
              <a:ext uri="{FF2B5EF4-FFF2-40B4-BE49-F238E27FC236}">
                <a16:creationId xmlns:a16="http://schemas.microsoft.com/office/drawing/2014/main" id="{6212BE06-4327-24E4-73B7-3327861A0226}"/>
              </a:ext>
            </a:extLst>
          </p:cNvPr>
          <p:cNvSpPr>
            <a:spLocks noGrp="1"/>
          </p:cNvSpPr>
          <p:nvPr>
            <p:ph type="sldNum" sz="quarter" idx="12"/>
          </p:nvPr>
        </p:nvSpPr>
        <p:spPr/>
        <p:txBody>
          <a:bodyPr/>
          <a:lstStyle/>
          <a:p>
            <a:pPr rtl="0"/>
            <a:fld id="{84D792B7-0397-C047-AE12-1A03F7E3DC83}" type="slidenum">
              <a:rPr lang="da-DK" smtClean="0"/>
              <a:t>4</a:t>
            </a:fld>
            <a:endParaRPr lang="da-DK" dirty="0"/>
          </a:p>
        </p:txBody>
      </p:sp>
      <p:pic>
        <p:nvPicPr>
          <p:cNvPr id="1030" name="Picture 6" descr="Pointed Arch | Architecture, Types &amp; Examples - Lesson | Study.com">
            <a:extLst>
              <a:ext uri="{FF2B5EF4-FFF2-40B4-BE49-F238E27FC236}">
                <a16:creationId xmlns:a16="http://schemas.microsoft.com/office/drawing/2014/main" id="{9D4778DE-5AFE-F609-C920-00C6196D8B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8647" y="809413"/>
            <a:ext cx="4377541" cy="584538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Romanesque round arch and Gothic pointed arch comparison [37]">
            <a:extLst>
              <a:ext uri="{FF2B5EF4-FFF2-40B4-BE49-F238E27FC236}">
                <a16:creationId xmlns:a16="http://schemas.microsoft.com/office/drawing/2014/main" id="{C2B9540A-0089-95DA-15E7-C89CCC2DA0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390" y="1334125"/>
            <a:ext cx="6313001" cy="50217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09449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99A6FC-29B1-3D9D-9E3F-998205AB7C2C}"/>
              </a:ext>
            </a:extLst>
          </p:cNvPr>
          <p:cNvSpPr>
            <a:spLocks noGrp="1"/>
          </p:cNvSpPr>
          <p:nvPr>
            <p:ph type="title"/>
          </p:nvPr>
        </p:nvSpPr>
        <p:spPr/>
        <p:txBody>
          <a:bodyPr/>
          <a:lstStyle/>
          <a:p>
            <a:r>
              <a:rPr lang="da-DK" dirty="0"/>
              <a:t>Oplæg</a:t>
            </a:r>
          </a:p>
        </p:txBody>
      </p:sp>
      <p:sp>
        <p:nvSpPr>
          <p:cNvPr id="3" name="Pladsholder til slidenummer 2">
            <a:extLst>
              <a:ext uri="{FF2B5EF4-FFF2-40B4-BE49-F238E27FC236}">
                <a16:creationId xmlns:a16="http://schemas.microsoft.com/office/drawing/2014/main" id="{E91760CF-FCCC-2E54-8D0C-F654569B2967}"/>
              </a:ext>
            </a:extLst>
          </p:cNvPr>
          <p:cNvSpPr>
            <a:spLocks noGrp="1"/>
          </p:cNvSpPr>
          <p:nvPr>
            <p:ph type="sldNum" sz="quarter" idx="12"/>
          </p:nvPr>
        </p:nvSpPr>
        <p:spPr/>
        <p:txBody>
          <a:bodyPr/>
          <a:lstStyle/>
          <a:p>
            <a:pPr rtl="0"/>
            <a:fld id="{84D792B7-0397-C047-AE12-1A03F7E3DC83}" type="slidenum">
              <a:rPr lang="da-DK" smtClean="0"/>
              <a:t>5</a:t>
            </a:fld>
            <a:endParaRPr lang="da-DK" dirty="0"/>
          </a:p>
        </p:txBody>
      </p:sp>
      <p:sp>
        <p:nvSpPr>
          <p:cNvPr id="4" name="Tekstfelt 3">
            <a:extLst>
              <a:ext uri="{FF2B5EF4-FFF2-40B4-BE49-F238E27FC236}">
                <a16:creationId xmlns:a16="http://schemas.microsoft.com/office/drawing/2014/main" id="{DA217986-59A8-B916-1BE5-13D23F14A301}"/>
              </a:ext>
            </a:extLst>
          </p:cNvPr>
          <p:cNvSpPr txBox="1"/>
          <p:nvPr/>
        </p:nvSpPr>
        <p:spPr>
          <a:xfrm>
            <a:off x="337670" y="1344309"/>
            <a:ext cx="11286057" cy="4062651"/>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da-DK" sz="2000" dirty="0"/>
              <a:t>Ca. 1150 til 1525. </a:t>
            </a:r>
          </a:p>
          <a:p>
            <a:pPr marL="742950" lvl="1" indent="-285750" algn="just">
              <a:lnSpc>
                <a:spcPct val="150000"/>
              </a:lnSpc>
              <a:buFont typeface="Arial" panose="020B0604020202020204" pitchFamily="34" charset="0"/>
              <a:buChar char="•"/>
            </a:pPr>
            <a:r>
              <a:rPr lang="da-DK" sz="2000" dirty="0"/>
              <a:t>Kom lidt efter den romanske stil, som lå i perioden fra ca. 1050-1250</a:t>
            </a:r>
          </a:p>
          <a:p>
            <a:pPr marL="285750" indent="-285750" algn="just">
              <a:lnSpc>
                <a:spcPct val="150000"/>
              </a:lnSpc>
              <a:buFont typeface="Arial" panose="020B0604020202020204" pitchFamily="34" charset="0"/>
              <a:buChar char="•"/>
            </a:pPr>
            <a:r>
              <a:rPr lang="da-DK" sz="2000" dirty="0"/>
              <a:t>I denne periode blev der bygget mange katedraler (f.eks. En domkirke)</a:t>
            </a:r>
          </a:p>
          <a:p>
            <a:pPr marL="285750" indent="-285750" algn="just">
              <a:lnSpc>
                <a:spcPct val="150000"/>
              </a:lnSpc>
              <a:buFont typeface="Arial" panose="020B0604020202020204" pitchFamily="34" charset="0"/>
              <a:buChar char="•"/>
            </a:pPr>
            <a:r>
              <a:rPr lang="da-DK" sz="2000" dirty="0"/>
              <a:t>Disse bygninger var altid bygget meget høje, for at skabe en følelse af ”uendelighed”.  </a:t>
            </a:r>
          </a:p>
          <a:p>
            <a:pPr marL="285750" indent="-285750" algn="just">
              <a:lnSpc>
                <a:spcPct val="150000"/>
              </a:lnSpc>
              <a:buFont typeface="Arial" panose="020B0604020202020204" pitchFamily="34" charset="0"/>
              <a:buChar char="•"/>
            </a:pPr>
            <a:r>
              <a:rPr lang="da-DK" sz="2000" dirty="0"/>
              <a:t>Udefra kan man også se på disse bygninger at der er </a:t>
            </a:r>
          </a:p>
          <a:p>
            <a:pPr marL="742950" lvl="1" indent="-285750" algn="just">
              <a:lnSpc>
                <a:spcPct val="150000"/>
              </a:lnSpc>
              <a:buFont typeface="Arial" panose="020B0604020202020204" pitchFamily="34" charset="0"/>
              <a:buChar char="•"/>
            </a:pPr>
            <a:r>
              <a:rPr lang="da-DK" sz="2000" dirty="0"/>
              <a:t>en stor brug af buer og støttepiller til at holde sammen op bygningens opadgående mure og spidse buer. De spidser buer fra loftet går igen over vinduer og døre.  </a:t>
            </a:r>
          </a:p>
          <a:p>
            <a:pPr marL="742950" lvl="1" indent="-285750" algn="just">
              <a:lnSpc>
                <a:spcPct val="150000"/>
              </a:lnSpc>
              <a:buFont typeface="Arial" panose="020B0604020202020204" pitchFamily="34" charset="0"/>
              <a:buChar char="•"/>
            </a:pPr>
            <a:r>
              <a:rPr lang="da-DK" sz="2000" b="1" dirty="0"/>
              <a:t>Store vinduer og stor brug af farvet glas </a:t>
            </a:r>
          </a:p>
          <a:p>
            <a:pPr marL="285750" indent="-285750">
              <a:buFont typeface="Arial" panose="020B0604020202020204" pitchFamily="34" charset="0"/>
              <a:buChar char="•"/>
            </a:pPr>
            <a:endParaRPr lang="da-DK" dirty="0"/>
          </a:p>
        </p:txBody>
      </p:sp>
    </p:spTree>
    <p:extLst>
      <p:ext uri="{BB962C8B-B14F-4D97-AF65-F5344CB8AC3E}">
        <p14:creationId xmlns:p14="http://schemas.microsoft.com/office/powerpoint/2010/main" val="3184749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9F8430-D8E6-2DD8-56D2-D030EF502757}"/>
              </a:ext>
            </a:extLst>
          </p:cNvPr>
          <p:cNvSpPr>
            <a:spLocks noGrp="1"/>
          </p:cNvSpPr>
          <p:nvPr>
            <p:ph type="title"/>
          </p:nvPr>
        </p:nvSpPr>
        <p:spPr>
          <a:xfrm>
            <a:off x="5495544" y="0"/>
            <a:ext cx="4370832" cy="2194560"/>
          </a:xfrm>
        </p:spPr>
        <p:txBody>
          <a:bodyPr anchor="ctr">
            <a:normAutofit/>
          </a:bodyPr>
          <a:lstStyle/>
          <a:p>
            <a:r>
              <a:rPr lang="da-DK" dirty="0"/>
              <a:t>Store vinduer + Farvet glas</a:t>
            </a:r>
          </a:p>
        </p:txBody>
      </p:sp>
      <p:pic>
        <p:nvPicPr>
          <p:cNvPr id="2050" name="Picture 2" descr="Et billede, der indeholder bygning, katedral, Helligdom/hellige steder, glasmosaik&#10;&#10;Automatisk genereret beskrivelse">
            <a:extLst>
              <a:ext uri="{FF2B5EF4-FFF2-40B4-BE49-F238E27FC236}">
                <a16:creationId xmlns:a16="http://schemas.microsoft.com/office/drawing/2014/main" id="{7A67716B-74FB-1C70-4463-B18DE31AF4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5585" r="17273" b="-1"/>
          <a:stretch/>
        </p:blipFill>
        <p:spPr bwMode="auto">
          <a:xfrm>
            <a:off x="1" y="3810"/>
            <a:ext cx="4856184" cy="6850379"/>
          </a:xfrm>
          <a:prstGeom prst="rect">
            <a:avLst/>
          </a:prstGeom>
          <a:solidFill>
            <a:srgbClr val="FFFFFF"/>
          </a:solidFill>
          <a:ln w="15875">
            <a:solidFill>
              <a:schemeClr val="tx1"/>
            </a:solidFill>
          </a:ln>
        </p:spPr>
      </p:pic>
      <p:pic>
        <p:nvPicPr>
          <p:cNvPr id="2052" name="Picture 4" descr="La Sainte-Chapelle et ses 1113 vitraux, un véritable joyau gothique à Paris">
            <a:extLst>
              <a:ext uri="{FF2B5EF4-FFF2-40B4-BE49-F238E27FC236}">
                <a16:creationId xmlns:a16="http://schemas.microsoft.com/office/drawing/2014/main" id="{3CB93229-56CA-FC20-39F7-B68D776B809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 t="2185" r="2" b="11159"/>
          <a:stretch/>
        </p:blipFill>
        <p:spPr bwMode="auto">
          <a:xfrm>
            <a:off x="4856185" y="2078182"/>
            <a:ext cx="7335814" cy="4776007"/>
          </a:xfrm>
          <a:prstGeom prst="rect">
            <a:avLst/>
          </a:prstGeom>
          <a:solidFill>
            <a:srgbClr val="FFFFFF"/>
          </a:solidFill>
        </p:spPr>
      </p:pic>
      <p:sp>
        <p:nvSpPr>
          <p:cNvPr id="3" name="Pladsholder til slidenummer 2" hidden="1">
            <a:extLst>
              <a:ext uri="{FF2B5EF4-FFF2-40B4-BE49-F238E27FC236}">
                <a16:creationId xmlns:a16="http://schemas.microsoft.com/office/drawing/2014/main" id="{2BAEC875-043C-4828-3C6D-8E0C298AC4FC}"/>
              </a:ext>
            </a:extLst>
          </p:cNvPr>
          <p:cNvSpPr>
            <a:spLocks noGrp="1"/>
          </p:cNvSpPr>
          <p:nvPr>
            <p:ph type="sldNum" sz="quarter" idx="4294967295"/>
          </p:nvPr>
        </p:nvSpPr>
        <p:spPr>
          <a:xfrm>
            <a:off x="616640" y="6517634"/>
            <a:ext cx="950258" cy="274320"/>
          </a:xfrm>
        </p:spPr>
        <p:txBody>
          <a:bodyPr/>
          <a:lstStyle/>
          <a:p>
            <a:pPr rtl="0">
              <a:spcAft>
                <a:spcPts val="600"/>
              </a:spcAft>
            </a:pPr>
            <a:fld id="{84D792B7-0397-C047-AE12-1A03F7E3DC83}" type="slidenum">
              <a:rPr lang="da-DK" smtClean="0"/>
              <a:pPr rtl="0">
                <a:spcAft>
                  <a:spcPts val="600"/>
                </a:spcAft>
              </a:pPr>
              <a:t>6</a:t>
            </a:fld>
            <a:endParaRPr lang="da-DK"/>
          </a:p>
        </p:txBody>
      </p:sp>
    </p:spTree>
    <p:extLst>
      <p:ext uri="{BB962C8B-B14F-4D97-AF65-F5344CB8AC3E}">
        <p14:creationId xmlns:p14="http://schemas.microsoft.com/office/powerpoint/2010/main" val="39266425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99A6FC-29B1-3D9D-9E3F-998205AB7C2C}"/>
              </a:ext>
            </a:extLst>
          </p:cNvPr>
          <p:cNvSpPr>
            <a:spLocks noGrp="1"/>
          </p:cNvSpPr>
          <p:nvPr>
            <p:ph type="title"/>
          </p:nvPr>
        </p:nvSpPr>
        <p:spPr/>
        <p:txBody>
          <a:bodyPr/>
          <a:lstStyle/>
          <a:p>
            <a:r>
              <a:rPr lang="da-DK" dirty="0"/>
              <a:t>Oplæg</a:t>
            </a:r>
          </a:p>
        </p:txBody>
      </p:sp>
      <p:sp>
        <p:nvSpPr>
          <p:cNvPr id="3" name="Pladsholder til slidenummer 2">
            <a:extLst>
              <a:ext uri="{FF2B5EF4-FFF2-40B4-BE49-F238E27FC236}">
                <a16:creationId xmlns:a16="http://schemas.microsoft.com/office/drawing/2014/main" id="{E91760CF-FCCC-2E54-8D0C-F654569B2967}"/>
              </a:ext>
            </a:extLst>
          </p:cNvPr>
          <p:cNvSpPr>
            <a:spLocks noGrp="1"/>
          </p:cNvSpPr>
          <p:nvPr>
            <p:ph type="sldNum" sz="quarter" idx="12"/>
          </p:nvPr>
        </p:nvSpPr>
        <p:spPr/>
        <p:txBody>
          <a:bodyPr/>
          <a:lstStyle/>
          <a:p>
            <a:pPr rtl="0"/>
            <a:fld id="{84D792B7-0397-C047-AE12-1A03F7E3DC83}" type="slidenum">
              <a:rPr lang="da-DK" smtClean="0"/>
              <a:t>7</a:t>
            </a:fld>
            <a:endParaRPr lang="da-DK" dirty="0"/>
          </a:p>
        </p:txBody>
      </p:sp>
      <p:sp>
        <p:nvSpPr>
          <p:cNvPr id="4" name="Tekstfelt 3">
            <a:extLst>
              <a:ext uri="{FF2B5EF4-FFF2-40B4-BE49-F238E27FC236}">
                <a16:creationId xmlns:a16="http://schemas.microsoft.com/office/drawing/2014/main" id="{DA217986-59A8-B916-1BE5-13D23F14A301}"/>
              </a:ext>
            </a:extLst>
          </p:cNvPr>
          <p:cNvSpPr txBox="1"/>
          <p:nvPr/>
        </p:nvSpPr>
        <p:spPr>
          <a:xfrm>
            <a:off x="337670" y="1344309"/>
            <a:ext cx="11286057" cy="4985980"/>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da-DK" sz="2000" dirty="0"/>
              <a:t>Ca. 1150 til 1525. </a:t>
            </a:r>
          </a:p>
          <a:p>
            <a:pPr marL="742950" lvl="1" indent="-285750" algn="just">
              <a:lnSpc>
                <a:spcPct val="150000"/>
              </a:lnSpc>
              <a:buFont typeface="Arial" panose="020B0604020202020204" pitchFamily="34" charset="0"/>
              <a:buChar char="•"/>
            </a:pPr>
            <a:r>
              <a:rPr lang="da-DK" sz="2000" dirty="0"/>
              <a:t>Kom lidt efter den romanske stil, som lå i perioden fra ca. 1050-1250</a:t>
            </a:r>
          </a:p>
          <a:p>
            <a:pPr marL="285750" indent="-285750" algn="just">
              <a:lnSpc>
                <a:spcPct val="150000"/>
              </a:lnSpc>
              <a:buFont typeface="Arial" panose="020B0604020202020204" pitchFamily="34" charset="0"/>
              <a:buChar char="•"/>
            </a:pPr>
            <a:r>
              <a:rPr lang="da-DK" sz="2000" dirty="0"/>
              <a:t>I denne periode blev der bygget mange katedraler (f.eks. En domkirke)</a:t>
            </a:r>
          </a:p>
          <a:p>
            <a:pPr marL="285750" indent="-285750" algn="just">
              <a:lnSpc>
                <a:spcPct val="150000"/>
              </a:lnSpc>
              <a:buFont typeface="Arial" panose="020B0604020202020204" pitchFamily="34" charset="0"/>
              <a:buChar char="•"/>
            </a:pPr>
            <a:r>
              <a:rPr lang="da-DK" sz="2000" dirty="0"/>
              <a:t>Disse bygninger var altid bygget meget høje, for at skabe en følelse af ”uendelighed”.  </a:t>
            </a:r>
          </a:p>
          <a:p>
            <a:pPr marL="285750" indent="-285750" algn="just">
              <a:lnSpc>
                <a:spcPct val="150000"/>
              </a:lnSpc>
              <a:buFont typeface="Arial" panose="020B0604020202020204" pitchFamily="34" charset="0"/>
              <a:buChar char="•"/>
            </a:pPr>
            <a:r>
              <a:rPr lang="da-DK" sz="2000" dirty="0"/>
              <a:t>Udefra kan man også se på disse bygninger at der er </a:t>
            </a:r>
          </a:p>
          <a:p>
            <a:pPr marL="742950" lvl="1" indent="-285750" algn="just">
              <a:lnSpc>
                <a:spcPct val="150000"/>
              </a:lnSpc>
              <a:buFont typeface="Arial" panose="020B0604020202020204" pitchFamily="34" charset="0"/>
              <a:buChar char="•"/>
            </a:pPr>
            <a:r>
              <a:rPr lang="da-DK" sz="2000" dirty="0"/>
              <a:t>en stor brug af buer </a:t>
            </a:r>
            <a:r>
              <a:rPr lang="da-DK" sz="2000"/>
              <a:t>og støttepiller </a:t>
            </a:r>
            <a:r>
              <a:rPr lang="da-DK" sz="2000" dirty="0"/>
              <a:t>til at holde sammen op bygningens opadgående mure og spidse buer. De spidser buer fra loftet går igen over vinduer og døre.  </a:t>
            </a:r>
          </a:p>
          <a:p>
            <a:pPr marL="742950" lvl="1" indent="-285750" algn="just">
              <a:lnSpc>
                <a:spcPct val="150000"/>
              </a:lnSpc>
              <a:buFont typeface="Arial" panose="020B0604020202020204" pitchFamily="34" charset="0"/>
              <a:buChar char="•"/>
            </a:pPr>
            <a:r>
              <a:rPr lang="da-DK" sz="2000" dirty="0"/>
              <a:t>Store vinduer og stor brug af farvet glas </a:t>
            </a:r>
          </a:p>
          <a:p>
            <a:pPr marL="742950" lvl="1" indent="-285750" algn="just">
              <a:lnSpc>
                <a:spcPct val="150000"/>
              </a:lnSpc>
              <a:buFont typeface="Arial" panose="020B0604020202020204" pitchFamily="34" charset="0"/>
              <a:buChar char="•"/>
            </a:pPr>
            <a:r>
              <a:rPr lang="da-DK" sz="2000" b="1" dirty="0"/>
              <a:t>Ornamenter og dekorationer som f.eks. Spidsbuer, statuer, </a:t>
            </a:r>
            <a:r>
              <a:rPr lang="da-DK" sz="2000" b="1" dirty="0" err="1"/>
              <a:t>gargoyler</a:t>
            </a:r>
            <a:r>
              <a:rPr lang="da-DK" sz="2000" b="1" dirty="0"/>
              <a:t>, osv.. Med andre ord: ”Pynten”.  </a:t>
            </a:r>
          </a:p>
          <a:p>
            <a:pPr marL="285750" indent="-285750">
              <a:buFont typeface="Arial" panose="020B0604020202020204" pitchFamily="34" charset="0"/>
              <a:buChar char="•"/>
            </a:pPr>
            <a:endParaRPr lang="da-DK" dirty="0"/>
          </a:p>
        </p:txBody>
      </p:sp>
    </p:spTree>
    <p:extLst>
      <p:ext uri="{BB962C8B-B14F-4D97-AF65-F5344CB8AC3E}">
        <p14:creationId xmlns:p14="http://schemas.microsoft.com/office/powerpoint/2010/main" val="29366166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43AE1C-1768-72FF-2D65-3F6CA8B8ABBA}"/>
              </a:ext>
            </a:extLst>
          </p:cNvPr>
          <p:cNvSpPr>
            <a:spLocks noGrp="1"/>
          </p:cNvSpPr>
          <p:nvPr>
            <p:ph type="title"/>
          </p:nvPr>
        </p:nvSpPr>
        <p:spPr>
          <a:xfrm>
            <a:off x="329783" y="-50067"/>
            <a:ext cx="8889167" cy="969264"/>
          </a:xfrm>
        </p:spPr>
        <p:txBody>
          <a:bodyPr/>
          <a:lstStyle/>
          <a:p>
            <a:r>
              <a:rPr lang="da-DK" dirty="0"/>
              <a:t>Dekorationer &amp; Ornamenter</a:t>
            </a:r>
          </a:p>
        </p:txBody>
      </p:sp>
      <p:sp>
        <p:nvSpPr>
          <p:cNvPr id="3" name="Pladsholder til slidenummer 2">
            <a:extLst>
              <a:ext uri="{FF2B5EF4-FFF2-40B4-BE49-F238E27FC236}">
                <a16:creationId xmlns:a16="http://schemas.microsoft.com/office/drawing/2014/main" id="{5B490333-D869-9228-0511-ADC5054C3CC1}"/>
              </a:ext>
            </a:extLst>
          </p:cNvPr>
          <p:cNvSpPr>
            <a:spLocks noGrp="1"/>
          </p:cNvSpPr>
          <p:nvPr>
            <p:ph type="sldNum" sz="quarter" idx="12"/>
          </p:nvPr>
        </p:nvSpPr>
        <p:spPr>
          <a:xfrm>
            <a:off x="-2728195" y="6157206"/>
            <a:ext cx="776375" cy="217154"/>
          </a:xfrm>
        </p:spPr>
        <p:txBody>
          <a:bodyPr/>
          <a:lstStyle/>
          <a:p>
            <a:pPr rtl="0"/>
            <a:fld id="{84D792B7-0397-C047-AE12-1A03F7E3DC83}" type="slidenum">
              <a:rPr lang="da-DK" smtClean="0"/>
              <a:t>8</a:t>
            </a:fld>
            <a:endParaRPr lang="da-DK" dirty="0"/>
          </a:p>
        </p:txBody>
      </p:sp>
      <p:pic>
        <p:nvPicPr>
          <p:cNvPr id="3076" name="Picture 4" descr="Architectural ornamentation in the Gothic style - NYPL Digital Collections">
            <a:extLst>
              <a:ext uri="{FF2B5EF4-FFF2-40B4-BE49-F238E27FC236}">
                <a16:creationId xmlns:a16="http://schemas.microsoft.com/office/drawing/2014/main" id="{5C0DDBE5-4D02-0C7C-D853-BB3DFE6404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665" y="622231"/>
            <a:ext cx="4656944" cy="6235769"/>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image">
            <a:extLst>
              <a:ext uri="{FF2B5EF4-FFF2-40B4-BE49-F238E27FC236}">
                <a16:creationId xmlns:a16="http://schemas.microsoft.com/office/drawing/2014/main" id="{D2BFB944-BB93-1853-3C43-18280D9E52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41431" y="4460730"/>
            <a:ext cx="6240904" cy="239727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Gothic Architecture Characteristics Gothic Architecture History Gothic Style">
            <a:extLst>
              <a:ext uri="{FF2B5EF4-FFF2-40B4-BE49-F238E27FC236}">
                <a16:creationId xmlns:a16="http://schemas.microsoft.com/office/drawing/2014/main" id="{A6D88542-03E3-9A08-DFC8-2DFF43F59F0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 b="9015"/>
          <a:stretch/>
        </p:blipFill>
        <p:spPr bwMode="auto">
          <a:xfrm>
            <a:off x="5397816" y="622232"/>
            <a:ext cx="6328133" cy="38384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99753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A7F04F-40E4-CA70-A032-0C4EDD315B3D}"/>
              </a:ext>
            </a:extLst>
          </p:cNvPr>
          <p:cNvSpPr>
            <a:spLocks noGrp="1"/>
          </p:cNvSpPr>
          <p:nvPr>
            <p:ph type="title"/>
          </p:nvPr>
        </p:nvSpPr>
        <p:spPr/>
        <p:txBody>
          <a:bodyPr/>
          <a:lstStyle/>
          <a:p>
            <a:endParaRPr lang="da-DK"/>
          </a:p>
        </p:txBody>
      </p:sp>
      <p:sp>
        <p:nvSpPr>
          <p:cNvPr id="3" name="Pladsholder til slidenummer 2">
            <a:extLst>
              <a:ext uri="{FF2B5EF4-FFF2-40B4-BE49-F238E27FC236}">
                <a16:creationId xmlns:a16="http://schemas.microsoft.com/office/drawing/2014/main" id="{A639D001-F115-5A72-0609-2681A509F2CE}"/>
              </a:ext>
            </a:extLst>
          </p:cNvPr>
          <p:cNvSpPr>
            <a:spLocks noGrp="1"/>
          </p:cNvSpPr>
          <p:nvPr>
            <p:ph type="sldNum" sz="quarter" idx="12"/>
          </p:nvPr>
        </p:nvSpPr>
        <p:spPr/>
        <p:txBody>
          <a:bodyPr/>
          <a:lstStyle/>
          <a:p>
            <a:pPr rtl="0"/>
            <a:fld id="{84D792B7-0397-C047-AE12-1A03F7E3DC83}" type="slidenum">
              <a:rPr lang="da-DK" smtClean="0"/>
              <a:t>9</a:t>
            </a:fld>
            <a:endParaRPr lang="da-DK" dirty="0"/>
          </a:p>
        </p:txBody>
      </p:sp>
      <p:pic>
        <p:nvPicPr>
          <p:cNvPr id="8194" name="Picture 2" descr="Notre Dame Cathedral architecture: French Gothic style explained">
            <a:extLst>
              <a:ext uri="{FF2B5EF4-FFF2-40B4-BE49-F238E27FC236}">
                <a16:creationId xmlns:a16="http://schemas.microsoft.com/office/drawing/2014/main" id="{CCAAAFDB-EF98-ED07-3DF2-13624163D2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917" y="1163781"/>
            <a:ext cx="5974773" cy="4959928"/>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En himmelsk inngripen at Notre-Dames tre rosevinduer er intakte">
            <a:extLst>
              <a:ext uri="{FF2B5EF4-FFF2-40B4-BE49-F238E27FC236}">
                <a16:creationId xmlns:a16="http://schemas.microsoft.com/office/drawing/2014/main" id="{3712BEDA-0B37-6CEA-82A0-DBF1111FB0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05575" y="0"/>
            <a:ext cx="56864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49730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EE941D-A2A8-E636-2156-33ACB1C9434E}"/>
              </a:ext>
            </a:extLst>
          </p:cNvPr>
          <p:cNvSpPr>
            <a:spLocks noGrp="1"/>
          </p:cNvSpPr>
          <p:nvPr>
            <p:ph type="title"/>
          </p:nvPr>
        </p:nvSpPr>
        <p:spPr/>
        <p:txBody>
          <a:bodyPr/>
          <a:lstStyle/>
          <a:p>
            <a:r>
              <a:rPr lang="da-DK" dirty="0"/>
              <a:t>Oplæg (Fortsat)</a:t>
            </a:r>
          </a:p>
        </p:txBody>
      </p:sp>
      <p:sp>
        <p:nvSpPr>
          <p:cNvPr id="3" name="Pladsholder til slidenummer 2">
            <a:extLst>
              <a:ext uri="{FF2B5EF4-FFF2-40B4-BE49-F238E27FC236}">
                <a16:creationId xmlns:a16="http://schemas.microsoft.com/office/drawing/2014/main" id="{948B94D8-B676-B8CF-BEF2-03E216656EF2}"/>
              </a:ext>
            </a:extLst>
          </p:cNvPr>
          <p:cNvSpPr>
            <a:spLocks noGrp="1"/>
          </p:cNvSpPr>
          <p:nvPr>
            <p:ph type="sldNum" sz="quarter" idx="12"/>
          </p:nvPr>
        </p:nvSpPr>
        <p:spPr/>
        <p:txBody>
          <a:bodyPr/>
          <a:lstStyle/>
          <a:p>
            <a:pPr rtl="0"/>
            <a:fld id="{84D792B7-0397-C047-AE12-1A03F7E3DC83}" type="slidenum">
              <a:rPr lang="da-DK" smtClean="0"/>
              <a:t>10</a:t>
            </a:fld>
            <a:endParaRPr lang="da-DK" dirty="0"/>
          </a:p>
        </p:txBody>
      </p:sp>
      <p:sp>
        <p:nvSpPr>
          <p:cNvPr id="6" name="Tekstfelt 5">
            <a:extLst>
              <a:ext uri="{FF2B5EF4-FFF2-40B4-BE49-F238E27FC236}">
                <a16:creationId xmlns:a16="http://schemas.microsoft.com/office/drawing/2014/main" id="{D7310DDA-8BA0-85DF-E533-CB26099B59F8}"/>
              </a:ext>
            </a:extLst>
          </p:cNvPr>
          <p:cNvSpPr txBox="1"/>
          <p:nvPr/>
        </p:nvSpPr>
        <p:spPr>
          <a:xfrm>
            <a:off x="616639" y="1224366"/>
            <a:ext cx="10805611" cy="4996945"/>
          </a:xfrm>
          <a:prstGeom prst="rect">
            <a:avLst/>
          </a:prstGeom>
          <a:noFill/>
        </p:spPr>
        <p:txBody>
          <a:bodyPr wrap="square" rtlCol="0">
            <a:spAutoFit/>
          </a:bodyPr>
          <a:lstStyle/>
          <a:p>
            <a:pPr marL="285750" indent="-285750">
              <a:lnSpc>
                <a:spcPct val="200000"/>
              </a:lnSpc>
              <a:buFont typeface="Arial" panose="020B0604020202020204" pitchFamily="34" charset="0"/>
              <a:buChar char="•"/>
            </a:pPr>
            <a:r>
              <a:rPr lang="da-DK" dirty="0"/>
              <a:t>Så, forskellene mellem den romanske og den gotiske stilart er:</a:t>
            </a:r>
          </a:p>
          <a:p>
            <a:pPr marL="742950" lvl="1" indent="-285750">
              <a:lnSpc>
                <a:spcPct val="200000"/>
              </a:lnSpc>
              <a:buFont typeface="Arial" panose="020B0604020202020204" pitchFamily="34" charset="0"/>
              <a:buChar char="•"/>
            </a:pPr>
            <a:r>
              <a:rPr lang="da-DK" dirty="0"/>
              <a:t>1: Gotisk arkitektur = spidse buer i taget. Romansk arkitektur = runde buer</a:t>
            </a:r>
          </a:p>
          <a:p>
            <a:pPr marL="742950" lvl="1" indent="-285750">
              <a:lnSpc>
                <a:spcPct val="200000"/>
              </a:lnSpc>
              <a:buFont typeface="Arial" panose="020B0604020202020204" pitchFamily="34" charset="0"/>
              <a:buChar char="•"/>
            </a:pPr>
            <a:r>
              <a:rPr lang="da-DK" dirty="0"/>
              <a:t>2: Gotisk arkitektur = store vinduer + farvet glas. Romansk arkitektur = små og mindre farvede.  </a:t>
            </a:r>
          </a:p>
          <a:p>
            <a:pPr marL="742950" lvl="1" indent="-285750">
              <a:lnSpc>
                <a:spcPct val="200000"/>
              </a:lnSpc>
              <a:buFont typeface="Arial" panose="020B0604020202020204" pitchFamily="34" charset="0"/>
              <a:buChar char="•"/>
            </a:pPr>
            <a:r>
              <a:rPr lang="da-DK" dirty="0"/>
              <a:t>3: Gotisk arkitektur = luftigt og lyst indre /rum. Romansk arkitektur = mørkere indvendigt</a:t>
            </a:r>
          </a:p>
          <a:p>
            <a:pPr marL="742950" lvl="1" indent="-285750">
              <a:lnSpc>
                <a:spcPct val="200000"/>
              </a:lnSpc>
              <a:buFont typeface="Arial" panose="020B0604020202020204" pitchFamily="34" charset="0"/>
              <a:buChar char="•"/>
            </a:pPr>
            <a:r>
              <a:rPr lang="da-DK" dirty="0"/>
              <a:t>4: Gotisk arkitektur = krydshvælving. Romansk arkitektur = tøndehvælvinger og nogle krydshvælvinger</a:t>
            </a:r>
          </a:p>
          <a:p>
            <a:pPr marL="742950" lvl="1" indent="-285750">
              <a:lnSpc>
                <a:spcPct val="200000"/>
              </a:lnSpc>
              <a:buFont typeface="Arial" panose="020B0604020202020204" pitchFamily="34" charset="0"/>
              <a:buChar char="•"/>
            </a:pPr>
            <a:r>
              <a:rPr lang="da-DK" dirty="0"/>
              <a:t>5:</a:t>
            </a:r>
          </a:p>
          <a:p>
            <a:pPr marL="742950" lvl="1" indent="-285750">
              <a:lnSpc>
                <a:spcPct val="200000"/>
              </a:lnSpc>
              <a:buFont typeface="Arial" panose="020B0604020202020204" pitchFamily="34" charset="0"/>
              <a:buChar char="•"/>
            </a:pPr>
            <a:r>
              <a:rPr lang="da-DK" dirty="0"/>
              <a:t>6:</a:t>
            </a:r>
          </a:p>
          <a:p>
            <a:pPr marL="742950" lvl="1" indent="-285750">
              <a:lnSpc>
                <a:spcPct val="200000"/>
              </a:lnSpc>
              <a:buFont typeface="Arial" panose="020B0604020202020204" pitchFamily="34" charset="0"/>
              <a:buChar char="•"/>
            </a:pPr>
            <a:r>
              <a:rPr lang="da-DK" dirty="0"/>
              <a:t>7:</a:t>
            </a:r>
          </a:p>
        </p:txBody>
      </p:sp>
    </p:spTree>
    <p:extLst>
      <p:ext uri="{BB962C8B-B14F-4D97-AF65-F5344CB8AC3E}">
        <p14:creationId xmlns:p14="http://schemas.microsoft.com/office/powerpoint/2010/main" val="4117299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7AE3C6-DC77-B023-F420-5103604763E6}"/>
              </a:ext>
            </a:extLst>
          </p:cNvPr>
          <p:cNvSpPr>
            <a:spLocks noGrp="1"/>
          </p:cNvSpPr>
          <p:nvPr>
            <p:ph type="title"/>
          </p:nvPr>
        </p:nvSpPr>
        <p:spPr>
          <a:xfrm>
            <a:off x="787908" y="86372"/>
            <a:ext cx="10616184" cy="969264"/>
          </a:xfrm>
        </p:spPr>
        <p:txBody>
          <a:bodyPr/>
          <a:lstStyle/>
          <a:p>
            <a:r>
              <a:rPr lang="da-DK" dirty="0"/>
              <a:t>Krydshvælving + Tøndehvælving</a:t>
            </a:r>
          </a:p>
        </p:txBody>
      </p:sp>
      <p:sp>
        <p:nvSpPr>
          <p:cNvPr id="3" name="Pladsholder til slidenummer 2">
            <a:extLst>
              <a:ext uri="{FF2B5EF4-FFF2-40B4-BE49-F238E27FC236}">
                <a16:creationId xmlns:a16="http://schemas.microsoft.com/office/drawing/2014/main" id="{FA582B4D-FF91-6B8C-F5F6-E2D39379A5BC}"/>
              </a:ext>
            </a:extLst>
          </p:cNvPr>
          <p:cNvSpPr>
            <a:spLocks noGrp="1"/>
          </p:cNvSpPr>
          <p:nvPr>
            <p:ph type="sldNum" sz="quarter" idx="12"/>
          </p:nvPr>
        </p:nvSpPr>
        <p:spPr/>
        <p:txBody>
          <a:bodyPr/>
          <a:lstStyle/>
          <a:p>
            <a:pPr rtl="0"/>
            <a:fld id="{84D792B7-0397-C047-AE12-1A03F7E3DC83}" type="slidenum">
              <a:rPr lang="da-DK" smtClean="0"/>
              <a:t>11</a:t>
            </a:fld>
            <a:endParaRPr lang="da-DK" dirty="0"/>
          </a:p>
        </p:txBody>
      </p:sp>
      <p:pic>
        <p:nvPicPr>
          <p:cNvPr id="7170" name="Picture 2">
            <a:extLst>
              <a:ext uri="{FF2B5EF4-FFF2-40B4-BE49-F238E27FC236}">
                <a16:creationId xmlns:a16="http://schemas.microsoft.com/office/drawing/2014/main" id="{275B9139-63ED-2395-2813-9AB139E144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36834"/>
            <a:ext cx="6410081" cy="4517708"/>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a:extLst>
              <a:ext uri="{FF2B5EF4-FFF2-40B4-BE49-F238E27FC236}">
                <a16:creationId xmlns:a16="http://schemas.microsoft.com/office/drawing/2014/main" id="{2E090369-64D6-1648-8E81-16FEA20B62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84301" y="1336834"/>
            <a:ext cx="6611048" cy="45177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1690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A85D76-87A6-1DC3-7607-546F4522D284}"/>
              </a:ext>
            </a:extLst>
          </p:cNvPr>
          <p:cNvSpPr>
            <a:spLocks noGrp="1"/>
          </p:cNvSpPr>
          <p:nvPr>
            <p:ph type="title"/>
          </p:nvPr>
        </p:nvSpPr>
        <p:spPr/>
        <p:txBody>
          <a:bodyPr/>
          <a:lstStyle/>
          <a:p>
            <a:endParaRPr lang="da-DK"/>
          </a:p>
        </p:txBody>
      </p:sp>
      <p:sp>
        <p:nvSpPr>
          <p:cNvPr id="3" name="Pladsholder til slidenummer 2">
            <a:extLst>
              <a:ext uri="{FF2B5EF4-FFF2-40B4-BE49-F238E27FC236}">
                <a16:creationId xmlns:a16="http://schemas.microsoft.com/office/drawing/2014/main" id="{5CB258C9-5A7E-CFB7-7FFB-F47CB6679423}"/>
              </a:ext>
            </a:extLst>
          </p:cNvPr>
          <p:cNvSpPr>
            <a:spLocks noGrp="1"/>
          </p:cNvSpPr>
          <p:nvPr>
            <p:ph type="sldNum" sz="quarter" idx="12"/>
          </p:nvPr>
        </p:nvSpPr>
        <p:spPr/>
        <p:txBody>
          <a:bodyPr/>
          <a:lstStyle/>
          <a:p>
            <a:pPr rtl="0"/>
            <a:fld id="{84D792B7-0397-C047-AE12-1A03F7E3DC83}" type="slidenum">
              <a:rPr lang="da-DK" smtClean="0"/>
              <a:t>12</a:t>
            </a:fld>
            <a:endParaRPr lang="da-DK" dirty="0"/>
          </a:p>
        </p:txBody>
      </p:sp>
      <p:pic>
        <p:nvPicPr>
          <p:cNvPr id="5124" name="Picture 4" descr="undefined">
            <a:extLst>
              <a:ext uri="{FF2B5EF4-FFF2-40B4-BE49-F238E27FC236}">
                <a16:creationId xmlns:a16="http://schemas.microsoft.com/office/drawing/2014/main" id="{E8A3D7E2-4AE5-3E7D-4142-F5CA1998FC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900" y="3988309"/>
            <a:ext cx="5006920" cy="2666485"/>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Chartres Cathedral, Part 2 — The History Corner">
            <a:extLst>
              <a:ext uri="{FF2B5EF4-FFF2-40B4-BE49-F238E27FC236}">
                <a16:creationId xmlns:a16="http://schemas.microsoft.com/office/drawing/2014/main" id="{32233B9B-340A-594D-0BCF-24D1C35AD1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79770" y="276853"/>
            <a:ext cx="6201330" cy="6240781"/>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a:extLst>
              <a:ext uri="{FF2B5EF4-FFF2-40B4-BE49-F238E27FC236}">
                <a16:creationId xmlns:a16="http://schemas.microsoft.com/office/drawing/2014/main" id="{6D4B1448-6118-4442-8892-CA7D8B9DEF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0900" y="276853"/>
            <a:ext cx="5006920" cy="3574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31406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EE941D-A2A8-E636-2156-33ACB1C9434E}"/>
              </a:ext>
            </a:extLst>
          </p:cNvPr>
          <p:cNvSpPr>
            <a:spLocks noGrp="1"/>
          </p:cNvSpPr>
          <p:nvPr>
            <p:ph type="title"/>
          </p:nvPr>
        </p:nvSpPr>
        <p:spPr/>
        <p:txBody>
          <a:bodyPr/>
          <a:lstStyle/>
          <a:p>
            <a:r>
              <a:rPr lang="da-DK" dirty="0"/>
              <a:t>Oplæg (fortsat)</a:t>
            </a:r>
          </a:p>
        </p:txBody>
      </p:sp>
      <p:sp>
        <p:nvSpPr>
          <p:cNvPr id="3" name="Pladsholder til slidenummer 2">
            <a:extLst>
              <a:ext uri="{FF2B5EF4-FFF2-40B4-BE49-F238E27FC236}">
                <a16:creationId xmlns:a16="http://schemas.microsoft.com/office/drawing/2014/main" id="{948B94D8-B676-B8CF-BEF2-03E216656EF2}"/>
              </a:ext>
            </a:extLst>
          </p:cNvPr>
          <p:cNvSpPr>
            <a:spLocks noGrp="1"/>
          </p:cNvSpPr>
          <p:nvPr>
            <p:ph type="sldNum" sz="quarter" idx="12"/>
          </p:nvPr>
        </p:nvSpPr>
        <p:spPr/>
        <p:txBody>
          <a:bodyPr/>
          <a:lstStyle/>
          <a:p>
            <a:pPr rtl="0"/>
            <a:fld id="{84D792B7-0397-C047-AE12-1A03F7E3DC83}" type="slidenum">
              <a:rPr lang="da-DK" smtClean="0"/>
              <a:t>13</a:t>
            </a:fld>
            <a:endParaRPr lang="da-DK" dirty="0"/>
          </a:p>
        </p:txBody>
      </p:sp>
      <p:sp>
        <p:nvSpPr>
          <p:cNvPr id="6" name="Tekstfelt 5">
            <a:extLst>
              <a:ext uri="{FF2B5EF4-FFF2-40B4-BE49-F238E27FC236}">
                <a16:creationId xmlns:a16="http://schemas.microsoft.com/office/drawing/2014/main" id="{D7310DDA-8BA0-85DF-E533-CB26099B59F8}"/>
              </a:ext>
            </a:extLst>
          </p:cNvPr>
          <p:cNvSpPr txBox="1"/>
          <p:nvPr/>
        </p:nvSpPr>
        <p:spPr>
          <a:xfrm>
            <a:off x="616640" y="1179576"/>
            <a:ext cx="10805611" cy="5031570"/>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da-DK" dirty="0"/>
              <a:t>Så, forskellene mellem den romanske og den gotiske stilart er:</a:t>
            </a:r>
          </a:p>
          <a:p>
            <a:pPr marL="742950" lvl="1" indent="-285750">
              <a:lnSpc>
                <a:spcPct val="150000"/>
              </a:lnSpc>
              <a:buFont typeface="Arial" panose="020B0604020202020204" pitchFamily="34" charset="0"/>
              <a:buChar char="•"/>
            </a:pPr>
            <a:r>
              <a:rPr lang="da-DK" dirty="0"/>
              <a:t>1: Gotisk arkitektur = spidse buer i taget. Romansk arkitektur = runde buer</a:t>
            </a:r>
          </a:p>
          <a:p>
            <a:pPr marL="742950" lvl="1" indent="-285750">
              <a:lnSpc>
                <a:spcPct val="150000"/>
              </a:lnSpc>
              <a:buFont typeface="Arial" panose="020B0604020202020204" pitchFamily="34" charset="0"/>
              <a:buChar char="•"/>
            </a:pPr>
            <a:r>
              <a:rPr lang="da-DK" dirty="0"/>
              <a:t>2: Gotisk arkitektur = store vinduer + farvet glas. Romansk arkitektur = små og mindre farvede.  </a:t>
            </a:r>
          </a:p>
          <a:p>
            <a:pPr marL="742950" lvl="1" indent="-285750">
              <a:lnSpc>
                <a:spcPct val="150000"/>
              </a:lnSpc>
              <a:buFont typeface="Arial" panose="020B0604020202020204" pitchFamily="34" charset="0"/>
              <a:buChar char="•"/>
            </a:pPr>
            <a:r>
              <a:rPr lang="da-DK" dirty="0"/>
              <a:t>3: Gotisk arkitektur = luftigt og lyst indre /rum. Romansk arkitektur = mørkere indvendigt</a:t>
            </a:r>
          </a:p>
          <a:p>
            <a:pPr marL="742950" lvl="1" indent="-285750">
              <a:lnSpc>
                <a:spcPct val="150000"/>
              </a:lnSpc>
              <a:buFont typeface="Arial" panose="020B0604020202020204" pitchFamily="34" charset="0"/>
              <a:buChar char="•"/>
            </a:pPr>
            <a:r>
              <a:rPr lang="da-DK" dirty="0"/>
              <a:t>4: Gotisk arkitektur = krydshvælving. Romansk arkitektur = tøndehvælvinger og nogle krydshvælvinger</a:t>
            </a:r>
          </a:p>
          <a:p>
            <a:pPr marL="742950" lvl="1" indent="-285750">
              <a:lnSpc>
                <a:spcPct val="150000"/>
              </a:lnSpc>
              <a:buFont typeface="Arial" panose="020B0604020202020204" pitchFamily="34" charset="0"/>
              <a:buChar char="•"/>
            </a:pPr>
            <a:r>
              <a:rPr lang="da-DK" dirty="0"/>
              <a:t>5: Gotisk arkitektur </a:t>
            </a:r>
            <a:r>
              <a:rPr lang="da-DK"/>
              <a:t>= støttepiller </a:t>
            </a:r>
            <a:r>
              <a:rPr lang="da-DK" dirty="0"/>
              <a:t>+ få strukturelle støtter. Romansk arkitektur = store søjler inde i bygningen. </a:t>
            </a:r>
          </a:p>
          <a:p>
            <a:pPr marL="742950" lvl="1" indent="-285750">
              <a:lnSpc>
                <a:spcPct val="150000"/>
              </a:lnSpc>
              <a:buFont typeface="Arial" panose="020B0604020202020204" pitchFamily="34" charset="0"/>
              <a:buChar char="•"/>
            </a:pPr>
            <a:r>
              <a:rPr lang="da-DK" dirty="0"/>
              <a:t>6: Gotisk arkitektur = stor brug af arkitektoniske dekorationer og ornamenter som f.eks. </a:t>
            </a:r>
            <a:r>
              <a:rPr lang="da-DK" dirty="0" err="1"/>
              <a:t>gargoyler</a:t>
            </a:r>
            <a:r>
              <a:rPr lang="da-DK" dirty="0"/>
              <a:t>, statuer, osv. Romansk arkitektur = Meget lidt udsmykning. </a:t>
            </a:r>
          </a:p>
          <a:p>
            <a:pPr marL="742950" lvl="1" indent="-285750">
              <a:lnSpc>
                <a:spcPct val="150000"/>
              </a:lnSpc>
              <a:buFont typeface="Arial" panose="020B0604020202020204" pitchFamily="34" charset="0"/>
              <a:buChar char="•"/>
            </a:pPr>
            <a:r>
              <a:rPr lang="da-DK" dirty="0"/>
              <a:t>7: Gotisk arkitektur = slankere skeletstruktur. Romansk arkitektur: tunge rammer for bygningerne. </a:t>
            </a:r>
          </a:p>
        </p:txBody>
      </p:sp>
    </p:spTree>
    <p:extLst>
      <p:ext uri="{BB962C8B-B14F-4D97-AF65-F5344CB8AC3E}">
        <p14:creationId xmlns:p14="http://schemas.microsoft.com/office/powerpoint/2010/main" val="3662275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1B6FB2-F83D-A622-408A-9B54EEECCB51}"/>
              </a:ext>
            </a:extLst>
          </p:cNvPr>
          <p:cNvSpPr>
            <a:spLocks noGrp="1"/>
          </p:cNvSpPr>
          <p:nvPr>
            <p:ph type="title"/>
          </p:nvPr>
        </p:nvSpPr>
        <p:spPr/>
        <p:txBody>
          <a:bodyPr/>
          <a:lstStyle/>
          <a:p>
            <a:r>
              <a:rPr lang="da-DK" dirty="0"/>
              <a:t>Den Analytiske øvelse</a:t>
            </a:r>
          </a:p>
        </p:txBody>
      </p:sp>
      <p:sp>
        <p:nvSpPr>
          <p:cNvPr id="3" name="Pladsholder til slidenummer 2">
            <a:extLst>
              <a:ext uri="{FF2B5EF4-FFF2-40B4-BE49-F238E27FC236}">
                <a16:creationId xmlns:a16="http://schemas.microsoft.com/office/drawing/2014/main" id="{0219263F-A07E-F69C-0E95-95C8F5C177FE}"/>
              </a:ext>
            </a:extLst>
          </p:cNvPr>
          <p:cNvSpPr>
            <a:spLocks noGrp="1"/>
          </p:cNvSpPr>
          <p:nvPr>
            <p:ph type="sldNum" sz="quarter" idx="12"/>
          </p:nvPr>
        </p:nvSpPr>
        <p:spPr/>
        <p:txBody>
          <a:bodyPr/>
          <a:lstStyle/>
          <a:p>
            <a:pPr rtl="0"/>
            <a:fld id="{84D792B7-0397-C047-AE12-1A03F7E3DC83}" type="slidenum">
              <a:rPr lang="da-DK" smtClean="0"/>
              <a:t>14</a:t>
            </a:fld>
            <a:endParaRPr lang="da-DK" dirty="0"/>
          </a:p>
        </p:txBody>
      </p:sp>
      <p:sp>
        <p:nvSpPr>
          <p:cNvPr id="4" name="Tekstfelt 3">
            <a:extLst>
              <a:ext uri="{FF2B5EF4-FFF2-40B4-BE49-F238E27FC236}">
                <a16:creationId xmlns:a16="http://schemas.microsoft.com/office/drawing/2014/main" id="{36A21DC2-02B7-A507-9304-52835D8B3A43}"/>
              </a:ext>
            </a:extLst>
          </p:cNvPr>
          <p:cNvSpPr txBox="1"/>
          <p:nvPr/>
        </p:nvSpPr>
        <p:spPr>
          <a:xfrm>
            <a:off x="616640" y="1371600"/>
            <a:ext cx="10878674" cy="4442948"/>
          </a:xfrm>
          <a:prstGeom prst="rect">
            <a:avLst/>
          </a:prstGeom>
          <a:noFill/>
        </p:spPr>
        <p:txBody>
          <a:bodyPr wrap="square" rtlCol="0">
            <a:spAutoFit/>
          </a:bodyPr>
          <a:lstStyle/>
          <a:p>
            <a:pPr>
              <a:lnSpc>
                <a:spcPct val="200000"/>
              </a:lnSpc>
            </a:pPr>
            <a:r>
              <a:rPr lang="da-DK" dirty="0"/>
              <a:t>Denne gang skal I prøve at eksempler på gotisk arkitektur før oplægget. Disse må gerne gøres i grupper på 3.: </a:t>
            </a:r>
          </a:p>
          <a:p>
            <a:pPr marL="342900" indent="-342900">
              <a:lnSpc>
                <a:spcPct val="200000"/>
              </a:lnSpc>
              <a:buFont typeface="+mj-lt"/>
              <a:buAutoNum type="arabicPeriod"/>
            </a:pPr>
            <a:r>
              <a:rPr lang="da-DK" dirty="0"/>
              <a:t>I skal nu selv finde 3 eksempler på disse typer af bygninger eller rum (som ikke er dem fra dette PP), og forklar med egne ord hvad I tror, der gør disse bygninger/rum gotiske. Kig på bygningernes eller rummenes udseende og hvilke former det har, og tænk over hvad de har til fælles.   </a:t>
            </a:r>
          </a:p>
          <a:p>
            <a:pPr marL="342900" indent="-342900">
              <a:lnSpc>
                <a:spcPct val="200000"/>
              </a:lnSpc>
              <a:buFont typeface="+mj-lt"/>
              <a:buAutoNum type="arabicPeriod"/>
            </a:pPr>
            <a:r>
              <a:rPr lang="da-DK" b="1" dirty="0"/>
              <a:t>Mindst 150 ord i alt til jeres beskrivelser og analyser </a:t>
            </a:r>
            <a:r>
              <a:rPr lang="da-DK" dirty="0">
                <a:sym typeface="Wingdings" panose="05000000000000000000" pitchFamily="2" charset="2"/>
              </a:rPr>
              <a:t></a:t>
            </a:r>
            <a:r>
              <a:rPr lang="da-DK" dirty="0"/>
              <a:t> </a:t>
            </a:r>
          </a:p>
          <a:p>
            <a:pPr marL="342900" indent="-342900">
              <a:lnSpc>
                <a:spcPct val="200000"/>
              </a:lnSpc>
              <a:buFont typeface="+mj-lt"/>
              <a:buAutoNum type="arabicPeriod"/>
            </a:pPr>
            <a:r>
              <a:rPr lang="da-DK" dirty="0"/>
              <a:t>Når I har fundet jeres bygninger og har beskrevet disse, så skal én fra gruppen lægge det op på elevfeedback på dagens lektion (og husk at skrive alle gruppemedlemmernes navne på!)</a:t>
            </a:r>
          </a:p>
        </p:txBody>
      </p:sp>
    </p:spTree>
    <p:extLst>
      <p:ext uri="{BB962C8B-B14F-4D97-AF65-F5344CB8AC3E}">
        <p14:creationId xmlns:p14="http://schemas.microsoft.com/office/powerpoint/2010/main" val="3745937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90E0CD-A659-706D-8AF3-EC9DA619199C}"/>
              </a:ext>
            </a:extLst>
          </p:cNvPr>
          <p:cNvSpPr>
            <a:spLocks noGrp="1"/>
          </p:cNvSpPr>
          <p:nvPr>
            <p:ph type="title"/>
          </p:nvPr>
        </p:nvSpPr>
        <p:spPr/>
        <p:txBody>
          <a:bodyPr/>
          <a:lstStyle/>
          <a:p>
            <a:r>
              <a:rPr lang="da-DK" dirty="0"/>
              <a:t>Den praktiske Øvelse</a:t>
            </a:r>
          </a:p>
        </p:txBody>
      </p:sp>
      <p:sp>
        <p:nvSpPr>
          <p:cNvPr id="3" name="Pladsholder til slidenummer 2">
            <a:extLst>
              <a:ext uri="{FF2B5EF4-FFF2-40B4-BE49-F238E27FC236}">
                <a16:creationId xmlns:a16="http://schemas.microsoft.com/office/drawing/2014/main" id="{132A3B90-E9CF-1DFF-13B3-787765CDB44C}"/>
              </a:ext>
            </a:extLst>
          </p:cNvPr>
          <p:cNvSpPr>
            <a:spLocks noGrp="1"/>
          </p:cNvSpPr>
          <p:nvPr>
            <p:ph type="sldNum" sz="quarter" idx="12"/>
          </p:nvPr>
        </p:nvSpPr>
        <p:spPr/>
        <p:txBody>
          <a:bodyPr/>
          <a:lstStyle/>
          <a:p>
            <a:pPr rtl="0"/>
            <a:fld id="{84D792B7-0397-C047-AE12-1A03F7E3DC83}" type="slidenum">
              <a:rPr lang="da-DK" smtClean="0"/>
              <a:t>15</a:t>
            </a:fld>
            <a:endParaRPr lang="da-DK" dirty="0"/>
          </a:p>
        </p:txBody>
      </p:sp>
      <p:sp>
        <p:nvSpPr>
          <p:cNvPr id="5" name="Tekstfelt 4">
            <a:extLst>
              <a:ext uri="{FF2B5EF4-FFF2-40B4-BE49-F238E27FC236}">
                <a16:creationId xmlns:a16="http://schemas.microsoft.com/office/drawing/2014/main" id="{00ED7FA0-2D42-3460-A0B3-81A14F060E9D}"/>
              </a:ext>
            </a:extLst>
          </p:cNvPr>
          <p:cNvSpPr txBox="1"/>
          <p:nvPr/>
        </p:nvSpPr>
        <p:spPr>
          <a:xfrm>
            <a:off x="616640" y="1436914"/>
            <a:ext cx="10824246" cy="4939814"/>
          </a:xfrm>
          <a:prstGeom prst="rect">
            <a:avLst/>
          </a:prstGeom>
          <a:noFill/>
        </p:spPr>
        <p:txBody>
          <a:bodyPr wrap="square" rtlCol="0">
            <a:spAutoFit/>
          </a:bodyPr>
          <a:lstStyle/>
          <a:p>
            <a:pPr>
              <a:lnSpc>
                <a:spcPct val="150000"/>
              </a:lnSpc>
            </a:pPr>
            <a:r>
              <a:rPr lang="da-DK" dirty="0"/>
              <a:t>I skal nu </a:t>
            </a:r>
            <a:r>
              <a:rPr lang="da-DK" b="1" dirty="0"/>
              <a:t>lave nogle skulpturelle undersøgelser af den gotiske arkitektur</a:t>
            </a:r>
          </a:p>
          <a:p>
            <a:pPr>
              <a:lnSpc>
                <a:spcPct val="150000"/>
              </a:lnSpc>
            </a:pPr>
            <a:endParaRPr lang="da-DK" b="1" dirty="0"/>
          </a:p>
          <a:p>
            <a:pPr>
              <a:lnSpc>
                <a:spcPct val="150000"/>
              </a:lnSpc>
            </a:pPr>
            <a:r>
              <a:rPr lang="da-DK" b="1" dirty="0"/>
              <a:t>Det vil sige at I skal:</a:t>
            </a:r>
            <a:r>
              <a:rPr lang="da-DK" dirty="0"/>
              <a:t> lave skulpturer som er inspireret af gotikkens </a:t>
            </a:r>
            <a:r>
              <a:rPr lang="da-DK" dirty="0" err="1"/>
              <a:t>gargoyler</a:t>
            </a:r>
            <a:r>
              <a:rPr lang="da-DK" dirty="0"/>
              <a:t>, statuer og andre arkitektoniske ornamenter.</a:t>
            </a:r>
          </a:p>
          <a:p>
            <a:pPr>
              <a:lnSpc>
                <a:spcPct val="150000"/>
              </a:lnSpc>
            </a:pPr>
            <a:endParaRPr lang="da-DK" dirty="0"/>
          </a:p>
          <a:p>
            <a:pPr>
              <a:lnSpc>
                <a:spcPct val="150000"/>
              </a:lnSpc>
            </a:pPr>
            <a:r>
              <a:rPr lang="da-DK" b="1" dirty="0"/>
              <a:t>Formålet er at I skal:</a:t>
            </a:r>
            <a:r>
              <a:rPr lang="da-DK" dirty="0"/>
              <a:t> Prøve at arbejde med noget tredimensionelt med former og figurer, der ofte ses i gotisk arkitektur.</a:t>
            </a:r>
          </a:p>
          <a:p>
            <a:pPr>
              <a:lnSpc>
                <a:spcPct val="150000"/>
              </a:lnSpc>
            </a:pPr>
            <a:endParaRPr lang="da-DK" dirty="0"/>
          </a:p>
          <a:p>
            <a:pPr>
              <a:lnSpc>
                <a:spcPct val="150000"/>
              </a:lnSpc>
            </a:pPr>
            <a:r>
              <a:rPr lang="da-DK" b="1" dirty="0"/>
              <a:t>Til dette skal I bruge: </a:t>
            </a:r>
            <a:r>
              <a:rPr lang="da-DK" dirty="0"/>
              <a:t>en kittel (som I kan finde ude på gangen), jeres hænder, og så selvfølgelig ler til at skabe de små modeller. </a:t>
            </a:r>
          </a:p>
          <a:p>
            <a:pPr>
              <a:lnSpc>
                <a:spcPct val="150000"/>
              </a:lnSpc>
            </a:pPr>
            <a:r>
              <a:rPr lang="da-DK" dirty="0"/>
              <a:t>* Dette betyder så også at vi skal være grundige med at rydde op </a:t>
            </a:r>
            <a:r>
              <a:rPr lang="da-DK" dirty="0">
                <a:sym typeface="Wingdings" panose="05000000000000000000" pitchFamily="2" charset="2"/>
              </a:rPr>
              <a:t></a:t>
            </a:r>
            <a:endParaRPr lang="da-DK" dirty="0"/>
          </a:p>
          <a:p>
            <a:pPr marL="285750" indent="-285750">
              <a:buFont typeface="Arial" panose="020B0604020202020204" pitchFamily="34" charset="0"/>
              <a:buChar char="•"/>
            </a:pPr>
            <a:endParaRPr lang="da-DK" dirty="0"/>
          </a:p>
        </p:txBody>
      </p:sp>
    </p:spTree>
    <p:extLst>
      <p:ext uri="{BB962C8B-B14F-4D97-AF65-F5344CB8AC3E}">
        <p14:creationId xmlns:p14="http://schemas.microsoft.com/office/powerpoint/2010/main" val="32448770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8ED04B-E1CB-67D8-5977-322A4BD2C9BF}"/>
              </a:ext>
            </a:extLst>
          </p:cNvPr>
          <p:cNvSpPr>
            <a:spLocks noGrp="1"/>
          </p:cNvSpPr>
          <p:nvPr>
            <p:ph type="title"/>
          </p:nvPr>
        </p:nvSpPr>
        <p:spPr/>
        <p:txBody>
          <a:bodyPr/>
          <a:lstStyle/>
          <a:p>
            <a:r>
              <a:rPr lang="da-DK" dirty="0"/>
              <a:t>afrunding</a:t>
            </a:r>
          </a:p>
        </p:txBody>
      </p:sp>
      <p:sp>
        <p:nvSpPr>
          <p:cNvPr id="3" name="Pladsholder til indhold 2">
            <a:extLst>
              <a:ext uri="{FF2B5EF4-FFF2-40B4-BE49-F238E27FC236}">
                <a16:creationId xmlns:a16="http://schemas.microsoft.com/office/drawing/2014/main" id="{F2C526E1-59C0-2736-86B6-30591538DBC1}"/>
              </a:ext>
            </a:extLst>
          </p:cNvPr>
          <p:cNvSpPr>
            <a:spLocks noGrp="1"/>
          </p:cNvSpPr>
          <p:nvPr>
            <p:ph idx="1"/>
          </p:nvPr>
        </p:nvSpPr>
        <p:spPr/>
        <p:txBody>
          <a:bodyPr/>
          <a:lstStyle/>
          <a:p>
            <a:r>
              <a:rPr lang="da-DK" sz="3600" b="1" dirty="0"/>
              <a:t>TAK FOR I DAG  </a:t>
            </a:r>
          </a:p>
          <a:p>
            <a:r>
              <a:rPr lang="da-DK" sz="3600" b="1" dirty="0"/>
              <a:t>Husk at rydde op efter jer selv </a:t>
            </a:r>
            <a:r>
              <a:rPr lang="da-DK" sz="3600" b="1" dirty="0">
                <a:sym typeface="Wingdings" panose="05000000000000000000" pitchFamily="2" charset="2"/>
              </a:rPr>
              <a:t></a:t>
            </a:r>
            <a:endParaRPr lang="da-DK" sz="3600" b="1" dirty="0"/>
          </a:p>
        </p:txBody>
      </p:sp>
      <p:sp>
        <p:nvSpPr>
          <p:cNvPr id="4" name="Pladsholder til slidenummer 3">
            <a:extLst>
              <a:ext uri="{FF2B5EF4-FFF2-40B4-BE49-F238E27FC236}">
                <a16:creationId xmlns:a16="http://schemas.microsoft.com/office/drawing/2014/main" id="{FEA49415-F7F5-01AA-C0CD-F7196E43A12E}"/>
              </a:ext>
            </a:extLst>
          </p:cNvPr>
          <p:cNvSpPr>
            <a:spLocks noGrp="1"/>
          </p:cNvSpPr>
          <p:nvPr>
            <p:ph type="sldNum" sz="quarter" idx="12"/>
          </p:nvPr>
        </p:nvSpPr>
        <p:spPr/>
        <p:txBody>
          <a:bodyPr/>
          <a:lstStyle/>
          <a:p>
            <a:pPr rtl="0"/>
            <a:fld id="{84D792B7-0397-C047-AE12-1A03F7E3DC83}" type="slidenum">
              <a:rPr lang="da-DK" smtClean="0"/>
              <a:pPr rtl="0"/>
              <a:t>16</a:t>
            </a:fld>
            <a:endParaRPr lang="da-DK" dirty="0"/>
          </a:p>
        </p:txBody>
      </p:sp>
    </p:spTree>
    <p:extLst>
      <p:ext uri="{BB962C8B-B14F-4D97-AF65-F5344CB8AC3E}">
        <p14:creationId xmlns:p14="http://schemas.microsoft.com/office/powerpoint/2010/main" val="3017428675"/>
      </p:ext>
    </p:extLst>
  </p:cSld>
  <p:clrMapOvr>
    <a:masterClrMapping/>
  </p:clrMapOvr>
</p:sld>
</file>

<file path=ppt/theme/theme1.xml><?xml version="1.0" encoding="utf-8"?>
<a:theme xmlns:a="http://schemas.openxmlformats.org/drawingml/2006/main" name="Office-tema">
  <a:themeElements>
    <a:clrScheme name="Custom 33">
      <a:dk1>
        <a:srgbClr val="000000"/>
      </a:dk1>
      <a:lt1>
        <a:srgbClr val="FFFFFF"/>
      </a:lt1>
      <a:dk2>
        <a:srgbClr val="59512B"/>
      </a:dk2>
      <a:lt2>
        <a:srgbClr val="E7E4E6"/>
      </a:lt2>
      <a:accent1>
        <a:srgbClr val="F8F4EC"/>
      </a:accent1>
      <a:accent2>
        <a:srgbClr val="474134"/>
      </a:accent2>
      <a:accent3>
        <a:srgbClr val="E5E0D8"/>
      </a:accent3>
      <a:accent4>
        <a:srgbClr val="B6A592"/>
      </a:accent4>
      <a:accent5>
        <a:srgbClr val="F4F0ED"/>
      </a:accent5>
      <a:accent6>
        <a:srgbClr val="CEC5A7"/>
      </a:accent6>
      <a:hlink>
        <a:srgbClr val="827D57"/>
      </a:hlink>
      <a:folHlink>
        <a:srgbClr val="867052"/>
      </a:folHlink>
    </a:clrScheme>
    <a:fontScheme name="Custom 31">
      <a:majorFont>
        <a:latin typeface="Felix Titling"/>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68493477_TF33492763_Win32" id="{1B032A37-640B-4CB9-AD86-6822ADFFD47F}" vid="{505851B9-C02A-450D-BC38-6B06B1F0B76D}"/>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5" ma:contentTypeDescription="Create a new document." ma:contentTypeScope="" ma:versionID="e02306daf00165b375dc6a58966960b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df88fb76bf5f555224557953949c1ec9"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CBB8FCA9-2C7D-45A4-87C8-02C272E9F4DD}">
  <ds:schemaRefs>
    <ds:schemaRef ds:uri="http://schemas.microsoft.com/sharepoint/v3/contenttype/forms"/>
  </ds:schemaRefs>
</ds:datastoreItem>
</file>

<file path=customXml/itemProps2.xml><?xml version="1.0" encoding="utf-8"?>
<ds:datastoreItem xmlns:ds="http://schemas.openxmlformats.org/officeDocument/2006/customXml" ds:itemID="{9C741A42-9646-4B63-A6BC-7DA2EE5F87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39B373E-6FDE-4773-A0C6-CDA9846E30C9}">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Bydesign</Template>
  <TotalTime>419</TotalTime>
  <Words>1355</Words>
  <Application>Microsoft Office PowerPoint</Application>
  <PresentationFormat>Widescreen</PresentationFormat>
  <Paragraphs>122</Paragraphs>
  <Slides>16</Slides>
  <Notes>13</Notes>
  <HiddenSlides>0</HiddenSlides>
  <MMClips>0</MMClips>
  <ScaleCrop>false</ScaleCrop>
  <HeadingPairs>
    <vt:vector size="6" baseType="variant">
      <vt:variant>
        <vt:lpstr>Benyttede skrifttyper</vt:lpstr>
      </vt:variant>
      <vt:variant>
        <vt:i4>10</vt:i4>
      </vt:variant>
      <vt:variant>
        <vt:lpstr>Tema</vt:lpstr>
      </vt:variant>
      <vt:variant>
        <vt:i4>1</vt:i4>
      </vt:variant>
      <vt:variant>
        <vt:lpstr>Slidetitler</vt:lpstr>
      </vt:variant>
      <vt:variant>
        <vt:i4>16</vt:i4>
      </vt:variant>
    </vt:vector>
  </HeadingPairs>
  <TitlesOfParts>
    <vt:vector size="27" baseType="lpstr">
      <vt:lpstr>Arial</vt:lpstr>
      <vt:lpstr>Arial Unicode MS</vt:lpstr>
      <vt:lpstr>Avenir Next LT Pro</vt:lpstr>
      <vt:lpstr>Calibri</vt:lpstr>
      <vt:lpstr>Felix Titling</vt:lpstr>
      <vt:lpstr>Gill Sans Nova Light</vt:lpstr>
      <vt:lpstr>gt_pressura_light</vt:lpstr>
      <vt:lpstr>Linux Libertine</vt:lpstr>
      <vt:lpstr>system-ui</vt:lpstr>
      <vt:lpstr>Wingdings</vt:lpstr>
      <vt:lpstr>Office-tema</vt:lpstr>
      <vt:lpstr>Arkitektur (2) - Stilart: Gotisk</vt:lpstr>
      <vt:lpstr>Dagsorden</vt:lpstr>
      <vt:lpstr>Oplæg</vt:lpstr>
      <vt:lpstr>SPIDSE Buer &amp; Støttepiller </vt:lpstr>
      <vt:lpstr>Oplæg</vt:lpstr>
      <vt:lpstr>Store vinduer + Farvet glas</vt:lpstr>
      <vt:lpstr>Oplæg</vt:lpstr>
      <vt:lpstr>Dekorationer &amp; Ornamenter</vt:lpstr>
      <vt:lpstr>PowerPoint-præsentation</vt:lpstr>
      <vt:lpstr>Oplæg (Fortsat)</vt:lpstr>
      <vt:lpstr>Krydshvælving + Tøndehvælving</vt:lpstr>
      <vt:lpstr>PowerPoint-præsentation</vt:lpstr>
      <vt:lpstr>Oplæg (fortsat)</vt:lpstr>
      <vt:lpstr>Den Analytiske øvelse</vt:lpstr>
      <vt:lpstr>Den praktiske Øvelse</vt:lpstr>
      <vt:lpstr>afrunding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Anja Bisgaard Kristensen</dc:creator>
  <cp:lastModifiedBy>Anja Bisgaard Kristensen</cp:lastModifiedBy>
  <cp:revision>21</cp:revision>
  <dcterms:created xsi:type="dcterms:W3CDTF">2024-09-23T09:49:28Z</dcterms:created>
  <dcterms:modified xsi:type="dcterms:W3CDTF">2024-10-28T07:39:01Z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